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9A2AC-2FF8-4ADA-A9D6-EE7B2E47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ABA2DC-1951-40FF-8C1D-C453116C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6BBEB-8BB5-42E5-A874-5F240B09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B44753-5E6E-4EDC-B38E-34B59DC8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D4EE52-21CF-4804-AC3A-A09668E9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8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85D148-CFD3-4946-9598-74404467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E8B4E3-1714-4E6B-A1E1-16CA5154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267CAED-514A-4CCF-B3E8-9ADC20E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B1C848-666C-4C0D-9078-FF6F53CD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0DD2EA3-D970-4372-9D5A-81F74EE8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44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280ADB6-F00C-4A87-B527-04C505DD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8C1CE0A-5D4F-4E98-8C6B-3CB752C6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435F90-4EFD-49DA-8356-87CB689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8B1841-4404-42D5-9574-E5C28E5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E7E9FD0-FE1A-40E6-BEA6-6982C2A0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556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917BF-0B01-464F-848D-B0E8A37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2B5B93-ECEC-47B8-9632-F88A92B0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2D9D7F-5009-41E6-900A-F9CE5E62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9D520B-238C-425A-BD89-C4426FA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8EC457-3B5F-4A47-AFC4-3088C009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0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2AFA5-730E-4A86-8C25-3B4D02C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C8FCBD-98A0-41E6-8FA5-A001D604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63EC47-E8AB-4D60-944D-61F3F502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DA4FA2-0EF7-482F-B853-BF3EAC1A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B46E03-3897-48CD-BA77-2C1B5E94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52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7DB959-1014-437D-9C8A-C64919CD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BAE3BB-7EE9-4FBC-BCD9-4A9F1E71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C10F78-278F-4351-B3B9-897D224C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30169A-5B8A-45F1-8A1E-151E3127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A36910A-6CDD-4574-9173-7007C628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F244C53-299B-4174-AF9A-442E75F6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70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C51961-6F27-43A0-ABA7-186D12BC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763BE-E0CF-40B2-B086-C4B4BFDC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4B08897-48EB-4D11-8BD5-54531B01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DF4433C-AE69-40BC-AD5E-1A2EB35CD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4EF8512-23A3-42EA-87CC-67D4CE3A0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49EB831-F6A6-4110-A424-96CDEE9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12117EC-036A-4F6A-A904-14A12506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FB51005-6056-41D8-9788-C0D62613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49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D97A0-3463-4438-9862-4D97AF90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E03BDD-F159-4922-9183-9BC816C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4D6F312-8651-4B0E-86D7-EE5EACD4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C93AA89-60CE-4D4A-AABB-6DBC5DFC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80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5B0B18B-255B-453E-9397-0AA9A30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F36A32D-5611-4B2B-9A0B-4CAF921D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C10973-BC52-4D12-9DCB-15459DEA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8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CACAC-CFA9-41BF-BA68-245F2109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D4E0DC-AE2D-4429-9E78-08DF0490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4E67C7-D792-4C46-86EE-38F2776D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61B5195-C8FA-435D-8B5B-20F2BE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356E221-70DE-4E04-9FED-6F0C2BC1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BB0CFE-A843-452C-9976-FE19F35C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39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CE041-CDEF-4B2E-BB45-4236DFF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8D9A198-8A78-4B93-89FB-4F47B7F8C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AB718FA-15AB-4EC0-BC80-C134C2AA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D36F7C8-A8FE-4F1B-AD91-4655C257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5ED6469-B162-4F04-9290-164E5045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EFB5EDC-D2AC-4D1C-9CEA-5D043924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23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C94011F-7725-43AB-BF2B-E2F3227C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69789E-FEA2-491E-8417-70CD2B89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F7EFBC-3F68-45FD-BFE4-987B8ED85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CB59-D6E9-47D3-B79A-E3E7145C56D1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4F436E-2D34-4E45-9524-DA179D97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7A3D69F-BB30-4461-B5F7-00C890CF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8A24-A40D-43BA-8663-916D3177D2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233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B197715C-287A-4351-94EA-71236543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44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2021-05-08T09:01:04Z</dcterms:created>
  <dcterms:modified xsi:type="dcterms:W3CDTF">2021-05-08T09:01:19Z</dcterms:modified>
</cp:coreProperties>
</file>