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B06626-7920-4819-A84E-8ADF0D39B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92F4FB5-2F82-440C-BCD9-9F1803102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09E974D-7803-44BB-9266-1506F2FD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772C-8456-483A-A18D-38D548F3BD0C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C3844EE-5184-4861-83B5-63B1E248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24A90B1-E88C-4590-A2B6-C91E8C4F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616F-4D8F-43B7-82E2-C786FD98099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644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85033B-72BB-4316-A2B2-D4B88566A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1CB20FA4-7EC2-4CE2-8838-E8402D5A1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7F2CCF4-CCA8-46CD-ACC6-4909C349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772C-8456-483A-A18D-38D548F3BD0C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029C4AD-7279-4CBA-B891-B97604EA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D21C587-682E-412A-B87D-CDFC4ED4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616F-4D8F-43B7-82E2-C786FD98099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4464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696E8990-AF25-43B8-BFE0-BDD3BF273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A87B5B21-6A7E-4103-B051-1E009D2A7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1CB4347-2916-48FE-A15F-A467BC67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772C-8456-483A-A18D-38D548F3BD0C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55EE809-FACB-4131-8994-41DD51B5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EBD57EB-AA76-4EAE-BF08-626C8A84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616F-4D8F-43B7-82E2-C786FD98099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350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D2258E-E125-4EE4-8FDA-FCF90324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2509755-BB9B-413D-9DB9-DCC423296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BCE0074-D146-4B0F-868F-D1E591FA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772C-8456-483A-A18D-38D548F3BD0C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E961D28-E84E-46EE-B8EE-71D24F77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292B964-1E9F-4FC1-90F5-B4394DC5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616F-4D8F-43B7-82E2-C786FD98099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7956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A38716-3E03-4576-826B-C6492A66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1852AC1-79A0-459F-B3B2-850E7362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18F01B0-12D9-4EF8-AAAE-20C4A7156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772C-8456-483A-A18D-38D548F3BD0C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83D34FB-FCD3-40BA-B6BA-7167B8BD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7D33401-23E0-439F-9997-54B37045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616F-4D8F-43B7-82E2-C786FD98099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302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3C8755-50CB-4AFF-B171-228C1E6B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7E9B704-2E68-42DE-B2A7-A6FA39482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6D47493-4A91-41DA-BE19-33EC33367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4C747BF-58D7-425A-8AD5-500B0932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772C-8456-483A-A18D-38D548F3BD0C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2DF7EFA-CE37-43D9-B893-D7567F4B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AF9CAF1-F651-4748-9A13-904C07DA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616F-4D8F-43B7-82E2-C786FD98099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901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881891-D198-451D-BB29-7FB78C50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E37D25-631C-4F83-81D8-B14CC9C4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C8D1021-4845-4F1E-8627-F42C82ACB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D3EA9FA-0F3F-4AA0-A7C4-21BBCEC27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E3979B7F-DFA5-4735-9B10-A2E366B9D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BE87198A-02D0-4F24-9FF7-57AC2A28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772C-8456-483A-A18D-38D548F3BD0C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DDCFBA8-C9AA-40AA-8AD9-E66D3B9F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1F4FCD17-63E4-479E-82E0-BF2A3D70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616F-4D8F-43B7-82E2-C786FD98099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235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D0E99B-024E-460D-8530-7E5B59E1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1466E803-97F2-4DCE-BCB4-13A96872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772C-8456-483A-A18D-38D548F3BD0C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43A7A844-484D-4BB9-BE1E-7EB5B0A20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81E95CD8-7123-4C1B-86D1-917DD4B3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616F-4D8F-43B7-82E2-C786FD98099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801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BDCC1D80-FA74-4AD3-854A-2ACEB780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772C-8456-483A-A18D-38D548F3BD0C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2308831F-A28B-4E8B-A338-5C3931AC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39585AED-0890-44BF-909F-22F5035E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616F-4D8F-43B7-82E2-C786FD98099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000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79B447-BAB6-4334-A152-E86176BB6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98BAFBB-B955-4E8C-A5B0-5DB1B23F2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920940C-F55A-451F-AAFE-6CA652D50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5D45A30-526C-40F3-BAD1-B05331CA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772C-8456-483A-A18D-38D548F3BD0C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9CCCBE0-6F89-4E7E-B40F-DB1EB4BE7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A54427E-B1F1-4044-9F45-4A5A38E8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616F-4D8F-43B7-82E2-C786FD98099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714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2C5C58-40E4-4916-94F7-18A959BF4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C6E876F8-EAB1-4A19-BDA4-2A651CBDB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D9B9240-32DE-4C69-9575-64AFDFBFC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5C66255-F0E1-4326-9EEF-D2E7133B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772C-8456-483A-A18D-38D548F3BD0C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3AAC7A8-2BDC-4826-A4B7-8F718B0D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047BDE5-3AA6-4DF0-8372-B8C398AC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616F-4D8F-43B7-82E2-C786FD98099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845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979D97E1-A387-4AFE-80D0-24C49A72D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1F1A991-F979-4FC5-8E08-7964328A6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EF7F436-D4B5-4F64-BE97-82EC8FFE7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2772C-8456-483A-A18D-38D548F3BD0C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EDE6508-EEEB-421A-B898-3FFE6B694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C8766D8-E829-4BE3-A752-223E6C7DB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E616F-4D8F-43B7-82E2-C786FD98099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2762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D70360A7-6073-4135-AD30-1698A06FC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6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C0016930-3564-475C-A468-B7E604BB5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9839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Širokouhlá</PresentationFormat>
  <Paragraphs>0</Paragraphs>
  <Slides>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Motív Office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Peter Plevko</dc:creator>
  <cp:lastModifiedBy>Peter Plevko</cp:lastModifiedBy>
  <cp:revision>3</cp:revision>
  <dcterms:created xsi:type="dcterms:W3CDTF">2021-05-08T09:01:26Z</dcterms:created>
  <dcterms:modified xsi:type="dcterms:W3CDTF">2021-05-08T09:02:01Z</dcterms:modified>
</cp:coreProperties>
</file>