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5194B4-8889-44C1-8625-B2984389D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E11D085-E4A8-4D4F-BA52-A6DC46C20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287E5CB-8355-4093-BE9D-F00D9554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0CEB-392A-4B45-B0E8-10C2CBB2E16B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3591D49-63F2-4765-B49C-87BA9225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79A52FA-748B-43D8-BDFC-634E380C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ECE6-A336-4758-95D0-949FC5D91F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695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8849CF-803C-4234-AAA6-A9E7A914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C125E5CB-D68C-4C96-BFCA-3FE3AC30E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8FB9AC1-4212-4CFD-BE9E-D2F9C756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0CEB-392A-4B45-B0E8-10C2CBB2E16B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AF5C934-230C-40E5-8B48-BE24B855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46DFC69-FAD8-4629-A6F8-2AED98F8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ECE6-A336-4758-95D0-949FC5D91F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4050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2EB3C4B3-3153-4ACA-A021-E4CB0AA50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82232E83-CEB3-4949-9935-285F04B27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1199CD8-BB48-4027-9003-DC5BA2D9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0CEB-392A-4B45-B0E8-10C2CBB2E16B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ABCBA6C-00B8-4C64-9583-6D4F0EB2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BA4AA92-99EA-4604-8581-CE1FB19F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ECE6-A336-4758-95D0-949FC5D91F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298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D8740B-879D-48BD-A358-C9FBAFBA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3551CA-C84A-40FB-B783-FEF7B99EE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04749D5-D3D2-48A5-8328-8EF26C4A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0CEB-392A-4B45-B0E8-10C2CBB2E16B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B832778-494A-468D-99F0-4BC9B2C9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A249C80-02F8-4EC7-8104-0F8EE8E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ECE6-A336-4758-95D0-949FC5D91F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726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D198FA-86D6-4C04-B6E1-D1ABF286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B41CCD6-8B60-497A-87B3-2AA6F4BDC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FC182B4-CBEE-4D75-AF28-67450A75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0CEB-392A-4B45-B0E8-10C2CBB2E16B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2E1604B-45D2-4F36-9984-B01A10AB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423D57E-2C6F-4040-A959-585BA32C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ECE6-A336-4758-95D0-949FC5D91F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341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64CBEE-2C87-4469-96CC-25D4D656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28F84C-818A-4E22-9613-0C0C07764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10AF0E8-5CE0-46E4-9DF1-1A572D167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E165DBF-0849-4DF1-8821-4337C4E9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0CEB-392A-4B45-B0E8-10C2CBB2E16B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8BB560A-0775-4FD3-AE6C-FEC59D8A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007FA51-EDBA-4AB0-9043-8A7C59FF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ECE6-A336-4758-95D0-949FC5D91F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941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846049-E527-49C7-9E59-01341264D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A4EB2D-A39F-4EED-9913-4CECE0451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313FB57B-BAFD-4A73-B9FF-F453843F3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9F882C6-823E-4455-9568-F3370C6AC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32496F05-633E-44E1-8C89-7CE038297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003B8F15-58F3-4016-9EE9-93514332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0CEB-392A-4B45-B0E8-10C2CBB2E16B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9EAEDAC3-5778-4AC3-A6E9-B8EB9F72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F23503B6-C8E0-4AAD-9597-F9FEF90A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ECE6-A336-4758-95D0-949FC5D91F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008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BEA94E-6969-481C-8DA2-7E01C9A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50F392B-E629-4167-AD0C-4828BA93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0CEB-392A-4B45-B0E8-10C2CBB2E16B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17D6362-F801-4FC4-821F-8755A064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38FCB4A-9E62-4052-BD76-C92452E3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ECE6-A336-4758-95D0-949FC5D91F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42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FDD1C6F5-F29C-41B4-A073-4667E2E6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0CEB-392A-4B45-B0E8-10C2CBB2E16B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8C6872D-E488-4194-B6FD-54EE703C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79FBFEE-4ADC-4D1C-80E2-8228239A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ECE6-A336-4758-95D0-949FC5D91F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223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330ACA-7CCF-4031-B706-6013BDAC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80ED49-A9C2-43BA-8600-BDAC88403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49886D7-008F-49D4-A3F4-B62AF5B89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23EADBB-908E-405E-81CA-9CDFB16D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0CEB-392A-4B45-B0E8-10C2CBB2E16B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5C35700-B14B-43E0-9B37-FD5113A7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765C5A2-3CFE-41AD-B7E7-BBBB5F2B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ECE6-A336-4758-95D0-949FC5D91F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284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B86F48-9B0C-4E47-9885-BBA3E3C0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F8AEB242-3DFE-4E85-AD0F-04FE2518B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50E5376-FE2E-49E0-AD3A-0CFB8735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B58E309-83CA-458E-9B6C-39911A70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0CEB-392A-4B45-B0E8-10C2CBB2E16B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FFEDDA7-CDAE-46C2-88DF-B92E030F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5EA4895-A645-4288-A763-6F459B7A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ECE6-A336-4758-95D0-949FC5D91F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12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917F0E61-4AD5-436D-8C08-C45473B8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AE7EAE1-8842-4F37-A44F-A67F9DCA9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BB2A863-9BB3-4B8A-8427-3FA9CD1EF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30CEB-392A-4B45-B0E8-10C2CBB2E16B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043A6F7-86E7-4056-9D92-32ABC2902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F8792B5-9FF0-4776-BF30-068867989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9ECE6-A336-4758-95D0-949FC5D91F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587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881670D4-F6F2-4951-B650-A72F692F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0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E8642F61-A669-4981-9987-37BA5D4F2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6438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Širokouhlá</PresentationFormat>
  <Paragraphs>0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 Plevko</dc:creator>
  <cp:lastModifiedBy>Peter Plevko</cp:lastModifiedBy>
  <cp:revision>2</cp:revision>
  <dcterms:created xsi:type="dcterms:W3CDTF">2021-05-08T09:02:10Z</dcterms:created>
  <dcterms:modified xsi:type="dcterms:W3CDTF">2021-05-08T09:02:43Z</dcterms:modified>
</cp:coreProperties>
</file>