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06B2C8-8C7E-415D-A992-53CE87C6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5A7A55F-FB0C-4286-A2B4-AF9D288EA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D6BC3BD-FA1C-4202-84E1-B2E7C5FA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30E4C9-CC0B-4709-B26F-0408B58B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52D7469-94DB-4207-95DF-61494C49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446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C55DB2-4999-4829-BF6A-C853B01E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42D44A2-CFA7-4E00-A1E5-B2817BCF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4DB88D-DFFD-41EC-833E-DCEF03DC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74A305A-C0D4-4095-AD26-50F39EF0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4A89EE-0EDF-489F-A391-420540B1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958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851C510-88C1-4ED4-A670-B3328DFBC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93AFB80-0D42-49CC-A331-EDBD05FC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0B0485C-3B63-4BC9-A962-DFF5D6F1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8E05C71-67C7-4AE2-9387-0D57F3E1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718B54E-E741-4758-BBEA-EFB5F87D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50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D3FC3-DD0B-41D0-B900-C2F6A62F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F221583-395A-451F-80F5-BF73826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98EE9A9-BD28-4C49-A73B-75C8EB5F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99EE68C-25DD-4672-A519-D89C937B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0A1D8A-5505-47DE-B578-2B52D62F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302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2FF590-2D58-42D2-AA61-F98AFC1F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30630A9-0084-4905-84B0-52A544C1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F7534AB-A00F-4611-B112-1A7842B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0421986-965A-407D-8755-92D530FE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032327-ACD6-4DED-A8F3-DF70B95A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093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857FA-C512-4709-84B4-DD7F229A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A7E223-BFCE-4C99-8176-99DA638D5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6C431515-903A-4AC7-88B2-AF867517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70830A0-65EC-4F28-9291-4D27DFA8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9EE2E2-B678-466B-B676-658A40C1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1B6DFD-9C8C-405C-95B7-73120C9C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3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A0FB3E-FB3C-4AC6-89F7-8A7D437E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5B8F54-3FD7-42B4-8F3D-396A94D8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FE8931B-6FC0-41E7-977E-172FB698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D88E4D4-014A-45FF-BF6A-059AB3667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C5D7CF4-CF2F-4501-A7C6-C678DDB1B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FFF2327-7FE4-4CA2-B37C-4B53421A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9D15878-12B2-4A96-BDFB-3E1BE1A2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B5E5AAF-ED1E-41C0-89A5-84A33161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19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E86884-A1B2-4BFB-B3E7-5904F441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FA6358E7-6D36-4488-8246-63B4A820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890DF74-C9D8-40DD-8D07-66EE1184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59FC76A-BD77-442B-AA82-10F92538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6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AABF8C0-EB90-4E23-9AF0-CEB9A95E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D0AEB9E-8225-4A90-8547-2D5B3A8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813715D-7789-4268-8B6E-24362F69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363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03AA95-A033-4E67-8F3A-6FCC40C3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4391A7-3E89-43F8-842D-7B6C09BC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B54ABD-1A82-423C-A49A-222517E15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B86EEA0-20A3-468A-BE9A-AF7250D0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51B5549-B907-49D8-98A1-C4D7A6CD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139C73E-BACC-4C41-8BA0-9FF8EF2B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25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6A5353-C3A9-4D80-9EBE-67A81999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36F7FB2A-E62D-4481-80AC-8DC1B5C12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C2918D2-B966-49E0-B6F1-7D72A8D4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AC153AE-86ED-421B-A419-3D5B2F93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57E28EA-E0C6-4B68-AE04-8F2AE1C4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4695312-DB88-472D-B765-454E0562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55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15B6639-55FE-404F-9E54-BA46BCE7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DD5229-54C8-48EA-8D47-3406319C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F14333-63A2-4629-805F-C4BDB0A16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234F-13C0-43D4-ADB7-C79B6343B4A2}" type="datetimeFigureOut">
              <a:rPr lang="sk-SK" smtClean="0"/>
              <a:t>8. 5. 2021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29B93A-3D56-46BE-B094-9DD8B3159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C13297-4385-419E-8607-C976946C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5F6B-98AF-4BD0-99C0-91F934D686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14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2A837F84-28DF-466D-8B42-13438176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4678F6A1-9A12-44F4-889F-2C97E67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223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 Plevko</dc:creator>
  <cp:lastModifiedBy>Peter Plevko</cp:lastModifiedBy>
  <cp:revision>1</cp:revision>
  <dcterms:created xsi:type="dcterms:W3CDTF">2021-05-08T09:02:54Z</dcterms:created>
  <dcterms:modified xsi:type="dcterms:W3CDTF">2021-05-08T09:03:23Z</dcterms:modified>
</cp:coreProperties>
</file>