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000F9E-F7DC-4666-9A1C-503C334E0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1B7F3BA-2989-453C-AB2E-D9967F861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CA3F96A-34F7-42EC-9EDF-F5B4050F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8B49-4FF8-4233-B7C7-D2CA7ADE72F3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5BF399F-0FEE-41A6-AAB8-3EA5D72C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B8ACF60-7751-4FA7-8345-68119FC5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4C0A-6A6B-444C-A3C2-D5933B9124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526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0AFFF7-263E-4A4A-B39C-A289FE36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4E28C3B2-C899-4835-BEC5-E801E4470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327FD80-B3D9-4E30-81E1-C67D58E4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8B49-4FF8-4233-B7C7-D2CA7ADE72F3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EB28CB8-ABD2-42AF-A05C-D4D83E22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7FA3DF8-9737-49A6-BD20-2A6E9C40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4C0A-6A6B-444C-A3C2-D5933B9124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29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11A15701-C3A7-4985-AE5B-7D82E0B3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EE32770D-13E7-4FB8-A40A-08FAC06EA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4968561-F4CA-4609-AA85-EF3EF8D9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8B49-4FF8-4233-B7C7-D2CA7ADE72F3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07FD0C2-BBEA-45FD-8013-4794E369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DF1ED9C-5C78-4A48-AD7B-70C314A8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4C0A-6A6B-444C-A3C2-D5933B9124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185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3D72BE-39E7-4FC8-8B92-3E52FBF9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8CEBBCA-107C-44D4-A92B-7BB3B580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17FDE09-DD87-4725-87F8-C0F98C96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8B49-4FF8-4233-B7C7-D2CA7ADE72F3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53F59E7-A05E-4E20-BBA8-A063DDCF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7033F03-E62A-4BB0-AE15-8336481D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4C0A-6A6B-444C-A3C2-D5933B9124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628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49E8C-0A34-453A-B277-AF73A976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BD45808-CAE3-4182-97CA-858083D06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B7CB0E-FCCD-45D2-9B0E-4D0625F2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8B49-4FF8-4233-B7C7-D2CA7ADE72F3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485C002-D670-4D97-839F-F65C3315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921ABAD-544F-4050-9B16-A8F073D1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4C0A-6A6B-444C-A3C2-D5933B9124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152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2D900F-F30F-4D5C-9752-34D7A74F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ADFC9D-88DA-40FB-88C2-629871F55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B2153AB-14E4-49FA-AAB8-30400AEBF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E20C0D0-1E39-4225-99E9-6A8FA9F9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8B49-4FF8-4233-B7C7-D2CA7ADE72F3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07DD88A-EBEE-4A99-8ED6-3A00228C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F8F05F1-4F81-4888-AECA-22CA53DA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4C0A-6A6B-444C-A3C2-D5933B9124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742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05E108-4192-46CC-A773-6615FA0A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CB99A4E-573E-4CEB-967B-C63C319B3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673F9C3-8445-4672-B6F5-F82548954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1679EE6-5544-47C6-AEAA-51BD5D6E8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2E2AF793-2EB2-4AF4-8CA2-CD99698DD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C87CAF67-CD6E-4D25-AF29-CB71F400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8B49-4FF8-4233-B7C7-D2CA7ADE72F3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AA0EDB4E-D7CA-46EA-85C8-0AD67E56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2D95A829-DDB2-4302-9BA1-43CDE8A4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4C0A-6A6B-444C-A3C2-D5933B9124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777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A8A63D-CD52-4CCE-9D05-CCA5E195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A3B614B-B0A4-434A-B0A3-E4F444B2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8B49-4FF8-4233-B7C7-D2CA7ADE72F3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7480E40F-52ED-4A06-9496-E29D737A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FAEC5630-08C9-40A8-8024-DEAA7307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4C0A-6A6B-444C-A3C2-D5933B9124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486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92630B09-658B-4E38-BFFF-6EB26B3C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8B49-4FF8-4233-B7C7-D2CA7ADE72F3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71486860-A601-4D3A-9885-D72CC6D5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2C26CE8-E83C-46F2-820F-D6A1EE02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4C0A-6A6B-444C-A3C2-D5933B9124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572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FFDA4B-1C60-408B-94F5-E19E1A23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1022E3B-DB02-4BAD-BD7B-973808B06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1CE29B7-96D3-4FD3-AC41-F5925DFC9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72D71D5-827D-41B9-B579-CBAD4DE3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8B49-4FF8-4233-B7C7-D2CA7ADE72F3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A8B3DF1-F31E-45A3-9495-996AF58A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1B2DF3C-4E85-4F13-9F38-51486CC6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4C0A-6A6B-444C-A3C2-D5933B9124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2511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7077B1-BCA9-4F0E-8263-DDDC6D18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6ACA4571-AEF5-41BE-A711-88C9CF2E9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D9C3C8A-37DB-411B-A7AF-113F1E08A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6043540-5C3C-41F1-8276-14EB5E1D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8B49-4FF8-4233-B7C7-D2CA7ADE72F3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24D7D0E-A98E-4844-A9A3-061B8371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0BE19D1-FDE7-4AA5-A5E2-31CB6456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4C0A-6A6B-444C-A3C2-D5933B9124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84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1BAEDD4-5ECF-4A30-8E29-9DAC8494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091E638-5EFE-4BD8-858A-6BF61FC0A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C444A25-F4BF-499E-B813-34C651EC8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8B49-4FF8-4233-B7C7-D2CA7ADE72F3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A4C431F-2029-4752-BA50-F42D61D10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FACDDB8-4118-471F-B957-D11EAFF30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4C0A-6A6B-444C-A3C2-D5933B9124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926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0A580B26-994D-4641-A2FA-38284954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34E98441-F264-4610-942F-00085B7F2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089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Širokouhlá</PresentationFormat>
  <Paragraphs>0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 Plevko</dc:creator>
  <cp:lastModifiedBy>Peter Plevko</cp:lastModifiedBy>
  <cp:revision>2</cp:revision>
  <dcterms:created xsi:type="dcterms:W3CDTF">2021-05-08T09:03:37Z</dcterms:created>
  <dcterms:modified xsi:type="dcterms:W3CDTF">2021-05-08T09:04:09Z</dcterms:modified>
</cp:coreProperties>
</file>