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145A67-8C1B-4B6B-BA5D-5C5A9C55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20FE7B-0805-49A8-831E-797B637A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C03FF6C-3221-491C-800C-2C830B91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3AB3732-9D41-4BC5-B774-B54F48B3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864CE4-B6E0-4DA5-8491-B80EEF55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52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95E1D-B85C-40C8-9798-82E664D2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13ACBB1-220F-40B3-8C30-A8D77FF4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919EEA-4B58-4CD1-8CF2-62EB356E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35A184-E085-41CE-9BD1-F8A485F1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80DDD6-A5E0-406C-95D8-86057720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703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3734A71-CC0A-4F57-91A5-F43BBEFE7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D045240-87AC-4833-9165-3E38ABF3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8678BA0-7094-46AD-8E7D-7C6437A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566837-C34E-49B3-B3CB-4AFEA545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D45964-2F75-4E34-9CDB-373CEA38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59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F1A66D-92BB-4BEC-AB4E-5863277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CEB06-FD65-49A1-A173-B016C90A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395B5F-F7CE-4727-8E5D-E1770C0A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8438800-DA74-4980-8D9E-DB925B7C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E8BCCC-6E17-49C2-92D6-EF5AEC8C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68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AF066-713B-4AC3-B4A7-D623E1AD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C33511-8DC9-48D5-99EE-98262B34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225482-7B99-46F2-9830-3F8A38BE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073A1E-B6F9-4E37-82A4-9B2C54B8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0C4D58-DDEE-4F63-8752-9E2D1A01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16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DD87D-88F1-4F63-8BC9-3CA9C066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64FD5D-BF51-4A7A-BA41-BC8818073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B5FF7D8-E6A2-43FA-A7C1-F905EF94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7AE0476-06B2-41DC-B728-48CAAACE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33C810-16D0-4F6F-BF9A-A18F7C58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7C8A7FF-AA37-4636-8DCE-A092CC5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9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A610D-2D0B-418B-B8EF-A16E38D6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ECEA0C-8810-4048-8F4D-C9E0475C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F9621C5-2AB3-4B91-B8F5-25C57572F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042837-57A4-4DE9-A042-CE0A60A35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96CE3CE-825D-432D-8073-7A2A9EF6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F26B3FA-F779-4ABE-853A-CEAA3ADC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68995D2-E0E1-48AF-BA4E-7B7912F5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76FC9FB-1542-481B-833E-9DB52BD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64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60877-BCE7-4640-85C8-D8B1143F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64930B5-B574-4E0E-9A5C-DBDE9F00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17F9A58-0B8F-4518-8D4F-B7BFAADA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19C4D4E-B3DD-46C6-AD3E-FD63BCF9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02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D2AADDD-6FFA-4E04-96C0-81B4CEBF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059E64C-CE26-473C-B743-1998CA1F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0540FC9-324E-4A62-B0FB-6F49517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77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5CC79-98D2-4550-9CE5-EBAB42B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DDF6FA-A038-4833-BF0A-3E4635FC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BD13722-05D1-402D-B714-AFC581AFC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EEE512C-7E0A-4B2D-B5E3-F315927F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0F21D12-C61D-477D-8C44-E44D854C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CEF0975-E0BE-4976-A4CB-2AF778F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37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2176E-C03A-4B20-BB8D-0EE57B8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2F4C4A1-8B77-4807-AABA-356230093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9225F5D-8C94-4FA6-A6D6-1B724511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E2CE78D-90E5-4F96-9F55-01ACB8E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3BFF3C8-967E-4156-BD0A-1BD33AF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D9338AB-193D-43FF-88AB-DE977B7F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5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5DCC3E6-608C-4DC7-819B-7C2A9D42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9618AA-10FC-444C-AE4E-DF87FA21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E72AF6-2F4A-402B-B09A-AC289C64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7147-70B1-46B7-AE4A-8A445736ACC9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79C517B-F223-4587-9885-EAEB5C7FA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3FBB2F-8408-4BC0-A7FC-756D967A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096A-805C-4933-B11A-4776168FAE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0D8D59D-A4F1-4704-8141-34FEEA2E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5FD0321-F40C-4988-B66F-EAAC08EB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91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2</cp:revision>
  <dcterms:created xsi:type="dcterms:W3CDTF">2021-05-08T09:04:17Z</dcterms:created>
  <dcterms:modified xsi:type="dcterms:W3CDTF">2021-05-08T09:04:46Z</dcterms:modified>
</cp:coreProperties>
</file>