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6321F-C90A-4777-84A0-7C1C9F2E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E408B5-C2F1-4DD5-B006-82030D23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8D6A6D4-DB98-4C7B-90FF-3F90F278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160005D-24AF-4C9A-AC3D-D4569DD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E66AAF8-ADEA-4F97-8A17-C9C91E2A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48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BDD0A-89AE-47DC-9BB1-9AAA6DBD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42FA3B6-BFBA-456C-94BF-4FF0B040B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F04DF40-8798-426C-B29C-88CF72A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C565370-5542-4541-9DAB-AFA6D575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58EEBE-83E0-45FF-B1D2-5F86EB2B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558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CD4A78B-C463-4312-8CC9-C6DDCBE6F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C3C479A-AFEB-4C4C-8F56-B9A4016C8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88E752D-E95E-46F5-AA18-71632986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773508-1AB8-4515-AB1B-1D82DB3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D6421C-EAD1-4BBC-84A7-213ECD86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06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4B7216-63C9-413C-9702-D9491DE2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F3D25C-0CFA-4307-A48E-959A230C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8993F36-D305-479D-B030-C4915F54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DF21CE-F3C6-404C-836C-6CA1354F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106BBE3-63A3-44D7-B845-020D5DEB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1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FE920-C477-4846-B46F-B9563F96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DFD1E8-372A-4604-BCC0-FE83C966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D8AC4C-D5D3-42C8-8A8A-8E0245C9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5C2EA9-4B4F-4EF3-BC63-F18EC965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FB0369-44AF-4728-AA60-A90D248B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04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AEF56B-B6FE-4696-B9E5-684511F7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F9F37D-BD91-40AD-96FD-2D14E093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4554F7-46DF-4F7B-886D-9BF6A514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D35893D-8C62-4DAB-A034-DD63114D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70EC6A0-0F29-4B51-9803-39860BC6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4E928F9-0E5D-4547-AEEE-36D3B52B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66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C47691-F03B-4C3B-9EC3-FF3584CD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9DE96D-8216-453B-9A09-EDC3D716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2628BD0-2350-4116-AE3A-FB80FFDF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8B467BB-84C1-433A-A603-B3532B07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B17204C-2F15-4461-8055-35116A1BE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DD5BD3C-C2A4-4145-9BE3-CD27C093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5B4720D-90F5-4750-AD45-0DDF436A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F238235-7A13-4CF5-A364-F6A5D92E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56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5212BF-CE7D-42B2-8B54-93F65AC4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C71E120-02C2-4D24-A3C0-09022C5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6F64D15-CF44-4096-840F-F8609C94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95BE98E-F191-41C0-B8DE-409892D3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76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A81F417-9680-4ABF-8CBF-D65E0229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966F7DA-95D9-4585-B1B4-D72D7CD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180673C-DA4E-436F-8133-20C982B9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0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0BE6D-4A37-4300-AFCD-9F5A832A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8624FF-10EA-4AA4-A52A-3A7A6629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223CAC-B5A7-427C-9495-3C764BD2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2651231-A51E-4C68-8070-CA7383A1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87F9404-EC8E-4E22-BA6B-B2AEB32B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7FA0002-39FD-458C-8AE2-C582EF6E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83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568D2-6A5A-4DE9-A1F6-8FB8A875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06EFE95-13F3-4543-8976-24132EDF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0CB4AB-7E23-40FA-9E38-E03161BF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4B5E37-DFE8-4E80-8F0C-C14DB54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DE6BF03-C336-474F-9F57-82E84ED8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3925C35-BF89-47A2-A809-F1CC784C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49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1E1FAB3-E396-44B8-BF28-9FBF1477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6CC625-FB96-4632-B735-C950A2B9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690B495-302A-4481-92E0-B74609D17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1C11-D256-4C2B-9CB9-70D70CDEF693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770FB3-EA26-449C-A242-C41B613D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8FAC3B-3495-47E5-8E77-B4F9F33E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6A01-3137-4D24-ACC8-BECFC1C9054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461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8D036E7B-EEDD-44F3-BDAC-70C9E8E5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001395B1-F5F2-4900-BC06-9659B61C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140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2</cp:revision>
  <dcterms:created xsi:type="dcterms:W3CDTF">2021-05-08T09:05:00Z</dcterms:created>
  <dcterms:modified xsi:type="dcterms:W3CDTF">2021-05-08T09:05:54Z</dcterms:modified>
</cp:coreProperties>
</file>