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5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AUTONÓMNE AUTO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15128" y="4568754"/>
            <a:ext cx="8919714" cy="1086237"/>
          </a:xfrm>
        </p:spPr>
        <p:txBody>
          <a:bodyPr/>
          <a:lstStyle/>
          <a:p>
            <a:r>
              <a:rPr lang="sk-SK" dirty="0" smtClean="0"/>
              <a:t>Autori: Martin </a:t>
            </a:r>
            <a:r>
              <a:rPr lang="en-GB" dirty="0" smtClean="0"/>
              <a:t>Pirkovský</a:t>
            </a:r>
            <a:r>
              <a:rPr lang="sk-SK" dirty="0" smtClean="0"/>
              <a:t> a Peter Plevko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621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bournemouthecho.co.uk/resources/images/11756549/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54"/>
          <a:stretch/>
        </p:blipFill>
        <p:spPr bwMode="auto">
          <a:xfrm>
            <a:off x="1143904" y="281354"/>
            <a:ext cx="10626701" cy="626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22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i-uploads-pod1.dealerinspire.com/gusweilertoyota1/uploads/2018/01/2018-Toyota-Corolla-Entering-Vehi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26" y="457199"/>
            <a:ext cx="10949444" cy="61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2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slashgear.com/wp-content/uploads/2019/04/tesla-self-driving-car-demo-april19-1280x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56" y="293298"/>
            <a:ext cx="11126315" cy="625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5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ytimg.com/vi/tlThdr3O5Qo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91" y="319179"/>
            <a:ext cx="11064976" cy="62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1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lectrek.co/wp-content/uploads/sites/3/2019/12/Tesla-Self-driving-visualization.jpg?quality=82&amp;strip=all&amp;w=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1" y="802000"/>
            <a:ext cx="11188373" cy="539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lectrek.co/wp-content/uploads/sites/3/2019/12/Tesla-Self-driving-visualization.jpg?quality=82&amp;strip=all&amp;w=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1" y="802000"/>
            <a:ext cx="11188373" cy="539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Rovná spojnica 16"/>
          <p:cNvCxnSpPr/>
          <p:nvPr/>
        </p:nvCxnSpPr>
        <p:spPr>
          <a:xfrm>
            <a:off x="2711569" y="1052423"/>
            <a:ext cx="17253" cy="5348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Voľný tvar 18"/>
          <p:cNvSpPr/>
          <p:nvPr/>
        </p:nvSpPr>
        <p:spPr>
          <a:xfrm>
            <a:off x="10378009" y="212066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Voľný tvar 19"/>
          <p:cNvSpPr/>
          <p:nvPr/>
        </p:nvSpPr>
        <p:spPr>
          <a:xfrm>
            <a:off x="10547134" y="135866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Voľný tvar 20"/>
          <p:cNvSpPr/>
          <p:nvPr/>
        </p:nvSpPr>
        <p:spPr>
          <a:xfrm>
            <a:off x="9625354" y="127083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Voľný tvar 21"/>
          <p:cNvSpPr/>
          <p:nvPr/>
        </p:nvSpPr>
        <p:spPr>
          <a:xfrm>
            <a:off x="9006437" y="176180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Voľný tvar 22"/>
          <p:cNvSpPr/>
          <p:nvPr/>
        </p:nvSpPr>
        <p:spPr>
          <a:xfrm>
            <a:off x="9286523" y="226472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Voľný tvar 23"/>
          <p:cNvSpPr/>
          <p:nvPr/>
        </p:nvSpPr>
        <p:spPr>
          <a:xfrm>
            <a:off x="9282003" y="141358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Voľný tvar 24"/>
          <p:cNvSpPr/>
          <p:nvPr/>
        </p:nvSpPr>
        <p:spPr>
          <a:xfrm>
            <a:off x="9969692" y="182177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Voľný tvar 25"/>
          <p:cNvSpPr/>
          <p:nvPr/>
        </p:nvSpPr>
        <p:spPr>
          <a:xfrm>
            <a:off x="10068896" y="113006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Voľný tvar 26"/>
          <p:cNvSpPr/>
          <p:nvPr/>
        </p:nvSpPr>
        <p:spPr>
          <a:xfrm>
            <a:off x="10623574" y="196294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Voľný tvar 27"/>
          <p:cNvSpPr/>
          <p:nvPr/>
        </p:nvSpPr>
        <p:spPr>
          <a:xfrm>
            <a:off x="10242622" y="143486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Voľný tvar 28"/>
          <p:cNvSpPr/>
          <p:nvPr/>
        </p:nvSpPr>
        <p:spPr>
          <a:xfrm>
            <a:off x="10077938" y="242014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Voľný tvar 29"/>
          <p:cNvSpPr/>
          <p:nvPr/>
        </p:nvSpPr>
        <p:spPr>
          <a:xfrm>
            <a:off x="9625354" y="265406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Voľný tvar 30"/>
          <p:cNvSpPr/>
          <p:nvPr/>
        </p:nvSpPr>
        <p:spPr>
          <a:xfrm>
            <a:off x="9673676" y="1962940"/>
            <a:ext cx="45719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2" name="Voľný tvar 31"/>
          <p:cNvSpPr/>
          <p:nvPr/>
        </p:nvSpPr>
        <p:spPr>
          <a:xfrm>
            <a:off x="8754863" y="188615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Voľný tvar 32"/>
          <p:cNvSpPr/>
          <p:nvPr/>
        </p:nvSpPr>
        <p:spPr>
          <a:xfrm>
            <a:off x="8923988" y="112415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Voľný tvar 33"/>
          <p:cNvSpPr/>
          <p:nvPr/>
        </p:nvSpPr>
        <p:spPr>
          <a:xfrm>
            <a:off x="8002208" y="103632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Voľný tvar 34"/>
          <p:cNvSpPr/>
          <p:nvPr/>
        </p:nvSpPr>
        <p:spPr>
          <a:xfrm>
            <a:off x="7383291" y="152729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6" name="Voľný tvar 35"/>
          <p:cNvSpPr/>
          <p:nvPr/>
        </p:nvSpPr>
        <p:spPr>
          <a:xfrm>
            <a:off x="7663377" y="203021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Voľný tvar 36"/>
          <p:cNvSpPr/>
          <p:nvPr/>
        </p:nvSpPr>
        <p:spPr>
          <a:xfrm>
            <a:off x="7658857" y="117907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Voľný tvar 37"/>
          <p:cNvSpPr/>
          <p:nvPr/>
        </p:nvSpPr>
        <p:spPr>
          <a:xfrm>
            <a:off x="8346546" y="158726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Voľný tvar 38"/>
          <p:cNvSpPr/>
          <p:nvPr/>
        </p:nvSpPr>
        <p:spPr>
          <a:xfrm>
            <a:off x="8445750" y="89555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Voľný tvar 39"/>
          <p:cNvSpPr/>
          <p:nvPr/>
        </p:nvSpPr>
        <p:spPr>
          <a:xfrm>
            <a:off x="9000428" y="172843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1" name="Voľný tvar 40"/>
          <p:cNvSpPr/>
          <p:nvPr/>
        </p:nvSpPr>
        <p:spPr>
          <a:xfrm>
            <a:off x="8619476" y="120035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2" name="Voľný tvar 41"/>
          <p:cNvSpPr/>
          <p:nvPr/>
        </p:nvSpPr>
        <p:spPr>
          <a:xfrm>
            <a:off x="8454792" y="218563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Voľný tvar 42"/>
          <p:cNvSpPr/>
          <p:nvPr/>
        </p:nvSpPr>
        <p:spPr>
          <a:xfrm>
            <a:off x="8002208" y="241955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Voľný tvar 43"/>
          <p:cNvSpPr/>
          <p:nvPr/>
        </p:nvSpPr>
        <p:spPr>
          <a:xfrm>
            <a:off x="8050530" y="1728430"/>
            <a:ext cx="45719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Voľný tvar 44"/>
          <p:cNvSpPr/>
          <p:nvPr/>
        </p:nvSpPr>
        <p:spPr>
          <a:xfrm>
            <a:off x="7314712" y="196235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6" name="Voľný tvar 45"/>
          <p:cNvSpPr/>
          <p:nvPr/>
        </p:nvSpPr>
        <p:spPr>
          <a:xfrm>
            <a:off x="7483837" y="120035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7" name="Voľný tvar 46"/>
          <p:cNvSpPr/>
          <p:nvPr/>
        </p:nvSpPr>
        <p:spPr>
          <a:xfrm>
            <a:off x="6562057" y="111252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" name="Voľný tvar 47"/>
          <p:cNvSpPr/>
          <p:nvPr/>
        </p:nvSpPr>
        <p:spPr>
          <a:xfrm>
            <a:off x="5943140" y="160349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9" name="Voľný tvar 48"/>
          <p:cNvSpPr/>
          <p:nvPr/>
        </p:nvSpPr>
        <p:spPr>
          <a:xfrm>
            <a:off x="6223226" y="210641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0" name="Voľný tvar 49"/>
          <p:cNvSpPr/>
          <p:nvPr/>
        </p:nvSpPr>
        <p:spPr>
          <a:xfrm>
            <a:off x="6218706" y="125527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1" name="Voľný tvar 50"/>
          <p:cNvSpPr/>
          <p:nvPr/>
        </p:nvSpPr>
        <p:spPr>
          <a:xfrm>
            <a:off x="6906395" y="166346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2" name="Voľný tvar 51"/>
          <p:cNvSpPr/>
          <p:nvPr/>
        </p:nvSpPr>
        <p:spPr>
          <a:xfrm>
            <a:off x="7005599" y="97175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3" name="Voľný tvar 52"/>
          <p:cNvSpPr/>
          <p:nvPr/>
        </p:nvSpPr>
        <p:spPr>
          <a:xfrm>
            <a:off x="7560277" y="180463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4" name="Voľný tvar 53"/>
          <p:cNvSpPr/>
          <p:nvPr/>
        </p:nvSpPr>
        <p:spPr>
          <a:xfrm>
            <a:off x="7179325" y="127655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5" name="Voľný tvar 54"/>
          <p:cNvSpPr/>
          <p:nvPr/>
        </p:nvSpPr>
        <p:spPr>
          <a:xfrm>
            <a:off x="7014641" y="226183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6" name="Voľný tvar 55"/>
          <p:cNvSpPr/>
          <p:nvPr/>
        </p:nvSpPr>
        <p:spPr>
          <a:xfrm>
            <a:off x="6562057" y="249575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7" name="Voľný tvar 56"/>
          <p:cNvSpPr/>
          <p:nvPr/>
        </p:nvSpPr>
        <p:spPr>
          <a:xfrm>
            <a:off x="6610379" y="1804630"/>
            <a:ext cx="45719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8" name="Voľný tvar 57"/>
          <p:cNvSpPr/>
          <p:nvPr/>
        </p:nvSpPr>
        <p:spPr>
          <a:xfrm>
            <a:off x="5805837" y="202088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9" name="Voľný tvar 58"/>
          <p:cNvSpPr/>
          <p:nvPr/>
        </p:nvSpPr>
        <p:spPr>
          <a:xfrm>
            <a:off x="5974962" y="125888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0" name="Voľný tvar 59"/>
          <p:cNvSpPr/>
          <p:nvPr/>
        </p:nvSpPr>
        <p:spPr>
          <a:xfrm>
            <a:off x="5053182" y="117105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1" name="Voľný tvar 60"/>
          <p:cNvSpPr/>
          <p:nvPr/>
        </p:nvSpPr>
        <p:spPr>
          <a:xfrm>
            <a:off x="4434265" y="166202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2" name="Voľný tvar 61"/>
          <p:cNvSpPr/>
          <p:nvPr/>
        </p:nvSpPr>
        <p:spPr>
          <a:xfrm>
            <a:off x="4714351" y="216494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3" name="Voľný tvar 62"/>
          <p:cNvSpPr/>
          <p:nvPr/>
        </p:nvSpPr>
        <p:spPr>
          <a:xfrm>
            <a:off x="4709831" y="131380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4" name="Voľný tvar 63"/>
          <p:cNvSpPr/>
          <p:nvPr/>
        </p:nvSpPr>
        <p:spPr>
          <a:xfrm>
            <a:off x="5397520" y="172199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5" name="Voľný tvar 64"/>
          <p:cNvSpPr/>
          <p:nvPr/>
        </p:nvSpPr>
        <p:spPr>
          <a:xfrm>
            <a:off x="5496724" y="103028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6" name="Voľný tvar 65"/>
          <p:cNvSpPr/>
          <p:nvPr/>
        </p:nvSpPr>
        <p:spPr>
          <a:xfrm>
            <a:off x="6051402" y="186316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7" name="Voľný tvar 66"/>
          <p:cNvSpPr/>
          <p:nvPr/>
        </p:nvSpPr>
        <p:spPr>
          <a:xfrm>
            <a:off x="5670450" y="133508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8" name="Voľný tvar 67"/>
          <p:cNvSpPr/>
          <p:nvPr/>
        </p:nvSpPr>
        <p:spPr>
          <a:xfrm>
            <a:off x="5505766" y="232036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9" name="Voľný tvar 68"/>
          <p:cNvSpPr/>
          <p:nvPr/>
        </p:nvSpPr>
        <p:spPr>
          <a:xfrm>
            <a:off x="5053182" y="255428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0" name="Voľný tvar 69"/>
          <p:cNvSpPr/>
          <p:nvPr/>
        </p:nvSpPr>
        <p:spPr>
          <a:xfrm>
            <a:off x="5101504" y="1863160"/>
            <a:ext cx="45719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1" name="Voľný tvar 70"/>
          <p:cNvSpPr/>
          <p:nvPr/>
        </p:nvSpPr>
        <p:spPr>
          <a:xfrm>
            <a:off x="4731316" y="188615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2" name="Voľný tvar 71"/>
          <p:cNvSpPr/>
          <p:nvPr/>
        </p:nvSpPr>
        <p:spPr>
          <a:xfrm>
            <a:off x="4900441" y="112415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3" name="Voľný tvar 72"/>
          <p:cNvSpPr/>
          <p:nvPr/>
        </p:nvSpPr>
        <p:spPr>
          <a:xfrm>
            <a:off x="3978661" y="103632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4" name="Voľný tvar 73"/>
          <p:cNvSpPr/>
          <p:nvPr/>
        </p:nvSpPr>
        <p:spPr>
          <a:xfrm>
            <a:off x="3359744" y="152729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5" name="Voľný tvar 74"/>
          <p:cNvSpPr/>
          <p:nvPr/>
        </p:nvSpPr>
        <p:spPr>
          <a:xfrm>
            <a:off x="3639830" y="203021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6" name="Voľný tvar 75"/>
          <p:cNvSpPr/>
          <p:nvPr/>
        </p:nvSpPr>
        <p:spPr>
          <a:xfrm>
            <a:off x="3635310" y="117907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7" name="Voľný tvar 76"/>
          <p:cNvSpPr/>
          <p:nvPr/>
        </p:nvSpPr>
        <p:spPr>
          <a:xfrm>
            <a:off x="4322999" y="158726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8" name="Voľný tvar 77"/>
          <p:cNvSpPr/>
          <p:nvPr/>
        </p:nvSpPr>
        <p:spPr>
          <a:xfrm>
            <a:off x="4422203" y="89555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9" name="Voľný tvar 78"/>
          <p:cNvSpPr/>
          <p:nvPr/>
        </p:nvSpPr>
        <p:spPr>
          <a:xfrm>
            <a:off x="4976881" y="172843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0" name="Voľný tvar 79"/>
          <p:cNvSpPr/>
          <p:nvPr/>
        </p:nvSpPr>
        <p:spPr>
          <a:xfrm>
            <a:off x="4595929" y="120035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1" name="Voľný tvar 80"/>
          <p:cNvSpPr/>
          <p:nvPr/>
        </p:nvSpPr>
        <p:spPr>
          <a:xfrm>
            <a:off x="4431245" y="218563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2" name="Voľný tvar 81"/>
          <p:cNvSpPr/>
          <p:nvPr/>
        </p:nvSpPr>
        <p:spPr>
          <a:xfrm>
            <a:off x="3978661" y="241955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3" name="Voľný tvar 82"/>
          <p:cNvSpPr/>
          <p:nvPr/>
        </p:nvSpPr>
        <p:spPr>
          <a:xfrm>
            <a:off x="4026983" y="1728430"/>
            <a:ext cx="45719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7" name="Voľný tvar 96"/>
          <p:cNvSpPr/>
          <p:nvPr/>
        </p:nvSpPr>
        <p:spPr>
          <a:xfrm>
            <a:off x="6270521" y="248741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8" name="Voľný tvar 97"/>
          <p:cNvSpPr/>
          <p:nvPr/>
        </p:nvSpPr>
        <p:spPr>
          <a:xfrm>
            <a:off x="6117780" y="244051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9" name="Voľný tvar 98"/>
          <p:cNvSpPr/>
          <p:nvPr/>
        </p:nvSpPr>
        <p:spPr>
          <a:xfrm>
            <a:off x="5639542" y="221191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0" name="Voľný tvar 99"/>
          <p:cNvSpPr/>
          <p:nvPr/>
        </p:nvSpPr>
        <p:spPr>
          <a:xfrm>
            <a:off x="5813268" y="251671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1" name="Voľný tvar 100"/>
          <p:cNvSpPr/>
          <p:nvPr/>
        </p:nvSpPr>
        <p:spPr>
          <a:xfrm>
            <a:off x="3612497" y="135150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2" name="Voľný tvar 101"/>
          <p:cNvSpPr/>
          <p:nvPr/>
        </p:nvSpPr>
        <p:spPr>
          <a:xfrm>
            <a:off x="3459756" y="130460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3" name="Voľný tvar 102"/>
          <p:cNvSpPr/>
          <p:nvPr/>
        </p:nvSpPr>
        <p:spPr>
          <a:xfrm>
            <a:off x="2981518" y="107600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4" name="Voľný tvar 103"/>
          <p:cNvSpPr/>
          <p:nvPr/>
        </p:nvSpPr>
        <p:spPr>
          <a:xfrm>
            <a:off x="3155244" y="138080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5" name="Voľný tvar 104"/>
          <p:cNvSpPr/>
          <p:nvPr/>
        </p:nvSpPr>
        <p:spPr>
          <a:xfrm>
            <a:off x="7643665" y="252992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6" name="Voľný tvar 105"/>
          <p:cNvSpPr/>
          <p:nvPr/>
        </p:nvSpPr>
        <p:spPr>
          <a:xfrm>
            <a:off x="7490924" y="248302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7" name="Voľný tvar 106"/>
          <p:cNvSpPr/>
          <p:nvPr/>
        </p:nvSpPr>
        <p:spPr>
          <a:xfrm>
            <a:off x="7012686" y="225442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8" name="Voľný tvar 107"/>
          <p:cNvSpPr/>
          <p:nvPr/>
        </p:nvSpPr>
        <p:spPr>
          <a:xfrm>
            <a:off x="7186412" y="255922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9" name="Voľný tvar 108"/>
          <p:cNvSpPr/>
          <p:nvPr/>
        </p:nvSpPr>
        <p:spPr>
          <a:xfrm>
            <a:off x="9091869" y="264008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0" name="Voľný tvar 109"/>
          <p:cNvSpPr/>
          <p:nvPr/>
        </p:nvSpPr>
        <p:spPr>
          <a:xfrm>
            <a:off x="8939128" y="259318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1" name="Voľný tvar 110"/>
          <p:cNvSpPr/>
          <p:nvPr/>
        </p:nvSpPr>
        <p:spPr>
          <a:xfrm>
            <a:off x="8460890" y="236458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2" name="Voľný tvar 111"/>
          <p:cNvSpPr/>
          <p:nvPr/>
        </p:nvSpPr>
        <p:spPr>
          <a:xfrm>
            <a:off x="8634616" y="266938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3" name="Voľný tvar 112"/>
          <p:cNvSpPr/>
          <p:nvPr/>
        </p:nvSpPr>
        <p:spPr>
          <a:xfrm>
            <a:off x="11562462" y="129166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4" name="Voľný tvar 113"/>
          <p:cNvSpPr/>
          <p:nvPr/>
        </p:nvSpPr>
        <p:spPr>
          <a:xfrm>
            <a:off x="11409721" y="124476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5" name="Voľný tvar 114"/>
          <p:cNvSpPr/>
          <p:nvPr/>
        </p:nvSpPr>
        <p:spPr>
          <a:xfrm>
            <a:off x="10931483" y="101616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6" name="Voľný tvar 115"/>
          <p:cNvSpPr/>
          <p:nvPr/>
        </p:nvSpPr>
        <p:spPr>
          <a:xfrm>
            <a:off x="11105209" y="132096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7" name="Voľný tvar 116"/>
          <p:cNvSpPr/>
          <p:nvPr/>
        </p:nvSpPr>
        <p:spPr>
          <a:xfrm>
            <a:off x="10570060" y="254503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8" name="Voľný tvar 117"/>
          <p:cNvSpPr/>
          <p:nvPr/>
        </p:nvSpPr>
        <p:spPr>
          <a:xfrm>
            <a:off x="10417319" y="249813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9" name="Voľný tvar 118"/>
          <p:cNvSpPr/>
          <p:nvPr/>
        </p:nvSpPr>
        <p:spPr>
          <a:xfrm>
            <a:off x="9939081" y="226953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0" name="Voľný tvar 119"/>
          <p:cNvSpPr/>
          <p:nvPr/>
        </p:nvSpPr>
        <p:spPr>
          <a:xfrm>
            <a:off x="10112807" y="2574330"/>
            <a:ext cx="8626" cy="457200"/>
          </a:xfrm>
          <a:custGeom>
            <a:avLst/>
            <a:gdLst>
              <a:gd name="connsiteX0" fmla="*/ 0 w 8626"/>
              <a:gd name="connsiteY0" fmla="*/ 0 h 457200"/>
              <a:gd name="connsiteX1" fmla="*/ 8626 w 8626"/>
              <a:gd name="connsiteY1" fmla="*/ 138023 h 457200"/>
              <a:gd name="connsiteX2" fmla="*/ 0 w 862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6" h="457200">
                <a:moveTo>
                  <a:pt x="0" y="0"/>
                </a:moveTo>
                <a:cubicBezTo>
                  <a:pt x="2875" y="46008"/>
                  <a:pt x="8626" y="91926"/>
                  <a:pt x="8626" y="138023"/>
                </a:cubicBezTo>
                <a:cubicBezTo>
                  <a:pt x="8626" y="244454"/>
                  <a:pt x="0" y="457200"/>
                  <a:pt x="0" y="457200"/>
                </a:cubicBezTo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68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net4.cbsistatic.com/img/CKUQHSVJAVTl5aK3aIChuiTYkH4=/940x0/2019/09/30/ceb4d8b5-927b-4e2a-a1be-35076107d4da/tesl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40"/>
          <a:stretch/>
        </p:blipFill>
        <p:spPr bwMode="auto">
          <a:xfrm>
            <a:off x="1440610" y="513369"/>
            <a:ext cx="10261133" cy="60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79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ww.rehabmart.com/include-mt/img-resize.asp?path=/imagesfromnc/nc94271.jpg&amp;newwidth=6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087" y="379563"/>
            <a:ext cx="5050400" cy="619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6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TM10001105[[fn=Orezanie]]</Template>
  <TotalTime>196</TotalTime>
  <Words>9</Words>
  <Application>Microsoft Office PowerPoint</Application>
  <PresentationFormat>Širokouhlá</PresentationFormat>
  <Paragraphs>2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AUTONÓMNE AUTO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AUTONÓMNE AUTO</dc:title>
  <dc:creator>Martin Pirkovský</dc:creator>
  <cp:lastModifiedBy>Martin Pirkovský</cp:lastModifiedBy>
  <cp:revision>10</cp:revision>
  <dcterms:created xsi:type="dcterms:W3CDTF">2020-10-05T18:07:03Z</dcterms:created>
  <dcterms:modified xsi:type="dcterms:W3CDTF">2020-10-07T15:03:27Z</dcterms:modified>
</cp:coreProperties>
</file>