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1" r:id="rId9"/>
    <p:sldId id="268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3409B-1BF9-4936-B41B-6F0AE475AAB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872-E9A1-46BD-BBCC-13EEF24D5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3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40872-E9A1-46BD-BBCC-13EEF24D5A9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772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40872-E9A1-46BD-BBCC-13EEF24D5A9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189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C87604-6936-5AD5-74D9-DB819A93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4890E2-054A-8A9E-8BF0-6DA83118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F90774-89BD-B72A-2BCA-60DBFCE7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4CF138-E017-A96A-F3DC-15E3F1FD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C834A2-BE60-DD95-3B6F-FE6950ED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94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577706-BB33-2E8F-2781-7B72C3A0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F668B98-562B-0D3F-7D57-0E7F1F3B3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F51025-3D16-7A18-8ED0-13CAD379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527F53-3826-0D94-78D1-147A23AA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1333DF-95D9-2EFA-C278-6F78F71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0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810C9EB-A3CF-BD9E-996A-5053C8135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BC027C-CDBB-5309-CE17-636F0539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EA70C15-CCA5-27D9-E0EE-9A61DADE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379B27-4419-2723-6147-4903966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36A2A6-B46E-C94D-44E7-244556F0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1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DABB5D-CC41-E34D-B130-9F97B2B9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100846-8753-F651-5C67-75B9C58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32ED64-37CD-310B-69D2-18ADB34E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2874FF-D868-CC54-C7AA-8BF362F8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1D90890-276F-2661-EB54-E4DF94D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42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8CBC3-ED9A-6D5B-5DAE-37F7D502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94CF2D-BEA5-6349-5872-3EC8BDCF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16F8EC-41E0-572F-B248-3E78679E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27887B-7FD6-37D5-1CEC-E082FA7B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F188B3-B848-51D0-6A58-CDE2CA80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9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94E63-47FD-AEB5-412D-5394ADB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03FA36-FFA7-B95C-ACC1-0DDB969B2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2D2AC95-A092-0D99-6EA4-F4EF7090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8085845-66CC-F395-614C-9C362342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04BDD25-3D82-813D-0C54-7EC716D0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6B10D1F-BDC8-A58B-3DAA-D327CCB0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58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CCBCC-97FC-0BC6-9CA3-1CF78EEA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C12F6B-5886-15F7-D338-64868970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D953ACB-99D7-4DF5-DA75-8854ECDF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378D0AB-091A-F918-CCAD-B26094D4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F727275-C304-BBB3-1916-CEF05B18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9C154E4-59C9-D7C2-8EF3-DB76172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8C200F6-087B-2B01-5DD3-BBF52F57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A7F7EAE-6BE9-DFF2-588B-BD6BC5E5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50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4CD0C8-5439-439F-5CB9-F6FAA071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3F7B80F-8C19-8550-0DF8-03812551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FFC8CC3-074B-E393-C345-9200C74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3CBCE30-6684-D7AB-D71B-74E26EAE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2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46000B3-D624-172A-0E98-E34F37D3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FEEF9A4-BD84-0688-08BD-495CB03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A669211-7FB3-A512-AABC-0143ED38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348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1AF50-FB72-4D36-033B-F5724041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02AD1F-18F2-880B-EADE-0120C97C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7B3DD2-DE6B-0037-41E2-F24FB7FA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FA01170-2E57-40C7-503C-6DCE7BDE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FA07FB-2DAA-8E65-2E74-FA5680CE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B89BD20-1F66-EF15-1946-0490FAC5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35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6A193-FDCF-6C30-1C1A-949C7587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BC7A510-984E-E9E4-1C24-62223F74E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C3948AC-EBBC-3451-1998-D5024076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F40510F-2470-7CD8-7D3F-6449683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709C216-ADBA-44DC-CD74-2FDC799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797EC67-B1FE-05C4-B2C7-72BBE9A2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2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A010B16-9B14-545E-5872-EDCB4267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C926D-28FF-64A3-91CC-CCFEBC3C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DAF7C2A-98D0-BAD9-CBA4-E4CE3C90A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28A2-7AD9-489E-98D6-3D773CE6D116}" type="datetimeFigureOut">
              <a:rPr lang="sk-SK" smtClean="0"/>
              <a:t>20. 10. 2022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65B9794-A315-4B35-D670-D8370D0C0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8D1DAA-7135-9899-4E4E-C87FE8020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65BA-CEAD-49D9-972E-1E3BE04932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65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zimbra.com/wiki/Deployment_Strategy" TargetMode="External"/><Relationship Id="rId7" Type="http://schemas.openxmlformats.org/officeDocument/2006/relationships/hyperlink" Target="https://open-source-guide.com/en/Solutions/Infrastructure/Messaging-email-marketing-groupware/Zimbra" TargetMode="External"/><Relationship Id="rId2" Type="http://schemas.openxmlformats.org/officeDocument/2006/relationships/hyperlink" Target="https://en.wikipedia.org/wiki/Zimb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MVC" TargetMode="External"/><Relationship Id="rId5" Type="http://schemas.openxmlformats.org/officeDocument/2006/relationships/hyperlink" Target="https://howtodoinjava.com/design-patterns/creational/singleton-design-pattern-in-java/" TargetMode="External"/><Relationship Id="rId4" Type="http://schemas.openxmlformats.org/officeDocument/2006/relationships/hyperlink" Target="https://www.geeksforgeeks.org/mvc-design-patter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46C7B7-E3EB-31EC-68C4-5479AC379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sk-SK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Analýza architektúry a vylepšenie zdrojového kódu softvéru zimbra</a:t>
            </a:r>
            <a:endParaRPr lang="sk-SK" sz="4800" dirty="0">
              <a:solidFill>
                <a:schemeClr val="bg1"/>
              </a:solidFill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0A099DFC-9674-D88F-C41D-9876E98D0C7D}"/>
              </a:ext>
            </a:extLst>
          </p:cNvPr>
          <p:cNvSpPr txBox="1">
            <a:spLocks/>
          </p:cNvSpPr>
          <p:nvPr/>
        </p:nvSpPr>
        <p:spPr>
          <a:xfrm>
            <a:off x="6360607" y="4214848"/>
            <a:ext cx="3842778" cy="48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 Peter Plevko</a:t>
            </a:r>
            <a:endParaRPr lang="sk-SK" sz="2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lokTextu 2">
            <a:extLst>
              <a:ext uri="{FF2B5EF4-FFF2-40B4-BE49-F238E27FC236}">
                <a16:creationId xmlns:a16="http://schemas.microsoft.com/office/drawing/2014/main" id="{1D61E362-3F9D-C6B1-3959-92447DF7808D}"/>
              </a:ext>
            </a:extLst>
          </p:cNvPr>
          <p:cNvSpPr txBox="1"/>
          <p:nvPr/>
        </p:nvSpPr>
        <p:spPr>
          <a:xfrm>
            <a:off x="11451336" y="6384738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7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CDEB98-A0BB-58BC-40F7-97368AF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90" y="8778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2458C5-F1DE-C058-A0F0-382E2E94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1456" y="1760976"/>
            <a:ext cx="5051320" cy="30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Rectangle 2069">
            <a:extLst>
              <a:ext uri="{FF2B5EF4-FFF2-40B4-BE49-F238E27FC236}">
                <a16:creationId xmlns:a16="http://schemas.microsoft.com/office/drawing/2014/main" id="{1ED85F31-2E2D-A8F3-8C69-3E55FCD68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2071">
            <a:extLst>
              <a:ext uri="{FF2B5EF4-FFF2-40B4-BE49-F238E27FC236}">
                <a16:creationId xmlns:a16="http://schemas.microsoft.com/office/drawing/2014/main" id="{095B33FB-CE78-B8AC-920C-F5158AF22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B278BF9C-6A31-B6C9-FE59-1955B4A02365}"/>
              </a:ext>
            </a:extLst>
          </p:cNvPr>
          <p:cNvSpPr txBox="1">
            <a:spLocks/>
          </p:cNvSpPr>
          <p:nvPr/>
        </p:nvSpPr>
        <p:spPr>
          <a:xfrm>
            <a:off x="767290" y="1030286"/>
            <a:ext cx="4153626" cy="2174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Architekt</a:t>
            </a:r>
            <a:r>
              <a:rPr lang="sk-SK" sz="4800" dirty="0" err="1">
                <a:solidFill>
                  <a:schemeClr val="bg1"/>
                </a:solidFill>
              </a:rPr>
              <a:t>úra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6" name="Group 2073">
            <a:extLst>
              <a:ext uri="{FF2B5EF4-FFF2-40B4-BE49-F238E27FC236}">
                <a16:creationId xmlns:a16="http://schemas.microsoft.com/office/drawing/2014/main" id="{D741BF9C-0E2E-9D1C-832E-1E3F03E99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6D93EAA-7C87-CAC3-77F6-C29F6B3C7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5C23D62-58B1-80C1-D091-7875F564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BlokTextu 11">
            <a:extLst>
              <a:ext uri="{FF2B5EF4-FFF2-40B4-BE49-F238E27FC236}">
                <a16:creationId xmlns:a16="http://schemas.microsoft.com/office/drawing/2014/main" id="{106268BD-B932-8E52-4817-CEB046B6034D}"/>
              </a:ext>
            </a:extLst>
          </p:cNvPr>
          <p:cNvSpPr txBox="1"/>
          <p:nvPr/>
        </p:nvSpPr>
        <p:spPr>
          <a:xfrm>
            <a:off x="767290" y="3356777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2000" dirty="0">
                <a:solidFill>
                  <a:schemeClr val="bg1"/>
                </a:solidFill>
              </a:rPr>
              <a:t>Klient: JavaScript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21701FF-758D-E6EE-0B40-368A6E1FAE61}"/>
              </a:ext>
            </a:extLst>
          </p:cNvPr>
          <p:cNvSpPr txBox="1"/>
          <p:nvPr/>
        </p:nvSpPr>
        <p:spPr>
          <a:xfrm>
            <a:off x="767290" y="3756887"/>
            <a:ext cx="3842778" cy="48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sk-SK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java</a:t>
            </a:r>
          </a:p>
        </p:txBody>
      </p:sp>
      <p:pic>
        <p:nvPicPr>
          <p:cNvPr id="14" name="Picture 6" descr="Client Server Architecture">
            <a:extLst>
              <a:ext uri="{FF2B5EF4-FFF2-40B4-BE49-F238E27FC236}">
                <a16:creationId xmlns:a16="http://schemas.microsoft.com/office/drawing/2014/main" id="{C9B8507E-C555-FE27-ADC0-68793D8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40" y="1499926"/>
            <a:ext cx="5989060" cy="340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Nadpis 1">
            <a:extLst>
              <a:ext uri="{FF2B5EF4-FFF2-40B4-BE49-F238E27FC236}">
                <a16:creationId xmlns:a16="http://schemas.microsoft.com/office/drawing/2014/main" id="{E549559A-A6F5-95B2-03DA-40ED76848336}"/>
              </a:ext>
            </a:extLst>
          </p:cNvPr>
          <p:cNvSpPr txBox="1">
            <a:spLocks/>
          </p:cNvSpPr>
          <p:nvPr/>
        </p:nvSpPr>
        <p:spPr>
          <a:xfrm>
            <a:off x="767290" y="4287291"/>
            <a:ext cx="4153626" cy="400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</a:rPr>
              <a:t>Vylep</a:t>
            </a:r>
            <a:r>
              <a:rPr lang="sk-SK" sz="2000" dirty="0">
                <a:solidFill>
                  <a:schemeClr val="bg1"/>
                </a:solidFill>
              </a:rPr>
              <a:t>š</a:t>
            </a:r>
            <a:r>
              <a:rPr lang="en-US" sz="2000" dirty="0" err="1">
                <a:solidFill>
                  <a:schemeClr val="bg1"/>
                </a:solidFill>
              </a:rPr>
              <a:t>enia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A20AAC-CF25-F6CC-9002-8BD01E04E60F}"/>
              </a:ext>
            </a:extLst>
          </p:cNvPr>
          <p:cNvSpPr txBox="1"/>
          <p:nvPr/>
        </p:nvSpPr>
        <p:spPr>
          <a:xfrm>
            <a:off x="11320272" y="6408753"/>
            <a:ext cx="87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807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F6A8A9F-7841-E2F9-7590-FEA08D33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zdroje</a:t>
            </a:r>
            <a:endParaRPr lang="sk-SK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911EF2-5520-962B-B82B-12D7461D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r>
              <a:rPr lang="sk-SK" sz="2000" dirty="0">
                <a:solidFill>
                  <a:schemeClr val="bg1"/>
                </a:solidFill>
                <a:hlinkClick r:id="rId2"/>
              </a:rPr>
              <a:t>https://en.wikipedia.org/wiki/Zimbra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3"/>
              </a:rPr>
              <a:t>https://wiki.zimbra.com/wiki/Deployment_Strategy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4"/>
              </a:rPr>
              <a:t>https://www.geeksforgeeks.org/mvc-design-pattern/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5"/>
              </a:rPr>
              <a:t>https://howtodoinjava.com/design-patterns/creational/singleton-design-pattern-in-java/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</a:p>
          <a:p>
            <a:r>
              <a:rPr lang="sk-SK" sz="2000" dirty="0">
                <a:solidFill>
                  <a:schemeClr val="bg1"/>
                </a:solidFill>
                <a:hlinkClick r:id="rId6"/>
              </a:rPr>
              <a:t>https://developer.mozilla.org/en-US/docs/Glossary/MVC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7"/>
              </a:rPr>
              <a:t>https://open-source-guide.com/en/Solutions/Infrastructure/Messaging-email-marketing-groupware/Zimbra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7"/>
              </a:rPr>
              <a:t>https://open-source-guide.com/en/Solutions/Infrastructure/Messaging-email-marketing-groupware/Zimbra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57A0B2E-679A-2CE5-81AA-BCE473CFACAF}"/>
              </a:ext>
            </a:extLst>
          </p:cNvPr>
          <p:cNvSpPr txBox="1"/>
          <p:nvPr/>
        </p:nvSpPr>
        <p:spPr>
          <a:xfrm>
            <a:off x="11265408" y="6342697"/>
            <a:ext cx="80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11/12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5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A34AE8-9D3C-5AF4-C9AF-4BCF127B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Diskusia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lokTextu 2">
            <a:extLst>
              <a:ext uri="{FF2B5EF4-FFF2-40B4-BE49-F238E27FC236}">
                <a16:creationId xmlns:a16="http://schemas.microsoft.com/office/drawing/2014/main" id="{D078F891-7968-9F7A-3772-CCF238D6E5C0}"/>
              </a:ext>
            </a:extLst>
          </p:cNvPr>
          <p:cNvSpPr txBox="1"/>
          <p:nvPr/>
        </p:nvSpPr>
        <p:spPr>
          <a:xfrm>
            <a:off x="11137392" y="6384966"/>
            <a:ext cx="90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12/12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46BA43A-49B0-7FD8-07BC-89E8CC661169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Obsah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prezentácie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1">
            <a:extLst>
              <a:ext uri="{FF2B5EF4-FFF2-40B4-BE49-F238E27FC236}">
                <a16:creationId xmlns:a16="http://schemas.microsoft.com/office/drawing/2014/main" id="{35329823-9BD1-05A8-DB72-ECE3156059C0}"/>
              </a:ext>
            </a:extLst>
          </p:cNvPr>
          <p:cNvSpPr txBox="1">
            <a:spLocks/>
          </p:cNvSpPr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Predstavenie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softvéru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zimbra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Návrhové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vzory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Analýza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zdrojového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kódu</a:t>
            </a:r>
            <a:endParaRPr lang="sk-SK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Architektúra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31A58DA-FEFA-A2D6-EEAB-8AF92518E0D8}"/>
              </a:ext>
            </a:extLst>
          </p:cNvPr>
          <p:cNvSpPr txBox="1"/>
          <p:nvPr/>
        </p:nvSpPr>
        <p:spPr>
          <a:xfrm>
            <a:off x="11389138" y="6342697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4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E574C9-50C8-E87B-9650-29862EA8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Zimbra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adpis 1">
            <a:extLst>
              <a:ext uri="{FF2B5EF4-FFF2-40B4-BE49-F238E27FC236}">
                <a16:creationId xmlns:a16="http://schemas.microsoft.com/office/drawing/2014/main" id="{86442D87-5D5C-C11B-6434-CCEEF4030B43}"/>
              </a:ext>
            </a:extLst>
          </p:cNvPr>
          <p:cNvSpPr txBox="1">
            <a:spLocks/>
          </p:cNvSpPr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Groupware</a:t>
            </a:r>
            <a:endParaRPr lang="sk-SK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Open-source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Vydaná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Júl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26, 2005; Pred 17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rokmi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Zimbra -&gt; I Zimbra od Talking Heads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FE5470A-E121-0987-6009-D784791BE444}"/>
              </a:ext>
            </a:extLst>
          </p:cNvPr>
          <p:cNvSpPr txBox="1"/>
          <p:nvPr/>
        </p:nvSpPr>
        <p:spPr>
          <a:xfrm>
            <a:off x="11366564" y="6315432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6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2D071B-B963-86C8-6F2A-A51B1F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0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Design patterns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7DABE5EA-695D-916C-D47E-7FE905E4B234}"/>
              </a:ext>
            </a:extLst>
          </p:cNvPr>
          <p:cNvSpPr txBox="1">
            <a:spLocks/>
          </p:cNvSpPr>
          <p:nvPr/>
        </p:nvSpPr>
        <p:spPr>
          <a:xfrm>
            <a:off x="1091881" y="2981051"/>
            <a:ext cx="9795637" cy="362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Model view </a:t>
            </a: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EF92858F-F31B-CEDB-FE69-DB65C10BFD62}"/>
              </a:ext>
            </a:extLst>
          </p:cNvPr>
          <p:cNvSpPr txBox="1">
            <a:spLocks/>
          </p:cNvSpPr>
          <p:nvPr/>
        </p:nvSpPr>
        <p:spPr>
          <a:xfrm>
            <a:off x="-229102" y="3623442"/>
            <a:ext cx="12188951" cy="47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B43B00D-01BE-DF48-2965-5C323741C414}"/>
              </a:ext>
            </a:extLst>
          </p:cNvPr>
          <p:cNvSpPr txBox="1">
            <a:spLocks/>
          </p:cNvSpPr>
          <p:nvPr/>
        </p:nvSpPr>
        <p:spPr>
          <a:xfrm>
            <a:off x="-229102" y="4383718"/>
            <a:ext cx="12188951" cy="47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32E5A4D-1781-3C3B-6313-D3DB2385F3BD}"/>
              </a:ext>
            </a:extLst>
          </p:cNvPr>
          <p:cNvSpPr txBox="1"/>
          <p:nvPr/>
        </p:nvSpPr>
        <p:spPr>
          <a:xfrm>
            <a:off x="11433048" y="6397987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4/12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C2A8D88-828D-082D-AE3E-BD3344EC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view controller</a:t>
            </a: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06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185718F7-1B8C-C5D7-665D-27D860444E8F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Popis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Model: </a:t>
            </a:r>
            <a:r>
              <a:rPr lang="en-US" sz="2000" dirty="0" err="1">
                <a:solidFill>
                  <a:schemeClr val="bg1"/>
                </a:solidFill>
              </a:rPr>
              <a:t>Spravuje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údaje</a:t>
            </a:r>
            <a:r>
              <a:rPr lang="en-US" sz="2000" dirty="0">
                <a:solidFill>
                  <a:schemeClr val="bg1"/>
                </a:solidFill>
              </a:rPr>
              <a:t> a business </a:t>
            </a:r>
            <a:r>
              <a:rPr lang="en-US" sz="2000" dirty="0" err="1">
                <a:solidFill>
                  <a:schemeClr val="bg1"/>
                </a:solidFill>
              </a:rPr>
              <a:t>logiku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View: </a:t>
            </a:r>
            <a:r>
              <a:rPr lang="en-US" sz="2000" dirty="0" err="1">
                <a:solidFill>
                  <a:schemeClr val="bg1"/>
                </a:solidFill>
              </a:rPr>
              <a:t>Spravuje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rozloženie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zobrazenie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Controller: </a:t>
            </a:r>
            <a:r>
              <a:rPr lang="en-US" sz="2000" dirty="0" err="1">
                <a:solidFill>
                  <a:schemeClr val="bg1"/>
                </a:solidFill>
              </a:rPr>
              <a:t>Riadiaca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jednotka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smeruje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príkazy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modelu</a:t>
            </a:r>
            <a:r>
              <a:rPr lang="en-US" sz="2000" dirty="0">
                <a:solidFill>
                  <a:schemeClr val="bg1"/>
                </a:solidFill>
              </a:rPr>
              <a:t> a view.</a:t>
            </a:r>
          </a:p>
        </p:txBody>
      </p:sp>
      <p:pic>
        <p:nvPicPr>
          <p:cNvPr id="1026" name="Picture 2" descr="MVC - MDN Web Docs Glossary: Definitions of Web-related terms | MDN">
            <a:extLst>
              <a:ext uri="{FF2B5EF4-FFF2-40B4-BE49-F238E27FC236}">
                <a16:creationId xmlns:a16="http://schemas.microsoft.com/office/drawing/2014/main" id="{07BECD01-FADE-D827-2B15-5FE62629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740" y="1090284"/>
            <a:ext cx="6065260" cy="42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CD52D92A-949B-8461-E62F-8F8B3AE32106}"/>
              </a:ext>
            </a:extLst>
          </p:cNvPr>
          <p:cNvSpPr txBox="1"/>
          <p:nvPr/>
        </p:nvSpPr>
        <p:spPr>
          <a:xfrm>
            <a:off x="11515344" y="6457890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932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F0D0FAE-3DB9-95E7-813A-011D8D7C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39112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Representational state transfer (REST)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5132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BlokTextu 10">
            <a:extLst>
              <a:ext uri="{FF2B5EF4-FFF2-40B4-BE49-F238E27FC236}">
                <a16:creationId xmlns:a16="http://schemas.microsoft.com/office/drawing/2014/main" id="{8F39FFEA-B100-71CE-6EFD-06DBCCA4D735}"/>
              </a:ext>
            </a:extLst>
          </p:cNvPr>
          <p:cNvSpPr txBox="1"/>
          <p:nvPr/>
        </p:nvSpPr>
        <p:spPr>
          <a:xfrm>
            <a:off x="767290" y="4585140"/>
            <a:ext cx="4075054" cy="1719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GET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POST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PUT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DELETE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What is a REST API? Definition and Principles - Seobility Wiki">
            <a:extLst>
              <a:ext uri="{FF2B5EF4-FFF2-40B4-BE49-F238E27FC236}">
                <a16:creationId xmlns:a16="http://schemas.microsoft.com/office/drawing/2014/main" id="{A8D76D0B-1CE2-A5B9-A924-D68F6AE7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5989" y="1538608"/>
            <a:ext cx="5007053" cy="37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B354DC90-A9EB-E8F1-F04D-69C0511D9C65}"/>
              </a:ext>
            </a:extLst>
          </p:cNvPr>
          <p:cNvSpPr txBox="1"/>
          <p:nvPr/>
        </p:nvSpPr>
        <p:spPr>
          <a:xfrm>
            <a:off x="767290" y="4174006"/>
            <a:ext cx="4075054" cy="35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API</a:t>
            </a:r>
            <a:endParaRPr lang="en-US" sz="20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AB4C8C21-0E22-09A9-C09A-1AAE52B9ED89}"/>
              </a:ext>
            </a:extLst>
          </p:cNvPr>
          <p:cNvSpPr txBox="1"/>
          <p:nvPr/>
        </p:nvSpPr>
        <p:spPr>
          <a:xfrm>
            <a:off x="11515344" y="6457890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8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2D4145FB-90CA-7D45-605B-F3E0CAA5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Zimbra </a:t>
            </a:r>
            <a:r>
              <a:rPr lang="en-US" sz="1700" dirty="0" err="1">
                <a:solidFill>
                  <a:schemeClr val="bg1"/>
                </a:solidFill>
              </a:rPr>
              <a:t>implementuje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svoju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webovú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klientsku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službu</a:t>
            </a:r>
            <a:r>
              <a:rPr lang="en-US" sz="1700" dirty="0">
                <a:solidFill>
                  <a:schemeClr val="bg1"/>
                </a:solidFill>
              </a:rPr>
              <a:t> AJAX </a:t>
            </a:r>
            <a:r>
              <a:rPr lang="en-US" sz="1700" dirty="0" err="1">
                <a:solidFill>
                  <a:schemeClr val="bg1"/>
                </a:solidFill>
              </a:rPr>
              <a:t>pomocou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kombinácie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návrhových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vzorov</a:t>
            </a:r>
            <a:r>
              <a:rPr lang="en-US" sz="1700" dirty="0">
                <a:solidFill>
                  <a:schemeClr val="bg1"/>
                </a:solidFill>
              </a:rPr>
              <a:t> REST (Representational State Transfer) a MVC (Model View Controller). </a:t>
            </a:r>
            <a:r>
              <a:rPr lang="en-US" sz="1700" dirty="0" err="1">
                <a:solidFill>
                  <a:schemeClr val="bg1"/>
                </a:solidFill>
              </a:rPr>
              <a:t>Návrh</a:t>
            </a:r>
            <a:r>
              <a:rPr lang="en-US" sz="1700" dirty="0">
                <a:solidFill>
                  <a:schemeClr val="bg1"/>
                </a:solidFill>
              </a:rPr>
              <a:t> REST </a:t>
            </a:r>
            <a:r>
              <a:rPr lang="en-US" sz="1700" dirty="0" err="1">
                <a:solidFill>
                  <a:schemeClr val="bg1"/>
                </a:solidFill>
              </a:rPr>
              <a:t>oslobodzuje</a:t>
            </a:r>
            <a:r>
              <a:rPr lang="en-US" sz="1700" dirty="0">
                <a:solidFill>
                  <a:schemeClr val="bg1"/>
                </a:solidFill>
              </a:rPr>
              <a:t> server od </a:t>
            </a:r>
            <a:r>
              <a:rPr lang="en-US" sz="1700" dirty="0" err="1">
                <a:solidFill>
                  <a:schemeClr val="bg1"/>
                </a:solidFill>
              </a:rPr>
              <a:t>sledovania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stavu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webového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klienta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zatiaľ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čo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návrh</a:t>
            </a:r>
            <a:r>
              <a:rPr lang="en-US" sz="1700" dirty="0">
                <a:solidFill>
                  <a:schemeClr val="bg1"/>
                </a:solidFill>
              </a:rPr>
              <a:t> MVC </a:t>
            </a:r>
            <a:r>
              <a:rPr lang="en-US" sz="1700" dirty="0" err="1">
                <a:solidFill>
                  <a:schemeClr val="bg1"/>
                </a:solidFill>
              </a:rPr>
              <a:t>poskytuje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okamžité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aktualizácie</a:t>
            </a:r>
            <a:r>
              <a:rPr lang="en-US" sz="1700" dirty="0">
                <a:solidFill>
                  <a:schemeClr val="bg1"/>
                </a:solidFill>
              </a:rPr>
              <a:t> v </a:t>
            </a:r>
            <a:r>
              <a:rPr lang="en-US" sz="1700" dirty="0" err="1">
                <a:solidFill>
                  <a:schemeClr val="bg1"/>
                </a:solidFill>
              </a:rPr>
              <a:t>reakcii</a:t>
            </a:r>
            <a:r>
              <a:rPr lang="en-US" sz="1700" dirty="0">
                <a:solidFill>
                  <a:schemeClr val="bg1"/>
                </a:solidFill>
              </a:rPr>
              <a:t> na </a:t>
            </a:r>
            <a:r>
              <a:rPr lang="en-US" sz="1700" dirty="0" err="1">
                <a:solidFill>
                  <a:schemeClr val="bg1"/>
                </a:solidFill>
              </a:rPr>
              <a:t>akcie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používateľa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B5737A22-ACE3-0992-3389-9439DE19C596}"/>
              </a:ext>
            </a:extLst>
          </p:cNvPr>
          <p:cNvSpPr txBox="1"/>
          <p:nvPr/>
        </p:nvSpPr>
        <p:spPr>
          <a:xfrm>
            <a:off x="11451336" y="6366450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5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DEB98-A0BB-58BC-40F7-97368AF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804008"/>
            <a:ext cx="4153626" cy="946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07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BlokTextu 6">
            <a:extLst>
              <a:ext uri="{FF2B5EF4-FFF2-40B4-BE49-F238E27FC236}">
                <a16:creationId xmlns:a16="http://schemas.microsoft.com/office/drawing/2014/main" id="{833AE523-D88E-0516-B382-23FF60D37961}"/>
              </a:ext>
            </a:extLst>
          </p:cNvPr>
          <p:cNvSpPr txBox="1"/>
          <p:nvPr/>
        </p:nvSpPr>
        <p:spPr>
          <a:xfrm>
            <a:off x="767290" y="2980483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Umožňuje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objektom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Zabezpečiť</a:t>
            </a:r>
            <a:r>
              <a:rPr lang="en-US" sz="2000" dirty="0">
                <a:solidFill>
                  <a:schemeClr val="bg1"/>
                </a:solidFill>
              </a:rPr>
              <a:t>, aby </a:t>
            </a:r>
            <a:r>
              <a:rPr lang="en-US" sz="2000" dirty="0" err="1">
                <a:solidFill>
                  <a:schemeClr val="bg1"/>
                </a:solidFill>
              </a:rPr>
              <a:t>mali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jednu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inštanciu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Zabezpečiť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jednoduchý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prístup</a:t>
            </a:r>
            <a:r>
              <a:rPr lang="en-US" sz="2000" dirty="0">
                <a:solidFill>
                  <a:schemeClr val="bg1"/>
                </a:solidFill>
              </a:rPr>
              <a:t> k </a:t>
            </a:r>
            <a:r>
              <a:rPr lang="en-US" sz="2000" dirty="0" err="1">
                <a:solidFill>
                  <a:schemeClr val="bg1"/>
                </a:solidFill>
              </a:rPr>
              <a:t>tejto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inštancii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Kontrolovať</a:t>
            </a:r>
            <a:r>
              <a:rPr lang="en-US" sz="2000" dirty="0">
                <a:solidFill>
                  <a:schemeClr val="bg1"/>
                </a:solidFill>
              </a:rPr>
              <a:t> ich </a:t>
            </a:r>
            <a:r>
              <a:rPr lang="en-US" sz="2000" dirty="0" err="1">
                <a:solidFill>
                  <a:schemeClr val="bg1"/>
                </a:solidFill>
              </a:rPr>
              <a:t>inštanciu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napríklad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skrývanie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konštruktorov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triedy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2458C5-F1DE-C058-A0F0-382E2E94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740" y="1609194"/>
            <a:ext cx="6065260" cy="36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539C0F6A-6CDF-98FC-06D5-6A96EF5F8BCC}"/>
              </a:ext>
            </a:extLst>
          </p:cNvPr>
          <p:cNvSpPr txBox="1"/>
          <p:nvPr/>
        </p:nvSpPr>
        <p:spPr>
          <a:xfrm>
            <a:off x="11442192" y="6375594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635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4BC973-E608-90A3-17B1-C2FC591B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>
                <a:solidFill>
                  <a:schemeClr val="bg1"/>
                </a:solidFill>
              </a:rPr>
              <a:t>Zimbra používa na vytvorenie inštancie dialógu správ v používateľskom rozhraní administrátora ZaMsgDialog. Rámec Admin UI poskytuje štyri singletonové inštancie ZaMsgDialog, ktoré pokrývajú väčšinu scenárov použitia dialógového okna správ.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FA576EB8-455B-9A18-CF16-A96345E4C1E5}"/>
              </a:ext>
            </a:extLst>
          </p:cNvPr>
          <p:cNvSpPr txBox="1"/>
          <p:nvPr/>
        </p:nvSpPr>
        <p:spPr>
          <a:xfrm>
            <a:off x="11451336" y="6440874"/>
            <a:ext cx="6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9/12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401329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316</Words>
  <Application>Microsoft Office PowerPoint</Application>
  <PresentationFormat>Širokouhlá</PresentationFormat>
  <Paragraphs>62</Paragraphs>
  <Slides>12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Office</vt:lpstr>
      <vt:lpstr>Analýza architektúry a vylepšenie zdrojového kódu softvéru zimbra</vt:lpstr>
      <vt:lpstr>Prezentácia programu PowerPoint</vt:lpstr>
      <vt:lpstr>Zimbra</vt:lpstr>
      <vt:lpstr>Design patterns</vt:lpstr>
      <vt:lpstr>Model view controller</vt:lpstr>
      <vt:lpstr>Representational state transfer (REST)</vt:lpstr>
      <vt:lpstr>Prezentácia programu PowerPoint</vt:lpstr>
      <vt:lpstr>Singleton</vt:lpstr>
      <vt:lpstr>Prezentácia programu PowerPoint</vt:lpstr>
      <vt:lpstr>Singleton</vt:lpstr>
      <vt:lpstr>zdroje</vt:lpstr>
      <vt:lpstr>Diskusia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architektúry a vylepšenie zdrojového kódu softvéru zimbra</dc:title>
  <dc:creator>Peter Plevko</dc:creator>
  <cp:lastModifiedBy>Peter Plevko</cp:lastModifiedBy>
  <cp:revision>14</cp:revision>
  <dcterms:created xsi:type="dcterms:W3CDTF">2022-10-18T06:14:41Z</dcterms:created>
  <dcterms:modified xsi:type="dcterms:W3CDTF">2022-10-20T16:09:54Z</dcterms:modified>
</cp:coreProperties>
</file>