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ehBKbUfg9FVZB5Y6C7Vbszey2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https://diploma-thesis-project-c46d9.web.app/</a:t>
            </a:r>
            <a:endParaRPr/>
          </a:p>
        </p:txBody>
      </p:sp>
      <p:sp>
        <p:nvSpPr>
          <p:cNvPr id="307" name="Google Shape;30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A9E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5939900"/>
            <a:ext cx="12192000" cy="9483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2345060"/>
            <a:ext cx="1219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 of web application components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semantic annotation of datasets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3413408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Master's thesis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akulta informatiky a informačných technológií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8098" y="5909649"/>
            <a:ext cx="1919718" cy="948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0" y="5950545"/>
            <a:ext cx="9031704" cy="967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Author: Bc. Peter Plevko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Supervisor: Ing. Miroslav Rác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9031706" y="6075522"/>
            <a:ext cx="11663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23.01.2024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Cloud infrastructure diagram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771" y="1449445"/>
            <a:ext cx="4504455" cy="523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  <a:endParaRPr/>
          </a:p>
        </p:txBody>
      </p:sp>
      <p:sp>
        <p:nvSpPr>
          <p:cNvPr id="190" name="Google Shape;19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/>
          </a:p>
        </p:txBody>
      </p:sp>
      <p:pic>
        <p:nvPicPr>
          <p:cNvPr descr="A diagram of a software development process&#10;&#10;Description automatically generated"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49" y="2057033"/>
            <a:ext cx="78867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functions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731" y="2429387"/>
            <a:ext cx="11196536" cy="199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a dataset page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  <p:pic>
        <p:nvPicPr>
          <p:cNvPr descr="A screenshot of a computer&#10;&#10;Description automatically generated"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371" y="1470164"/>
            <a:ext cx="8699256" cy="5251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Selected dataset page 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736" y="1498060"/>
            <a:ext cx="7806527" cy="522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Selected dataset page 2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31" y="1556178"/>
            <a:ext cx="11958535" cy="516529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/24</a:t>
            </a:r>
            <a:endParaRPr sz="2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/>
          <p:nvPr/>
        </p:nvSpPr>
        <p:spPr>
          <a:xfrm>
            <a:off x="1" y="-55960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annotations page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633" y="777876"/>
            <a:ext cx="10194733" cy="59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/>
          <p:nvPr/>
        </p:nvSpPr>
        <p:spPr>
          <a:xfrm>
            <a:off x="1" y="0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0" y="5596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Management of annotations page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  <p:pic>
        <p:nvPicPr>
          <p:cNvPr id="245" name="Google Shape;2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5455" y="875766"/>
            <a:ext cx="4301090" cy="584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testing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a bar chart&#10;&#10;Description automatically generated with medium confidence" id="253" name="Google Shape;2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11" y="1572940"/>
            <a:ext cx="5654163" cy="3370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lines&#10;&#10;Description automatically generated with medium confidence" id="254" name="Google Shape;2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127" y="1572940"/>
            <a:ext cx="5679885" cy="341205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 txBox="1"/>
          <p:nvPr/>
        </p:nvSpPr>
        <p:spPr>
          <a:xfrm>
            <a:off x="215711" y="4943038"/>
            <a:ext cx="3704536" cy="185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Average: 169 seconds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Median: 179 seconds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deviation: 49 seconds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6322127" y="4973068"/>
            <a:ext cx="3704536" cy="185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Average: 188 seconds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Median: 192 seconds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deviation: 40 seconds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  <p:sp>
        <p:nvSpPr>
          <p:cNvPr id="262" name="Google Shape;262;p19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Analyzing Optimal Regions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with different colored lines&#10;&#10;Description automatically generated"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037" y="1665155"/>
            <a:ext cx="6375924" cy="469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  <p:sp>
        <p:nvSpPr>
          <p:cNvPr id="102" name="Google Shape;102;p2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89106" y="2929684"/>
            <a:ext cx="11420273" cy="185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Semantics: Study of word and sentence meaning.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Annotation: Adding meaning to data by tagging it with relevant information.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in Business Intelligence: Semantic annotation turns daily data into meaningful information.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Monolith vs Microservices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with blue and orange lines&#10;&#10;Description automatically generated" id="272" name="Google Shape;2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4650" y="1939990"/>
            <a:ext cx="5882697" cy="383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  <p:sp>
        <p:nvSpPr>
          <p:cNvPr id="278" name="Google Shape;278;p21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Memory Allocation Analysis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a memory&#10;&#10;Description automatically generated" id="280" name="Google Shape;2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292" y="1517119"/>
            <a:ext cx="7015414" cy="520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/>
          <p:nvPr/>
        </p:nvSpPr>
        <p:spPr>
          <a:xfrm>
            <a:off x="0" y="0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-1" y="5596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Neo4j versus PostgreSQL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with blue and orange bars&#10;&#10;Description automatically generated" id="288" name="Google Shape;2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396" y="814636"/>
            <a:ext cx="4873403" cy="2957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and orange bars&#10;&#10;Description automatically generated" id="289" name="Google Shape;2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1203" y="841382"/>
            <a:ext cx="4964348" cy="2946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and white bars&#10;&#10;Description automatically generated" id="290" name="Google Shape;29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77" y="3933978"/>
            <a:ext cx="4873402" cy="2924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numbers and a bar&#10;&#10;Description automatically generated" id="291" name="Google Shape;29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26219" y="4022183"/>
            <a:ext cx="4873404" cy="283581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 considerations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522" y="2829323"/>
            <a:ext cx="5792008" cy="97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522" y="4843738"/>
            <a:ext cx="5772956" cy="97168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/>
          <p:nvPr/>
        </p:nvSpPr>
        <p:spPr>
          <a:xfrm>
            <a:off x="4571785" y="1896759"/>
            <a:ext cx="3048428" cy="62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economical option</a:t>
            </a:r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4108100" y="3872333"/>
            <a:ext cx="3975799" cy="62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computing capabilities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  <p:sp>
        <p:nvSpPr>
          <p:cNvPr id="310" name="Google Shape;310;p24"/>
          <p:cNvSpPr/>
          <p:nvPr/>
        </p:nvSpPr>
        <p:spPr>
          <a:xfrm>
            <a:off x="0" y="2794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-1" y="58754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Recapitulation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1659759" y="1233621"/>
            <a:ext cx="8872479" cy="4930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database model, wireframes, and flow diagrams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a web-based tool for dataset management and semantic annotation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working CI/CD pipeline and deployed the application on GCP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Conducted user testing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Analyzed optimal regions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monolith vs. microservices architectures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Conducted memory allocation analysis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Neo4j versus PostgreSQL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658237" y="2463723"/>
            <a:ext cx="10875523" cy="3083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a web environment that simplifies the process of creating a semantic annotation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and displaying annotations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datasets, their subsequent annotation and export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efficient data processing and supporting the evaluation of AI models.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Deploying the application to the cloud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Technologies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658237" y="2186724"/>
            <a:ext cx="10875523" cy="3699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Vue.js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framework: Tailwind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component library: PrimeVue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NestJS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Database: Neo4j, PostgreSQL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Provider: Google Cloud Platform (GCP), firebase</a:t>
            </a:r>
            <a:endParaRPr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1162389" y="1489337"/>
            <a:ext cx="9865467" cy="48326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/>
          </a:p>
        </p:txBody>
      </p:sp>
      <p:pic>
        <p:nvPicPr>
          <p:cNvPr descr="A screenshot of a computer&#10;&#10;Description automatically generated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428" y="1589061"/>
            <a:ext cx="9723143" cy="473291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9231548" y="6356350"/>
            <a:ext cx="2122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1" y="0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0" y="5596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model</a:t>
            </a:r>
            <a:endParaRPr/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  <p:pic>
        <p:nvPicPr>
          <p:cNvPr descr="A screenshot of a computer&#10;&#10;Description automatically generated"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655" y="875766"/>
            <a:ext cx="5904689" cy="598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  <p:sp>
        <p:nvSpPr>
          <p:cNvPr id="148" name="Google Shape;148;p7"/>
          <p:cNvSpPr/>
          <p:nvPr/>
        </p:nvSpPr>
        <p:spPr>
          <a:xfrm>
            <a:off x="1" y="0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0" y="5596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a different database with the repository pattern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"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1701" y="875766"/>
            <a:ext cx="7108597" cy="592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  <p:sp>
        <p:nvSpPr>
          <p:cNvPr id="156" name="Google Shape;156;p8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 tools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4139" y="29718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4139" y="350971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5131339" y="2810369"/>
            <a:ext cx="1929320" cy="123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neovis.js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vis-network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Seeders</a:t>
            </a:r>
            <a:endParaRPr/>
          </a:p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r>
              <a:rPr lang="en-US" sz="2000"/>
              <a:t>/24</a:t>
            </a:r>
            <a:endParaRPr sz="2000"/>
          </a:p>
        </p:txBody>
      </p:sp>
      <p:sp>
        <p:nvSpPr>
          <p:cNvPr id="169" name="Google Shape;169;p9"/>
          <p:cNvSpPr/>
          <p:nvPr/>
        </p:nvSpPr>
        <p:spPr>
          <a:xfrm>
            <a:off x="7035267" y="4141406"/>
            <a:ext cx="2520000" cy="2520000"/>
          </a:xfrm>
          <a:prstGeom prst="ellipse">
            <a:avLst/>
          </a:prstGeom>
          <a:solidFill>
            <a:srgbClr val="00A9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Ecommerce Customers</a:t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2459541" y="4141406"/>
            <a:ext cx="2520000" cy="2520000"/>
          </a:xfrm>
          <a:prstGeom prst="ellipse">
            <a:avLst/>
          </a:prstGeom>
          <a:solidFill>
            <a:srgbClr val="00A9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KAG_conversion_data 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647904" y="1621406"/>
            <a:ext cx="2520000" cy="2520000"/>
          </a:xfrm>
          <a:prstGeom prst="ellipse">
            <a:avLst/>
          </a:prstGeom>
          <a:solidFill>
            <a:srgbClr val="00A9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customer_conversion_training_dataset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5046438" y="1621406"/>
            <a:ext cx="2520000" cy="2520000"/>
          </a:xfrm>
          <a:prstGeom prst="ellipse">
            <a:avLst/>
          </a:prstGeom>
          <a:solidFill>
            <a:srgbClr val="00A9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conversion_data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9024096" y="1621406"/>
            <a:ext cx="2520000" cy="2520000"/>
          </a:xfrm>
          <a:prstGeom prst="ellipse">
            <a:avLst/>
          </a:prstGeom>
          <a:solidFill>
            <a:srgbClr val="00A9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mkt_synthetic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2024-01-17T20:45:41Z</dcterms:created>
  <dc:creator>Peter Plevko</dc:creator>
</cp:coreProperties>
</file>