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19" r:id="rId3"/>
    <p:sldId id="257" r:id="rId4"/>
    <p:sldId id="298" r:id="rId5"/>
    <p:sldId id="301" r:id="rId6"/>
    <p:sldId id="303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7" r:id="rId19"/>
    <p:sldId id="318" r:id="rId2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66FBC8-4EBD-4DCF-9F45-3976A3B87C51}">
          <p14:sldIdLst>
            <p14:sldId id="256"/>
            <p14:sldId id="319"/>
            <p14:sldId id="257"/>
            <p14:sldId id="298"/>
            <p14:sldId id="301"/>
            <p14:sldId id="303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7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58" autoAdjust="0"/>
    <p:restoredTop sz="88741" autoAdjust="0"/>
  </p:normalViewPr>
  <p:slideViewPr>
    <p:cSldViewPr snapToGrid="0">
      <p:cViewPr varScale="1">
        <p:scale>
          <a:sx n="98" d="100"/>
          <a:sy n="9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>
            <a:extLst>
              <a:ext uri="{FF2B5EF4-FFF2-40B4-BE49-F238E27FC236}">
                <a16:creationId xmlns:a16="http://schemas.microsoft.com/office/drawing/2014/main" id="{0028957D-02C5-9912-5FD3-136292769D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1488CC04-89B5-D73C-6650-052293D5B0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DE910-6EB0-4FB8-8B71-3CD039BA3238}" type="datetimeFigureOut">
              <a:rPr lang="sk-SK" smtClean="0"/>
              <a:t>22. 1. 2024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CF969D28-38F6-524F-E69E-8748FFE98B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059AB7D8-937B-1F4C-82A8-C336D7A47C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01632-8F5F-4DAC-9863-9E4348D2A26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97887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F2319-B5EB-4D1D-8527-4B7483C986DC}" type="datetimeFigureOut">
              <a:rPr lang="sk-SK" smtClean="0"/>
              <a:t>22. 1. 2024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B049A-9A28-44A1-9B36-2670A41C383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92053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B049A-9A28-44A1-9B36-2670A41C383F}" type="slidenum">
              <a:rPr lang="sk-SK" smtClean="0"/>
              <a:t>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14327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2ABCD-0697-4F36-98B2-6CD125981FB8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256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2ABCD-0697-4F36-98B2-6CD125981FB8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7141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2ABCD-0697-4F36-98B2-6CD125981FB8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36586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2ABCD-0697-4F36-98B2-6CD125981FB8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58007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2ABCD-0697-4F36-98B2-6CD125981FB8}" type="slidenum">
              <a:rPr lang="sk-SK" smtClean="0"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22238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2ABCD-0697-4F36-98B2-6CD125981FB8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60907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2ABCD-0697-4F36-98B2-6CD125981FB8}" type="slidenum">
              <a:rPr lang="sk-SK" smtClean="0"/>
              <a:t>16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95799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2ABCD-0697-4F36-98B2-6CD125981FB8}" type="slidenum">
              <a:rPr lang="sk-SK" smtClean="0"/>
              <a:t>17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14606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2ABCD-0697-4F36-98B2-6CD125981FB8}" type="slidenum">
              <a:rPr lang="sk-SK" smtClean="0"/>
              <a:t>18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47570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B049A-9A28-44A1-9B36-2670A41C383F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23306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2ABCD-0697-4F36-98B2-6CD125981FB8}" type="slidenum">
              <a:rPr lang="sk-SK" smtClean="0"/>
              <a:t>3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86649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2ABCD-0697-4F36-98B2-6CD125981FB8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7445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2ABCD-0697-4F36-98B2-6CD125981FB8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6345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2ABCD-0697-4F36-98B2-6CD125981FB8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97871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2ABCD-0697-4F36-98B2-6CD125981FB8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80531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2ABCD-0697-4F36-98B2-6CD125981FB8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69802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2ABCD-0697-4F36-98B2-6CD125981FB8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7447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DD43E-EAFB-58FA-2A2D-10EC8B02E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40842-7E88-D402-B45E-231BAFE81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FE95B-1A81-096C-FA6F-9AFE3020E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3E1A-6992-4523-A07F-78655009AB57}" type="datetime1">
              <a:rPr lang="sk-SK" smtClean="0"/>
              <a:t>22. 1. 2024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5382A-4A1E-6591-1690-751D6A65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985EE-EF14-A5AF-391B-E0E7EAAF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E311-9FB7-4B9D-BBAE-C95315A29E4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088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A289-A2C0-C734-D823-13B09E6E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79A44-4290-3F36-3D57-59A8C9458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A3816-5D63-140A-23D8-4ECAF3DA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2FA6-FD7F-40F7-9E6E-141372898EA6}" type="datetime1">
              <a:rPr lang="sk-SK" smtClean="0"/>
              <a:t>22. 1. 2024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ADA97-31D5-F6B5-6215-71F8222A8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86380-0DB1-F9DA-1C4D-04A77663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E311-9FB7-4B9D-BBAE-C95315A29E4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636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B81FA6-2627-EE68-6B0E-B9425C8D0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8F3F5-80B5-B877-A714-939573FC8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10E23-6C79-EF8A-16B3-0D85E3FC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B240-D20C-4837-8CE9-6E0EC9F96916}" type="datetime1">
              <a:rPr lang="sk-SK" smtClean="0"/>
              <a:t>22. 1. 2024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2962E-FFC7-69BD-64DE-A4FD751B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5C2AF-D68E-B33B-C1A3-BCA52D91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E311-9FB7-4B9D-BBAE-C95315A29E4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0665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9716-B1BE-6A59-E474-FFFEC461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4389A-7520-C603-1B2F-3FE039544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EAE56-49A8-4871-AC43-B4FBA720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0FD0-2888-4DF1-9125-C4BF8BA38267}" type="datetime1">
              <a:rPr lang="sk-SK" smtClean="0"/>
              <a:t>22. 1. 2024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EB8A1-AC03-7EBC-D2DA-41C4263B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BE7DB-D617-7661-1EAA-076F167A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E311-9FB7-4B9D-BBAE-C95315A29E4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579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9491-374D-7887-4CE6-D6E374EE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2E880-705B-9F30-85E9-7CC8944BA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1D632-C35D-E32A-072B-34C116B18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4950-CC7F-4A17-B796-0268ED161F0D}" type="datetime1">
              <a:rPr lang="sk-SK" smtClean="0"/>
              <a:t>22. 1. 2024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AF51B-A453-381D-4202-EEDB6345B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4BD09-5A0D-4B23-12B7-C432A80F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E311-9FB7-4B9D-BBAE-C95315A29E4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4848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D585B-6923-47A8-A21D-381B07F1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276E6-42C4-D64B-C7E7-0C474EC66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D2D1B-C985-7949-B786-3DB11ED33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56C07-0C92-4C45-B707-691ED62A2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D355-0728-41B7-B15C-DABD19AFD35D}" type="datetime1">
              <a:rPr lang="sk-SK" smtClean="0"/>
              <a:t>22. 1. 2024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17FC3-2F29-8C6C-7BA2-924960E1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0FE7F-C49A-6E56-1E73-01EA34BC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E311-9FB7-4B9D-BBAE-C95315A29E4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0441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B7AF-366D-C6DC-8741-93D865B9C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AA07C-E95E-F7E3-CEAF-AF6C1CBF6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E4AE2-BDE4-84EF-3200-917341EB3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7EAD94-4CC2-C5B5-E8DC-9C01CA25A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27A84-A752-F24F-99CD-F16E41268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C13B9F-DBD8-BAEB-2611-43EDB29C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0F7E-D208-4D24-B0E8-DF1413B4EA92}" type="datetime1">
              <a:rPr lang="sk-SK" smtClean="0"/>
              <a:t>22. 1. 2024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3B3DC4-CB7E-7EBB-4BA2-C2F2D43B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4D8C33-4804-3EE4-4843-F5984599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E311-9FB7-4B9D-BBAE-C95315A29E4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937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37303-2770-A63F-9595-C0066F02F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30D83C-FE08-A94F-0093-9CBD96363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630F-7E8A-4C76-9839-95025422F1B2}" type="datetime1">
              <a:rPr lang="sk-SK" smtClean="0"/>
              <a:t>22. 1. 2024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E059C-F8BE-3D6B-7C3D-43117364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C823E-E5F8-B588-32CF-DB94E3A7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E311-9FB7-4B9D-BBAE-C95315A29E4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489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EEC4B-2268-B842-9577-497005B0E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C0A0-E555-4838-BAA0-3BA6EFA4EE37}" type="datetime1">
              <a:rPr lang="sk-SK" smtClean="0"/>
              <a:t>22. 1. 2024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A9D05-D50B-BAF1-669B-BFB1E465E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42C83-25A0-36FC-F9B8-FF6B1F21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E311-9FB7-4B9D-BBAE-C95315A29E4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451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804AC-B556-9E0F-C70D-3B4DDD917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EE290-308A-D1DC-B543-C4D8EA824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2B2A7-197C-A910-D230-4A6DE0687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7C00E-657E-7AD7-00F1-1F18A7A7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BCE5-AA27-4D14-B763-BD8B581BA1F8}" type="datetime1">
              <a:rPr lang="sk-SK" smtClean="0"/>
              <a:t>22. 1. 2024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DA90F-56F2-9A9E-C054-B4B8CE5A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2F36E-E117-1312-2D43-579B6A66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E311-9FB7-4B9D-BBAE-C95315A29E4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2744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1AF21-78FD-50FE-732D-49CF8C53F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F44D8A-972C-3464-0FF5-C63BCCED9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0F54C-C786-2564-4099-B89E517D9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9CF6E-C054-F0DA-2EE9-0B686EB85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4387-440C-467A-B9FE-920B83B63D7B}" type="datetime1">
              <a:rPr lang="sk-SK" smtClean="0"/>
              <a:t>22. 1. 2024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19751-A1D8-BADE-9F45-B9801407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07F35-2286-8AB7-75C4-EF1F45FC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E311-9FB7-4B9D-BBAE-C95315A29E4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8038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590A97-C81B-9719-3981-869C6F00E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278AD-B48C-F0D3-B3D9-FE2DDF459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AABBD-8E28-B0C5-1BD7-5824E0A10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99905-0D99-48E0-98A1-A8CBB93F8A65}" type="datetime1">
              <a:rPr lang="sk-SK" smtClean="0"/>
              <a:t>22. 1. 2024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7513E-AF23-E1FE-7FA4-34B46CF4D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ED52F-633E-F530-8829-CBD70E92B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FE311-9FB7-4B9D-BBAE-C95315A29E4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1832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FCAA1A26-2415-AB4E-2E82-8382FDFEFF72}"/>
              </a:ext>
            </a:extLst>
          </p:cNvPr>
          <p:cNvSpPr/>
          <p:nvPr/>
        </p:nvSpPr>
        <p:spPr>
          <a:xfrm>
            <a:off x="0" y="5939900"/>
            <a:ext cx="12192000" cy="948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BlokTextu 4">
            <a:extLst>
              <a:ext uri="{FF2B5EF4-FFF2-40B4-BE49-F238E27FC236}">
                <a16:creationId xmlns:a16="http://schemas.microsoft.com/office/drawing/2014/main" id="{1091DE4C-1E6D-8E9B-BFED-8AAF0273768A}"/>
              </a:ext>
            </a:extLst>
          </p:cNvPr>
          <p:cNvSpPr txBox="1"/>
          <p:nvPr/>
        </p:nvSpPr>
        <p:spPr>
          <a:xfrm>
            <a:off x="0" y="2345060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Development of web application components</a:t>
            </a:r>
            <a:endParaRPr lang="sk-SK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 for semantic annotation of datasets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5" name="BlokTextu 5">
            <a:extLst>
              <a:ext uri="{FF2B5EF4-FFF2-40B4-BE49-F238E27FC236}">
                <a16:creationId xmlns:a16="http://schemas.microsoft.com/office/drawing/2014/main" id="{DFA826E8-87C4-6377-EC47-66BF8E06AE9A}"/>
              </a:ext>
            </a:extLst>
          </p:cNvPr>
          <p:cNvSpPr txBox="1"/>
          <p:nvPr/>
        </p:nvSpPr>
        <p:spPr>
          <a:xfrm>
            <a:off x="0" y="341340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sz="2400" dirty="0">
                <a:solidFill>
                  <a:schemeClr val="bg1"/>
                </a:solidFill>
              </a:rPr>
              <a:t>Master's</a:t>
            </a:r>
            <a:r>
              <a:rPr lang="sk-SK" sz="2400" dirty="0">
                <a:solidFill>
                  <a:schemeClr val="bg1"/>
                </a:solidFill>
              </a:rPr>
              <a:t> </a:t>
            </a:r>
            <a:r>
              <a:rPr lang="en-150" sz="2400" dirty="0">
                <a:solidFill>
                  <a:schemeClr val="bg1"/>
                </a:solidFill>
              </a:rPr>
              <a:t>thesis</a:t>
            </a:r>
            <a:r>
              <a:rPr lang="sk-SK" sz="2400" dirty="0">
                <a:solidFill>
                  <a:schemeClr val="bg1"/>
                </a:solidFill>
              </a:rPr>
              <a:t> </a:t>
            </a:r>
            <a:r>
              <a:rPr lang="en-150" sz="2400" dirty="0">
                <a:solidFill>
                  <a:schemeClr val="bg1"/>
                </a:solidFill>
              </a:rPr>
              <a:t>project</a:t>
            </a:r>
            <a:r>
              <a:rPr lang="sk-SK" sz="2400" dirty="0">
                <a:solidFill>
                  <a:schemeClr val="bg1"/>
                </a:solidFill>
              </a:rPr>
              <a:t> II</a:t>
            </a:r>
          </a:p>
        </p:txBody>
      </p:sp>
      <p:pic>
        <p:nvPicPr>
          <p:cNvPr id="8" name="Picture 2" descr="Fakulta informatiky a informačných technológií">
            <a:extLst>
              <a:ext uri="{FF2B5EF4-FFF2-40B4-BE49-F238E27FC236}">
                <a16:creationId xmlns:a16="http://schemas.microsoft.com/office/drawing/2014/main" id="{14629B2D-22CC-BA52-F9C8-9A30CDD97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098" y="5909649"/>
            <a:ext cx="1919718" cy="94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lokTextu 7">
            <a:extLst>
              <a:ext uri="{FF2B5EF4-FFF2-40B4-BE49-F238E27FC236}">
                <a16:creationId xmlns:a16="http://schemas.microsoft.com/office/drawing/2014/main" id="{D97DE8A3-CDB0-ED72-666F-E3ECC4BF70DC}"/>
              </a:ext>
            </a:extLst>
          </p:cNvPr>
          <p:cNvSpPr txBox="1"/>
          <p:nvPr/>
        </p:nvSpPr>
        <p:spPr>
          <a:xfrm>
            <a:off x="0" y="5953345"/>
            <a:ext cx="9031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Author: </a:t>
            </a:r>
            <a:r>
              <a:rPr lang="en-150" dirty="0"/>
              <a:t>Bc</a:t>
            </a:r>
            <a:r>
              <a:rPr lang="en-US" dirty="0"/>
              <a:t>. Peter Plevko</a:t>
            </a:r>
            <a:endParaRPr lang="sk-SK" dirty="0"/>
          </a:p>
          <a:p>
            <a:pPr>
              <a:lnSpc>
                <a:spcPct val="150000"/>
              </a:lnSpc>
            </a:pPr>
            <a:r>
              <a:rPr lang="en-US" dirty="0"/>
              <a:t>Supervisor: </a:t>
            </a:r>
            <a:r>
              <a:rPr lang="sk-SK" dirty="0"/>
              <a:t>Ing. Miroslav Rác</a:t>
            </a:r>
          </a:p>
          <a:p>
            <a:endParaRPr lang="sk-SK" dirty="0"/>
          </a:p>
        </p:txBody>
      </p:sp>
      <p:sp>
        <p:nvSpPr>
          <p:cNvPr id="3" name="BlokTextu 7">
            <a:extLst>
              <a:ext uri="{FF2B5EF4-FFF2-40B4-BE49-F238E27FC236}">
                <a16:creationId xmlns:a16="http://schemas.microsoft.com/office/drawing/2014/main" id="{D38C3822-58B7-757A-552D-A0CE4D5228C6}"/>
              </a:ext>
            </a:extLst>
          </p:cNvPr>
          <p:cNvSpPr txBox="1"/>
          <p:nvPr/>
        </p:nvSpPr>
        <p:spPr>
          <a:xfrm>
            <a:off x="9031706" y="6075522"/>
            <a:ext cx="1166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23.01.2024</a:t>
            </a:r>
            <a:endParaRPr lang="sk-SK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615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>
            <a:extLst>
              <a:ext uri="{FF2B5EF4-FFF2-40B4-BE49-F238E27FC236}">
                <a16:creationId xmlns:a16="http://schemas.microsoft.com/office/drawing/2014/main" id="{E67C5CCA-997A-E24C-8AF7-70D659E82EFA}"/>
              </a:ext>
            </a:extLst>
          </p:cNvPr>
          <p:cNvSpPr/>
          <p:nvPr/>
        </p:nvSpPr>
        <p:spPr>
          <a:xfrm>
            <a:off x="0" y="536028"/>
            <a:ext cx="12192000" cy="819806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AEE644C6-5E43-E4E4-C2D3-242659FABA13}"/>
              </a:ext>
            </a:extLst>
          </p:cNvPr>
          <p:cNvSpPr txBox="1"/>
          <p:nvPr/>
        </p:nvSpPr>
        <p:spPr>
          <a:xfrm>
            <a:off x="-1" y="59198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Cloud functions</a:t>
            </a:r>
            <a:endParaRPr lang="sk-SK" sz="4000" dirty="0">
              <a:solidFill>
                <a:schemeClr val="bg1"/>
              </a:solidFill>
            </a:endParaRPr>
          </a:p>
        </p:txBody>
      </p:sp>
      <p:sp>
        <p:nvSpPr>
          <p:cNvPr id="2" name="Zástupný objekt pre číslo snímky 1">
            <a:extLst>
              <a:ext uri="{FF2B5EF4-FFF2-40B4-BE49-F238E27FC236}">
                <a16:creationId xmlns:a16="http://schemas.microsoft.com/office/drawing/2014/main" id="{F742653D-11CF-BA17-53D9-D0FA16C8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E311-9FB7-4B9D-BBAE-C95315A29E43}" type="slidenum">
              <a:rPr lang="sk-SK" smtClean="0"/>
              <a:t>10</a:t>
            </a:fld>
            <a:endParaRPr lang="sk-S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11D7CE-7EA7-B9A6-15F1-9F8430D4F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4219"/>
            <a:ext cx="12192000" cy="230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77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>
            <a:extLst>
              <a:ext uri="{FF2B5EF4-FFF2-40B4-BE49-F238E27FC236}">
                <a16:creationId xmlns:a16="http://schemas.microsoft.com/office/drawing/2014/main" id="{E67C5CCA-997A-E24C-8AF7-70D659E82EFA}"/>
              </a:ext>
            </a:extLst>
          </p:cNvPr>
          <p:cNvSpPr/>
          <p:nvPr/>
        </p:nvSpPr>
        <p:spPr>
          <a:xfrm>
            <a:off x="0" y="536028"/>
            <a:ext cx="12192000" cy="819806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AEE644C6-5E43-E4E4-C2D3-242659FABA13}"/>
              </a:ext>
            </a:extLst>
          </p:cNvPr>
          <p:cNvSpPr txBox="1"/>
          <p:nvPr/>
        </p:nvSpPr>
        <p:spPr>
          <a:xfrm>
            <a:off x="-1" y="59198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Find a dataset page</a:t>
            </a:r>
            <a:endParaRPr lang="sk-SK" sz="4000" dirty="0">
              <a:solidFill>
                <a:schemeClr val="bg1"/>
              </a:solidFill>
            </a:endParaRPr>
          </a:p>
        </p:txBody>
      </p:sp>
      <p:sp>
        <p:nvSpPr>
          <p:cNvPr id="2" name="Zástupný objekt pre číslo snímky 1">
            <a:extLst>
              <a:ext uri="{FF2B5EF4-FFF2-40B4-BE49-F238E27FC236}">
                <a16:creationId xmlns:a16="http://schemas.microsoft.com/office/drawing/2014/main" id="{F742653D-11CF-BA17-53D9-D0FA16C8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E311-9FB7-4B9D-BBAE-C95315A29E43}" type="slidenum">
              <a:rPr lang="sk-SK" smtClean="0"/>
              <a:t>11</a:t>
            </a:fld>
            <a:endParaRPr lang="sk-SK" dirty="0"/>
          </a:p>
        </p:txBody>
      </p:sp>
      <p:pic>
        <p:nvPicPr>
          <p:cNvPr id="3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F071AD7-C448-0214-083C-0D948691F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554" y="1421824"/>
            <a:ext cx="9728892" cy="543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14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>
            <a:extLst>
              <a:ext uri="{FF2B5EF4-FFF2-40B4-BE49-F238E27FC236}">
                <a16:creationId xmlns:a16="http://schemas.microsoft.com/office/drawing/2014/main" id="{E67C5CCA-997A-E24C-8AF7-70D659E82EFA}"/>
              </a:ext>
            </a:extLst>
          </p:cNvPr>
          <p:cNvSpPr/>
          <p:nvPr/>
        </p:nvSpPr>
        <p:spPr>
          <a:xfrm>
            <a:off x="0" y="536028"/>
            <a:ext cx="12192000" cy="819806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AEE644C6-5E43-E4E4-C2D3-242659FABA13}"/>
              </a:ext>
            </a:extLst>
          </p:cNvPr>
          <p:cNvSpPr txBox="1"/>
          <p:nvPr/>
        </p:nvSpPr>
        <p:spPr>
          <a:xfrm>
            <a:off x="-1" y="59198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Selected dataset page 1</a:t>
            </a:r>
            <a:endParaRPr lang="sk-SK" sz="4000" dirty="0">
              <a:solidFill>
                <a:schemeClr val="bg1"/>
              </a:solidFill>
            </a:endParaRPr>
          </a:p>
        </p:txBody>
      </p:sp>
      <p:sp>
        <p:nvSpPr>
          <p:cNvPr id="2" name="Zástupný objekt pre číslo snímky 1">
            <a:extLst>
              <a:ext uri="{FF2B5EF4-FFF2-40B4-BE49-F238E27FC236}">
                <a16:creationId xmlns:a16="http://schemas.microsoft.com/office/drawing/2014/main" id="{F742653D-11CF-BA17-53D9-D0FA16C8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E311-9FB7-4B9D-BBAE-C95315A29E43}" type="slidenum">
              <a:rPr lang="sk-SK" smtClean="0"/>
              <a:t>12</a:t>
            </a:fld>
            <a:endParaRPr lang="sk-SK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6A27438-E60F-4EFF-4838-7EBE11FBB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726" y="1411794"/>
            <a:ext cx="7189582" cy="547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6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FFE9FC-6547-4BE9-6463-02DF66187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11794"/>
            <a:ext cx="11887200" cy="5372857"/>
          </a:xfrm>
          <a:prstGeom prst="rect">
            <a:avLst/>
          </a:prstGeom>
        </p:spPr>
      </p:pic>
      <p:sp>
        <p:nvSpPr>
          <p:cNvPr id="7" name="Obdĺžnik 6">
            <a:extLst>
              <a:ext uri="{FF2B5EF4-FFF2-40B4-BE49-F238E27FC236}">
                <a16:creationId xmlns:a16="http://schemas.microsoft.com/office/drawing/2014/main" id="{E67C5CCA-997A-E24C-8AF7-70D659E82EFA}"/>
              </a:ext>
            </a:extLst>
          </p:cNvPr>
          <p:cNvSpPr/>
          <p:nvPr/>
        </p:nvSpPr>
        <p:spPr>
          <a:xfrm>
            <a:off x="0" y="536028"/>
            <a:ext cx="12192000" cy="819806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AEE644C6-5E43-E4E4-C2D3-242659FABA13}"/>
              </a:ext>
            </a:extLst>
          </p:cNvPr>
          <p:cNvSpPr txBox="1"/>
          <p:nvPr/>
        </p:nvSpPr>
        <p:spPr>
          <a:xfrm>
            <a:off x="-1" y="59198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Selected dataset page 2</a:t>
            </a:r>
            <a:endParaRPr lang="sk-SK" sz="4000" dirty="0">
              <a:solidFill>
                <a:schemeClr val="bg1"/>
              </a:solidFill>
            </a:endParaRPr>
          </a:p>
        </p:txBody>
      </p:sp>
      <p:sp>
        <p:nvSpPr>
          <p:cNvPr id="2" name="Zástupný objekt pre číslo snímky 1">
            <a:extLst>
              <a:ext uri="{FF2B5EF4-FFF2-40B4-BE49-F238E27FC236}">
                <a16:creationId xmlns:a16="http://schemas.microsoft.com/office/drawing/2014/main" id="{F742653D-11CF-BA17-53D9-D0FA16C8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E311-9FB7-4B9D-BBAE-C95315A29E43}" type="slidenum">
              <a:rPr lang="sk-SK" smtClean="0"/>
              <a:t>13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19454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>
            <a:extLst>
              <a:ext uri="{FF2B5EF4-FFF2-40B4-BE49-F238E27FC236}">
                <a16:creationId xmlns:a16="http://schemas.microsoft.com/office/drawing/2014/main" id="{E67C5CCA-997A-E24C-8AF7-70D659E82EFA}"/>
              </a:ext>
            </a:extLst>
          </p:cNvPr>
          <p:cNvSpPr/>
          <p:nvPr/>
        </p:nvSpPr>
        <p:spPr>
          <a:xfrm>
            <a:off x="0" y="536028"/>
            <a:ext cx="12192000" cy="819806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AEE644C6-5E43-E4E4-C2D3-242659FABA13}"/>
              </a:ext>
            </a:extLst>
          </p:cNvPr>
          <p:cNvSpPr txBox="1"/>
          <p:nvPr/>
        </p:nvSpPr>
        <p:spPr>
          <a:xfrm>
            <a:off x="-1" y="59198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List annotations page</a:t>
            </a:r>
            <a:endParaRPr lang="sk-SK" sz="4000" dirty="0">
              <a:solidFill>
                <a:schemeClr val="bg1"/>
              </a:solidFill>
            </a:endParaRPr>
          </a:p>
        </p:txBody>
      </p:sp>
      <p:sp>
        <p:nvSpPr>
          <p:cNvPr id="2" name="Zástupný objekt pre číslo snímky 1">
            <a:extLst>
              <a:ext uri="{FF2B5EF4-FFF2-40B4-BE49-F238E27FC236}">
                <a16:creationId xmlns:a16="http://schemas.microsoft.com/office/drawing/2014/main" id="{F742653D-11CF-BA17-53D9-D0FA16C8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E311-9FB7-4B9D-BBAE-C95315A29E43}" type="slidenum">
              <a:rPr lang="sk-SK" smtClean="0"/>
              <a:t>14</a:t>
            </a:fld>
            <a:endParaRPr lang="sk-SK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10724AA-FFFA-015C-A8E6-648ACF9ED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266" y="1468535"/>
            <a:ext cx="8581468" cy="538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64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>
            <a:extLst>
              <a:ext uri="{FF2B5EF4-FFF2-40B4-BE49-F238E27FC236}">
                <a16:creationId xmlns:a16="http://schemas.microsoft.com/office/drawing/2014/main" id="{E67C5CCA-997A-E24C-8AF7-70D659E82EFA}"/>
              </a:ext>
            </a:extLst>
          </p:cNvPr>
          <p:cNvSpPr/>
          <p:nvPr/>
        </p:nvSpPr>
        <p:spPr>
          <a:xfrm>
            <a:off x="0" y="536028"/>
            <a:ext cx="12192000" cy="819806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AEE644C6-5E43-E4E4-C2D3-242659FABA13}"/>
              </a:ext>
            </a:extLst>
          </p:cNvPr>
          <p:cNvSpPr txBox="1"/>
          <p:nvPr/>
        </p:nvSpPr>
        <p:spPr>
          <a:xfrm>
            <a:off x="-1" y="59198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dirty="0">
                <a:solidFill>
                  <a:schemeClr val="bg1"/>
                </a:solidFill>
              </a:rPr>
              <a:t>Add</a:t>
            </a:r>
            <a:r>
              <a:rPr lang="en-US" sz="4000" dirty="0">
                <a:solidFill>
                  <a:schemeClr val="bg1"/>
                </a:solidFill>
              </a:rPr>
              <a:t> annotation page</a:t>
            </a:r>
            <a:endParaRPr lang="sk-SK" sz="4000" dirty="0">
              <a:solidFill>
                <a:schemeClr val="bg1"/>
              </a:solidFill>
            </a:endParaRPr>
          </a:p>
        </p:txBody>
      </p:sp>
      <p:sp>
        <p:nvSpPr>
          <p:cNvPr id="2" name="Zástupný objekt pre číslo snímky 1">
            <a:extLst>
              <a:ext uri="{FF2B5EF4-FFF2-40B4-BE49-F238E27FC236}">
                <a16:creationId xmlns:a16="http://schemas.microsoft.com/office/drawing/2014/main" id="{F742653D-11CF-BA17-53D9-D0FA16C8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E311-9FB7-4B9D-BBAE-C95315A29E43}" type="slidenum">
              <a:rPr lang="sk-SK" smtClean="0"/>
              <a:t>15</a:t>
            </a:fld>
            <a:endParaRPr lang="sk-SK" dirty="0"/>
          </a:p>
        </p:txBody>
      </p:sp>
      <p:pic>
        <p:nvPicPr>
          <p:cNvPr id="6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D7BD25E-A372-2A4B-AFB4-900F93AAB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1" y="1435007"/>
            <a:ext cx="4892994" cy="542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04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>
            <a:extLst>
              <a:ext uri="{FF2B5EF4-FFF2-40B4-BE49-F238E27FC236}">
                <a16:creationId xmlns:a16="http://schemas.microsoft.com/office/drawing/2014/main" id="{E67C5CCA-997A-E24C-8AF7-70D659E82EFA}"/>
              </a:ext>
            </a:extLst>
          </p:cNvPr>
          <p:cNvSpPr/>
          <p:nvPr/>
        </p:nvSpPr>
        <p:spPr>
          <a:xfrm>
            <a:off x="0" y="536028"/>
            <a:ext cx="12192000" cy="819806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AEE644C6-5E43-E4E4-C2D3-242659FABA13}"/>
              </a:ext>
            </a:extLst>
          </p:cNvPr>
          <p:cNvSpPr txBox="1"/>
          <p:nvPr/>
        </p:nvSpPr>
        <p:spPr>
          <a:xfrm>
            <a:off x="-1" y="59198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Admin page</a:t>
            </a:r>
            <a:endParaRPr lang="sk-SK" sz="4000" dirty="0">
              <a:solidFill>
                <a:schemeClr val="bg1"/>
              </a:solidFill>
            </a:endParaRPr>
          </a:p>
        </p:txBody>
      </p:sp>
      <p:sp>
        <p:nvSpPr>
          <p:cNvPr id="2" name="Zástupný objekt pre číslo snímky 1">
            <a:extLst>
              <a:ext uri="{FF2B5EF4-FFF2-40B4-BE49-F238E27FC236}">
                <a16:creationId xmlns:a16="http://schemas.microsoft.com/office/drawing/2014/main" id="{F742653D-11CF-BA17-53D9-D0FA16C8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E311-9FB7-4B9D-BBAE-C95315A29E43}" type="slidenum">
              <a:rPr lang="sk-SK" smtClean="0"/>
              <a:t>16</a:t>
            </a:fld>
            <a:endParaRPr lang="sk-SK" dirty="0"/>
          </a:p>
        </p:txBody>
      </p:sp>
      <p:pic>
        <p:nvPicPr>
          <p:cNvPr id="3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08591C1-6E35-A438-7304-6C3323006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747" y="1411794"/>
            <a:ext cx="8238505" cy="541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25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>
            <a:extLst>
              <a:ext uri="{FF2B5EF4-FFF2-40B4-BE49-F238E27FC236}">
                <a16:creationId xmlns:a16="http://schemas.microsoft.com/office/drawing/2014/main" id="{E67C5CCA-997A-E24C-8AF7-70D659E82EFA}"/>
              </a:ext>
            </a:extLst>
          </p:cNvPr>
          <p:cNvSpPr/>
          <p:nvPr/>
        </p:nvSpPr>
        <p:spPr>
          <a:xfrm>
            <a:off x="0" y="536028"/>
            <a:ext cx="12192000" cy="819806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AEE644C6-5E43-E4E4-C2D3-242659FABA13}"/>
              </a:ext>
            </a:extLst>
          </p:cNvPr>
          <p:cNvSpPr txBox="1"/>
          <p:nvPr/>
        </p:nvSpPr>
        <p:spPr>
          <a:xfrm>
            <a:off x="-1" y="59198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Link to website</a:t>
            </a:r>
            <a:endParaRPr lang="sk-SK" sz="4000" dirty="0">
              <a:solidFill>
                <a:schemeClr val="bg1"/>
              </a:solidFill>
            </a:endParaRPr>
          </a:p>
        </p:txBody>
      </p:sp>
      <p:sp>
        <p:nvSpPr>
          <p:cNvPr id="2" name="Zástupný objekt pre číslo snímky 1">
            <a:extLst>
              <a:ext uri="{FF2B5EF4-FFF2-40B4-BE49-F238E27FC236}">
                <a16:creationId xmlns:a16="http://schemas.microsoft.com/office/drawing/2014/main" id="{F742653D-11CF-BA17-53D9-D0FA16C8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E311-9FB7-4B9D-BBAE-C95315A29E43}" type="slidenum">
              <a:rPr lang="sk-SK" smtClean="0"/>
              <a:t>17</a:t>
            </a:fld>
            <a:endParaRPr lang="sk-SK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1EC83E2A-18F4-6533-3E42-6039D2443F06}"/>
              </a:ext>
            </a:extLst>
          </p:cNvPr>
          <p:cNvSpPr txBox="1"/>
          <p:nvPr/>
        </p:nvSpPr>
        <p:spPr>
          <a:xfrm>
            <a:off x="984737" y="3267780"/>
            <a:ext cx="102225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4000" dirty="0"/>
              <a:t>https://diploma-thesis-project-c46d9.web.app/</a:t>
            </a:r>
          </a:p>
        </p:txBody>
      </p:sp>
    </p:spTree>
    <p:extLst>
      <p:ext uri="{BB962C8B-B14F-4D97-AF65-F5344CB8AC3E}">
        <p14:creationId xmlns:p14="http://schemas.microsoft.com/office/powerpoint/2010/main" val="3713551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>
            <a:extLst>
              <a:ext uri="{FF2B5EF4-FFF2-40B4-BE49-F238E27FC236}">
                <a16:creationId xmlns:a16="http://schemas.microsoft.com/office/drawing/2014/main" id="{E67C5CCA-997A-E24C-8AF7-70D659E82EFA}"/>
              </a:ext>
            </a:extLst>
          </p:cNvPr>
          <p:cNvSpPr/>
          <p:nvPr/>
        </p:nvSpPr>
        <p:spPr>
          <a:xfrm>
            <a:off x="0" y="536028"/>
            <a:ext cx="12192000" cy="819806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AEE644C6-5E43-E4E4-C2D3-242659FABA13}"/>
              </a:ext>
            </a:extLst>
          </p:cNvPr>
          <p:cNvSpPr txBox="1"/>
          <p:nvPr/>
        </p:nvSpPr>
        <p:spPr>
          <a:xfrm>
            <a:off x="-1" y="59198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dirty="0">
                <a:solidFill>
                  <a:schemeClr val="bg1"/>
                </a:solidFill>
              </a:rPr>
              <a:t>Future work</a:t>
            </a:r>
          </a:p>
        </p:txBody>
      </p:sp>
      <p:sp>
        <p:nvSpPr>
          <p:cNvPr id="2" name="Zástupný objekt pre číslo snímky 1">
            <a:extLst>
              <a:ext uri="{FF2B5EF4-FFF2-40B4-BE49-F238E27FC236}">
                <a16:creationId xmlns:a16="http://schemas.microsoft.com/office/drawing/2014/main" id="{F742653D-11CF-BA17-53D9-D0FA16C8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E311-9FB7-4B9D-BBAE-C95315A29E43}" type="slidenum">
              <a:rPr lang="sk-SK" smtClean="0"/>
              <a:t>18</a:t>
            </a:fld>
            <a:endParaRPr lang="sk-SK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1EC83E2A-18F4-6533-3E42-6039D2443F06}"/>
              </a:ext>
            </a:extLst>
          </p:cNvPr>
          <p:cNvSpPr txBox="1"/>
          <p:nvPr/>
        </p:nvSpPr>
        <p:spPr>
          <a:xfrm>
            <a:off x="984737" y="2384310"/>
            <a:ext cx="10222523" cy="2943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Annotation suggestions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User testing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Using a different database with the repository pattern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Removing restriction for dataset size</a:t>
            </a:r>
          </a:p>
        </p:txBody>
      </p:sp>
    </p:spTree>
    <p:extLst>
      <p:ext uri="{BB962C8B-B14F-4D97-AF65-F5344CB8AC3E}">
        <p14:creationId xmlns:p14="http://schemas.microsoft.com/office/powerpoint/2010/main" val="619516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BFBE517B-7AC8-DD50-4733-BDEB5755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E311-9FB7-4B9D-BBAE-C95315A29E43}" type="slidenum">
              <a:rPr lang="sk-SK" smtClean="0"/>
              <a:t>19</a:t>
            </a:fld>
            <a:endParaRPr lang="sk-SK"/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37F9F845-A3C0-0774-005B-DE57605E3730}"/>
              </a:ext>
            </a:extLst>
          </p:cNvPr>
          <p:cNvSpPr/>
          <p:nvPr/>
        </p:nvSpPr>
        <p:spPr>
          <a:xfrm>
            <a:off x="0" y="2404241"/>
            <a:ext cx="12192000" cy="2049517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43CC0C3B-A055-965A-6ACC-238D8B14C384}"/>
              </a:ext>
            </a:extLst>
          </p:cNvPr>
          <p:cNvSpPr txBox="1"/>
          <p:nvPr/>
        </p:nvSpPr>
        <p:spPr>
          <a:xfrm>
            <a:off x="0" y="301350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Questions and discussion</a:t>
            </a:r>
            <a:endParaRPr lang="sk-SK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77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A237F-4A9C-6FB2-7895-ED991E85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E311-9FB7-4B9D-BBAE-C95315A29E43}" type="slidenum">
              <a:rPr lang="sk-SK" smtClean="0"/>
              <a:t>2</a:t>
            </a:fld>
            <a:endParaRPr lang="sk-SK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365213BF-4AC9-1C22-CAD6-E537834F10B0}"/>
              </a:ext>
            </a:extLst>
          </p:cNvPr>
          <p:cNvSpPr/>
          <p:nvPr/>
        </p:nvSpPr>
        <p:spPr>
          <a:xfrm>
            <a:off x="0" y="536028"/>
            <a:ext cx="12192000" cy="819806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BlokTextu 3">
            <a:extLst>
              <a:ext uri="{FF2B5EF4-FFF2-40B4-BE49-F238E27FC236}">
                <a16:creationId xmlns:a16="http://schemas.microsoft.com/office/drawing/2014/main" id="{C41B8172-E02C-A6F0-8AD0-D7AFE7BE918E}"/>
              </a:ext>
            </a:extLst>
          </p:cNvPr>
          <p:cNvSpPr txBox="1"/>
          <p:nvPr/>
        </p:nvSpPr>
        <p:spPr>
          <a:xfrm>
            <a:off x="-1" y="59198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Introduction</a:t>
            </a:r>
            <a:endParaRPr lang="sk-SK" sz="4000" dirty="0">
              <a:solidFill>
                <a:schemeClr val="bg1"/>
              </a:solidFill>
            </a:endParaRPr>
          </a:p>
        </p:txBody>
      </p:sp>
      <p:sp>
        <p:nvSpPr>
          <p:cNvPr id="9" name="BlokTextu 4">
            <a:extLst>
              <a:ext uri="{FF2B5EF4-FFF2-40B4-BE49-F238E27FC236}">
                <a16:creationId xmlns:a16="http://schemas.microsoft.com/office/drawing/2014/main" id="{CAEEA532-50C9-2B63-99A6-0218D398CA7C}"/>
              </a:ext>
            </a:extLst>
          </p:cNvPr>
          <p:cNvSpPr txBox="1"/>
          <p:nvPr/>
        </p:nvSpPr>
        <p:spPr>
          <a:xfrm>
            <a:off x="658237" y="2929684"/>
            <a:ext cx="10875523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What is semantic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What is semantic annotation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Why is it important in business intelligence</a:t>
            </a:r>
          </a:p>
        </p:txBody>
      </p:sp>
    </p:spTree>
    <p:extLst>
      <p:ext uri="{BB962C8B-B14F-4D97-AF65-F5344CB8AC3E}">
        <p14:creationId xmlns:p14="http://schemas.microsoft.com/office/powerpoint/2010/main" val="421783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>
            <a:extLst>
              <a:ext uri="{FF2B5EF4-FFF2-40B4-BE49-F238E27FC236}">
                <a16:creationId xmlns:a16="http://schemas.microsoft.com/office/drawing/2014/main" id="{E67C5CCA-997A-E24C-8AF7-70D659E82EFA}"/>
              </a:ext>
            </a:extLst>
          </p:cNvPr>
          <p:cNvSpPr/>
          <p:nvPr/>
        </p:nvSpPr>
        <p:spPr>
          <a:xfrm>
            <a:off x="0" y="536028"/>
            <a:ext cx="12192000" cy="819806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AEE644C6-5E43-E4E4-C2D3-242659FABA13}"/>
              </a:ext>
            </a:extLst>
          </p:cNvPr>
          <p:cNvSpPr txBox="1"/>
          <p:nvPr/>
        </p:nvSpPr>
        <p:spPr>
          <a:xfrm>
            <a:off x="-1" y="59198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Goals</a:t>
            </a:r>
            <a:endParaRPr lang="sk-SK" sz="4000" dirty="0">
              <a:solidFill>
                <a:schemeClr val="bg1"/>
              </a:solidFill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F434212F-44E6-7F9D-5608-9F1A250E4EDB}"/>
              </a:ext>
            </a:extLst>
          </p:cNvPr>
          <p:cNvSpPr txBox="1"/>
          <p:nvPr/>
        </p:nvSpPr>
        <p:spPr>
          <a:xfrm>
            <a:off x="658237" y="2463723"/>
            <a:ext cx="10875523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Implementation of a web environment that simplifies the process of creating a semantic annotation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150" dirty="0"/>
              <a:t>Managing</a:t>
            </a:r>
            <a:r>
              <a:rPr lang="sk-SK" dirty="0"/>
              <a:t> </a:t>
            </a:r>
            <a:r>
              <a:rPr lang="en-150" dirty="0"/>
              <a:t>and</a:t>
            </a:r>
            <a:r>
              <a:rPr lang="sk-SK" dirty="0"/>
              <a:t> </a:t>
            </a:r>
            <a:r>
              <a:rPr lang="en-150" dirty="0"/>
              <a:t>displaying</a:t>
            </a:r>
            <a:r>
              <a:rPr lang="sk-SK" dirty="0"/>
              <a:t> </a:t>
            </a:r>
            <a:r>
              <a:rPr lang="en-150" dirty="0"/>
              <a:t>annotations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Adding datasets, their subsequent annotation and export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Ensuring efficient data processing and supporting the evaluation of AI models.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Deploying </a:t>
            </a:r>
            <a:r>
              <a:rPr lang="sk-SK" dirty="0" err="1"/>
              <a:t>the</a:t>
            </a:r>
            <a:r>
              <a:rPr lang="en-US" dirty="0"/>
              <a:t> application to the cloud</a:t>
            </a:r>
            <a:endParaRPr lang="sk-SK" dirty="0"/>
          </a:p>
        </p:txBody>
      </p:sp>
      <p:sp>
        <p:nvSpPr>
          <p:cNvPr id="2" name="Zástupný objekt pre číslo snímky 1">
            <a:extLst>
              <a:ext uri="{FF2B5EF4-FFF2-40B4-BE49-F238E27FC236}">
                <a16:creationId xmlns:a16="http://schemas.microsoft.com/office/drawing/2014/main" id="{F742653D-11CF-BA17-53D9-D0FA16C8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E311-9FB7-4B9D-BBAE-C95315A29E43}" type="slidenum">
              <a:rPr lang="sk-SK" smtClean="0"/>
              <a:t>3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5332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>
            <a:extLst>
              <a:ext uri="{FF2B5EF4-FFF2-40B4-BE49-F238E27FC236}">
                <a16:creationId xmlns:a16="http://schemas.microsoft.com/office/drawing/2014/main" id="{E67C5CCA-997A-E24C-8AF7-70D659E82EFA}"/>
              </a:ext>
            </a:extLst>
          </p:cNvPr>
          <p:cNvSpPr/>
          <p:nvPr/>
        </p:nvSpPr>
        <p:spPr>
          <a:xfrm>
            <a:off x="0" y="536028"/>
            <a:ext cx="12192000" cy="819806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AEE644C6-5E43-E4E4-C2D3-242659FABA13}"/>
              </a:ext>
            </a:extLst>
          </p:cNvPr>
          <p:cNvSpPr txBox="1"/>
          <p:nvPr/>
        </p:nvSpPr>
        <p:spPr>
          <a:xfrm>
            <a:off x="-1" y="59198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dirty="0">
                <a:solidFill>
                  <a:schemeClr val="bg1"/>
                </a:solidFill>
              </a:rPr>
              <a:t>Technologies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F434212F-44E6-7F9D-5608-9F1A250E4EDB}"/>
              </a:ext>
            </a:extLst>
          </p:cNvPr>
          <p:cNvSpPr txBox="1"/>
          <p:nvPr/>
        </p:nvSpPr>
        <p:spPr>
          <a:xfrm>
            <a:off x="658237" y="2186724"/>
            <a:ext cx="10875523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Frontend: Vue.js</a:t>
            </a:r>
            <a:r>
              <a:rPr lang="sk-SK" dirty="0"/>
              <a:t> 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CSS framework: Tailwind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UI component library: </a:t>
            </a:r>
            <a:r>
              <a:rPr lang="en-US" dirty="0" err="1"/>
              <a:t>PrimeVue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Backend: </a:t>
            </a:r>
            <a:r>
              <a:rPr lang="en-US" dirty="0" err="1"/>
              <a:t>NestJS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Database: Neo4j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Cloud Provider: Google Cloud Platform (GCP), firebase</a:t>
            </a:r>
          </a:p>
        </p:txBody>
      </p:sp>
      <p:sp>
        <p:nvSpPr>
          <p:cNvPr id="2" name="Zástupný objekt pre číslo snímky 1">
            <a:extLst>
              <a:ext uri="{FF2B5EF4-FFF2-40B4-BE49-F238E27FC236}">
                <a16:creationId xmlns:a16="http://schemas.microsoft.com/office/drawing/2014/main" id="{F742653D-11CF-BA17-53D9-D0FA16C8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E311-9FB7-4B9D-BBAE-C95315A29E43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03280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>
            <a:extLst>
              <a:ext uri="{FF2B5EF4-FFF2-40B4-BE49-F238E27FC236}">
                <a16:creationId xmlns:a16="http://schemas.microsoft.com/office/drawing/2014/main" id="{E67C5CCA-997A-E24C-8AF7-70D659E82EFA}"/>
              </a:ext>
            </a:extLst>
          </p:cNvPr>
          <p:cNvSpPr/>
          <p:nvPr/>
        </p:nvSpPr>
        <p:spPr>
          <a:xfrm>
            <a:off x="0" y="536028"/>
            <a:ext cx="12192000" cy="819806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AEE644C6-5E43-E4E4-C2D3-242659FABA13}"/>
              </a:ext>
            </a:extLst>
          </p:cNvPr>
          <p:cNvSpPr txBox="1"/>
          <p:nvPr/>
        </p:nvSpPr>
        <p:spPr>
          <a:xfrm>
            <a:off x="-1" y="59198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dirty="0" err="1">
                <a:solidFill>
                  <a:schemeClr val="bg1"/>
                </a:solidFill>
              </a:rPr>
              <a:t>Wireframes</a:t>
            </a:r>
            <a:endParaRPr lang="sk-SK" sz="4000" dirty="0">
              <a:solidFill>
                <a:schemeClr val="bg1"/>
              </a:solidFill>
            </a:endParaRPr>
          </a:p>
        </p:txBody>
      </p:sp>
      <p:pic>
        <p:nvPicPr>
          <p:cNvPr id="3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2772113-A31F-596E-9F2E-E06F9A9C6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14" y="1511519"/>
            <a:ext cx="10703170" cy="5209956"/>
          </a:xfrm>
          <a:prstGeom prst="rect">
            <a:avLst/>
          </a:prstGeom>
        </p:spPr>
      </p:pic>
      <p:sp>
        <p:nvSpPr>
          <p:cNvPr id="2" name="Zástupný objekt pre číslo snímky 1">
            <a:extLst>
              <a:ext uri="{FF2B5EF4-FFF2-40B4-BE49-F238E27FC236}">
                <a16:creationId xmlns:a16="http://schemas.microsoft.com/office/drawing/2014/main" id="{F742653D-11CF-BA17-53D9-D0FA16C8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E311-9FB7-4B9D-BBAE-C95315A29E43}" type="slidenum">
              <a:rPr lang="sk-SK" smtClean="0"/>
              <a:t>5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90538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>
            <a:extLst>
              <a:ext uri="{FF2B5EF4-FFF2-40B4-BE49-F238E27FC236}">
                <a16:creationId xmlns:a16="http://schemas.microsoft.com/office/drawing/2014/main" id="{E67C5CCA-997A-E24C-8AF7-70D659E82EFA}"/>
              </a:ext>
            </a:extLst>
          </p:cNvPr>
          <p:cNvSpPr/>
          <p:nvPr/>
        </p:nvSpPr>
        <p:spPr>
          <a:xfrm>
            <a:off x="0" y="536028"/>
            <a:ext cx="12192000" cy="819806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AEE644C6-5E43-E4E4-C2D3-242659FABA13}"/>
              </a:ext>
            </a:extLst>
          </p:cNvPr>
          <p:cNvSpPr txBox="1"/>
          <p:nvPr/>
        </p:nvSpPr>
        <p:spPr>
          <a:xfrm>
            <a:off x="-1" y="59198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dirty="0">
                <a:solidFill>
                  <a:schemeClr val="bg1"/>
                </a:solidFill>
              </a:rPr>
              <a:t>Database model</a:t>
            </a:r>
          </a:p>
        </p:txBody>
      </p:sp>
      <p:sp>
        <p:nvSpPr>
          <p:cNvPr id="2" name="Zástupný objekt pre číslo snímky 1">
            <a:extLst>
              <a:ext uri="{FF2B5EF4-FFF2-40B4-BE49-F238E27FC236}">
                <a16:creationId xmlns:a16="http://schemas.microsoft.com/office/drawing/2014/main" id="{F742653D-11CF-BA17-53D9-D0FA16C8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E311-9FB7-4B9D-BBAE-C95315A29E43}" type="slidenum">
              <a:rPr lang="sk-SK" smtClean="0"/>
              <a:t>6</a:t>
            </a:fld>
            <a:endParaRPr lang="sk-SK" dirty="0"/>
          </a:p>
        </p:txBody>
      </p:sp>
      <p:pic>
        <p:nvPicPr>
          <p:cNvPr id="5" name="Picture 6" descr="A diagram of a data flow&#10;&#10;Description automatically generated with medium confidence">
            <a:extLst>
              <a:ext uri="{FF2B5EF4-FFF2-40B4-BE49-F238E27FC236}">
                <a16:creationId xmlns:a16="http://schemas.microsoft.com/office/drawing/2014/main" id="{05D9FBAA-C206-D092-8830-113C9C938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217" y="1439335"/>
            <a:ext cx="7659566" cy="528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87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>
            <a:extLst>
              <a:ext uri="{FF2B5EF4-FFF2-40B4-BE49-F238E27FC236}">
                <a16:creationId xmlns:a16="http://schemas.microsoft.com/office/drawing/2014/main" id="{E67C5CCA-997A-E24C-8AF7-70D659E82EFA}"/>
              </a:ext>
            </a:extLst>
          </p:cNvPr>
          <p:cNvSpPr/>
          <p:nvPr/>
        </p:nvSpPr>
        <p:spPr>
          <a:xfrm>
            <a:off x="0" y="536028"/>
            <a:ext cx="12192000" cy="819806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AEE644C6-5E43-E4E4-C2D3-242659FABA13}"/>
              </a:ext>
            </a:extLst>
          </p:cNvPr>
          <p:cNvSpPr txBox="1"/>
          <p:nvPr/>
        </p:nvSpPr>
        <p:spPr>
          <a:xfrm>
            <a:off x="-1" y="59198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dirty="0">
                <a:solidFill>
                  <a:schemeClr val="bg1"/>
                </a:solidFill>
              </a:rPr>
              <a:t>Seeders</a:t>
            </a:r>
          </a:p>
        </p:txBody>
      </p:sp>
      <p:sp>
        <p:nvSpPr>
          <p:cNvPr id="2" name="Zástupný objekt pre číslo snímky 1">
            <a:extLst>
              <a:ext uri="{FF2B5EF4-FFF2-40B4-BE49-F238E27FC236}">
                <a16:creationId xmlns:a16="http://schemas.microsoft.com/office/drawing/2014/main" id="{F742653D-11CF-BA17-53D9-D0FA16C8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E311-9FB7-4B9D-BBAE-C95315A29E43}" type="slidenum">
              <a:rPr lang="sk-SK" smtClean="0"/>
              <a:t>7</a:t>
            </a:fld>
            <a:endParaRPr lang="sk-SK" dirty="0"/>
          </a:p>
        </p:txBody>
      </p:sp>
      <p:sp>
        <p:nvSpPr>
          <p:cNvPr id="11" name="Ovál 10">
            <a:extLst>
              <a:ext uri="{FF2B5EF4-FFF2-40B4-BE49-F238E27FC236}">
                <a16:creationId xmlns:a16="http://schemas.microsoft.com/office/drawing/2014/main" id="{1DE8CF64-1B31-782D-1341-E04DCAE92C24}"/>
              </a:ext>
            </a:extLst>
          </p:cNvPr>
          <p:cNvSpPr/>
          <p:nvPr/>
        </p:nvSpPr>
        <p:spPr>
          <a:xfrm>
            <a:off x="621322" y="2484492"/>
            <a:ext cx="2825262" cy="2743200"/>
          </a:xfrm>
          <a:prstGeom prst="ellipse">
            <a:avLst/>
          </a:prstGeom>
          <a:solidFill>
            <a:srgbClr val="00A9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mkt_synthetic</a:t>
            </a:r>
          </a:p>
        </p:txBody>
      </p:sp>
      <p:sp>
        <p:nvSpPr>
          <p:cNvPr id="13" name="Ovál 12">
            <a:extLst>
              <a:ext uri="{FF2B5EF4-FFF2-40B4-BE49-F238E27FC236}">
                <a16:creationId xmlns:a16="http://schemas.microsoft.com/office/drawing/2014/main" id="{43166D25-87AD-1550-6FA8-87301BEDE436}"/>
              </a:ext>
            </a:extLst>
          </p:cNvPr>
          <p:cNvSpPr/>
          <p:nvPr/>
        </p:nvSpPr>
        <p:spPr>
          <a:xfrm>
            <a:off x="8528538" y="2484492"/>
            <a:ext cx="2825262" cy="2743200"/>
          </a:xfrm>
          <a:prstGeom prst="ellipse">
            <a:avLst/>
          </a:prstGeom>
          <a:solidFill>
            <a:srgbClr val="00A9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150" sz="2000" b="1" dirty="0"/>
              <a:t>Ecommerce</a:t>
            </a:r>
            <a:r>
              <a:rPr lang="sk-SK" sz="2000" b="1" dirty="0"/>
              <a:t> </a:t>
            </a:r>
            <a:r>
              <a:rPr lang="en-150" sz="2000" b="1" dirty="0"/>
              <a:t>Customers</a:t>
            </a:r>
          </a:p>
        </p:txBody>
      </p:sp>
      <p:sp>
        <p:nvSpPr>
          <p:cNvPr id="14" name="Ovál 13">
            <a:extLst>
              <a:ext uri="{FF2B5EF4-FFF2-40B4-BE49-F238E27FC236}">
                <a16:creationId xmlns:a16="http://schemas.microsoft.com/office/drawing/2014/main" id="{48153949-EEAE-784A-1AAE-BF41A7EFF521}"/>
              </a:ext>
            </a:extLst>
          </p:cNvPr>
          <p:cNvSpPr/>
          <p:nvPr/>
        </p:nvSpPr>
        <p:spPr>
          <a:xfrm>
            <a:off x="4683368" y="2484492"/>
            <a:ext cx="2825262" cy="2743200"/>
          </a:xfrm>
          <a:prstGeom prst="ellipse">
            <a:avLst/>
          </a:prstGeom>
          <a:solidFill>
            <a:srgbClr val="00A9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/>
              <a:t>KAG_</a:t>
            </a:r>
            <a:r>
              <a:rPr lang="en-150" sz="2000" b="1" dirty="0"/>
              <a:t>conversion</a:t>
            </a:r>
            <a:r>
              <a:rPr lang="sk-SK" sz="2000" b="1" dirty="0"/>
              <a:t>_data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3081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>
            <a:extLst>
              <a:ext uri="{FF2B5EF4-FFF2-40B4-BE49-F238E27FC236}">
                <a16:creationId xmlns:a16="http://schemas.microsoft.com/office/drawing/2014/main" id="{E67C5CCA-997A-E24C-8AF7-70D659E82EFA}"/>
              </a:ext>
            </a:extLst>
          </p:cNvPr>
          <p:cNvSpPr/>
          <p:nvPr/>
        </p:nvSpPr>
        <p:spPr>
          <a:xfrm>
            <a:off x="0" y="536028"/>
            <a:ext cx="12192000" cy="819806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AEE644C6-5E43-E4E4-C2D3-242659FABA13}"/>
              </a:ext>
            </a:extLst>
          </p:cNvPr>
          <p:cNvSpPr txBox="1"/>
          <p:nvPr/>
        </p:nvSpPr>
        <p:spPr>
          <a:xfrm>
            <a:off x="-1" y="59198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Google </a:t>
            </a:r>
            <a:r>
              <a:rPr lang="sk-SK" sz="4000" dirty="0">
                <a:solidFill>
                  <a:schemeClr val="bg1"/>
                </a:solidFill>
              </a:rPr>
              <a:t>C</a:t>
            </a:r>
            <a:r>
              <a:rPr lang="en-US" sz="4000" dirty="0">
                <a:solidFill>
                  <a:schemeClr val="bg1"/>
                </a:solidFill>
              </a:rPr>
              <a:t>loud infrastructure diagram</a:t>
            </a:r>
            <a:endParaRPr lang="sk-SK" sz="4000" dirty="0">
              <a:solidFill>
                <a:schemeClr val="bg1"/>
              </a:solidFill>
            </a:endParaRPr>
          </a:p>
        </p:txBody>
      </p:sp>
      <p:sp>
        <p:nvSpPr>
          <p:cNvPr id="2" name="Zástupný objekt pre číslo snímky 1">
            <a:extLst>
              <a:ext uri="{FF2B5EF4-FFF2-40B4-BE49-F238E27FC236}">
                <a16:creationId xmlns:a16="http://schemas.microsoft.com/office/drawing/2014/main" id="{F742653D-11CF-BA17-53D9-D0FA16C8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E311-9FB7-4B9D-BBAE-C95315A29E43}" type="slidenum">
              <a:rPr lang="sk-SK" smtClean="0"/>
              <a:t>8</a:t>
            </a:fld>
            <a:endParaRPr lang="sk-SK" dirty="0"/>
          </a:p>
        </p:txBody>
      </p:sp>
      <p:pic>
        <p:nvPicPr>
          <p:cNvPr id="3" name="Picture 7" descr="A diagram of a fire base&#10;&#10;Description automatically generated">
            <a:extLst>
              <a:ext uri="{FF2B5EF4-FFF2-40B4-BE49-F238E27FC236}">
                <a16:creationId xmlns:a16="http://schemas.microsoft.com/office/drawing/2014/main" id="{52224E30-2A24-D367-A7F7-AEAEBA678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629" y="1483491"/>
            <a:ext cx="4274742" cy="523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0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>
            <a:extLst>
              <a:ext uri="{FF2B5EF4-FFF2-40B4-BE49-F238E27FC236}">
                <a16:creationId xmlns:a16="http://schemas.microsoft.com/office/drawing/2014/main" id="{E67C5CCA-997A-E24C-8AF7-70D659E82EFA}"/>
              </a:ext>
            </a:extLst>
          </p:cNvPr>
          <p:cNvSpPr/>
          <p:nvPr/>
        </p:nvSpPr>
        <p:spPr>
          <a:xfrm>
            <a:off x="0" y="536028"/>
            <a:ext cx="12192000" cy="819806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AEE644C6-5E43-E4E4-C2D3-242659FABA13}"/>
              </a:ext>
            </a:extLst>
          </p:cNvPr>
          <p:cNvSpPr txBox="1"/>
          <p:nvPr/>
        </p:nvSpPr>
        <p:spPr>
          <a:xfrm>
            <a:off x="-1" y="59198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dirty="0">
                <a:solidFill>
                  <a:schemeClr val="bg1"/>
                </a:solidFill>
              </a:rPr>
              <a:t>CI/CD</a:t>
            </a:r>
          </a:p>
        </p:txBody>
      </p:sp>
      <p:sp>
        <p:nvSpPr>
          <p:cNvPr id="2" name="Zástupný objekt pre číslo snímky 1">
            <a:extLst>
              <a:ext uri="{FF2B5EF4-FFF2-40B4-BE49-F238E27FC236}">
                <a16:creationId xmlns:a16="http://schemas.microsoft.com/office/drawing/2014/main" id="{F742653D-11CF-BA17-53D9-D0FA16C8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E311-9FB7-4B9D-BBAE-C95315A29E43}" type="slidenum">
              <a:rPr lang="sk-SK" smtClean="0"/>
              <a:t>9</a:t>
            </a:fld>
            <a:endParaRPr lang="sk-SK" dirty="0"/>
          </a:p>
        </p:txBody>
      </p:sp>
      <p:pic>
        <p:nvPicPr>
          <p:cNvPr id="5" name="Picture 5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CDB10CE5-5B2D-CD20-A07E-0BE5DAFE4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49" y="2057033"/>
            <a:ext cx="78867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39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6465</TotalTime>
  <Words>232</Words>
  <Application>Microsoft Office PowerPoint</Application>
  <PresentationFormat>Widescreen</PresentationFormat>
  <Paragraphs>82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Plevko</dc:creator>
  <cp:lastModifiedBy>Peter Plevko</cp:lastModifiedBy>
  <cp:revision>35</cp:revision>
  <dcterms:created xsi:type="dcterms:W3CDTF">2024-01-17T20:45:41Z</dcterms:created>
  <dcterms:modified xsi:type="dcterms:W3CDTF">2024-01-22T20:59:27Z</dcterms:modified>
</cp:coreProperties>
</file>