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03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CC3-02E1-2602-FC46-CAE5610A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E6B88-2C78-14D3-DB97-26BA4FA4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02A2-36F7-F3CF-3FB6-5B9AF29C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EE6C-98AE-B776-8259-BAB9D00F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29C1-CCC3-C382-2C88-ED7F56B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0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FAA0-BB6F-F357-EC93-30FD286E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46776-8B7D-2D79-0703-6E862D01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7EF6-6A8D-A286-FFFE-C76E1A5B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8ADB-1B58-CDC4-A62F-62C1C5A4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ED91-B8D8-884D-6FD1-A5115722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23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20B60-CA96-7D37-8F3B-9BE6C22A9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D8F9-9348-C991-F393-EF0DCB1F5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424B-8D5F-A4A8-EB85-9C7260C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56A2-64D4-A73E-08D1-7B130171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9E32-04E6-5183-5FE9-1577C80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84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7C98-AA5E-CEB6-F2D1-D7C65AB6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3FB6-80A3-F529-915E-47070CCA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6CEA-BDA5-2125-1715-17DB4670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A178-20CD-FE58-34DD-78189ECD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DC9F-E388-101C-BFE9-61FD339B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198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1D17-CD66-5813-BA91-2E4015DC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F242-BDFD-0B0D-9824-DA63312E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A714-BFE3-7683-C134-B6C02524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893A-1236-688E-8D10-76714642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194C-B468-656A-E77E-E7660A20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33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6FE-1ED5-A0F2-E9A5-2B099EFB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D7F5-A779-96CE-8CCC-A7076384E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81F9-F362-5E9D-7082-2595AC0F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A6366-4D72-35AA-B870-00C2327B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FF399-7C63-5E1C-A441-3B711D85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E151-EA54-BDEF-DC9E-C09DFB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80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970-952E-470A-6C02-3E284CD1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94C9-ACFF-330E-6D8B-DBAAE1E4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1A33D-7A41-0F9F-A7CF-DA74D1FB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2F9F1-CDC9-F6BA-66A1-06A18660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B066-9417-9F48-E350-3E5D7BD3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333D3-E41A-3D1F-E57A-AEE08BA9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04816-1286-454C-5861-17AE3222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1C012-115D-6863-9A5F-5CD0B9DE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5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F460-D23A-A752-627B-2830B94E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2A5F1-A69C-87CE-FCD4-1F0A3055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E3148-BBAE-6410-9376-62D898E8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66014-1C8C-21EA-3937-7241AA86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75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2495-B06A-824B-AE8C-04BED83B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9FFE0-52FD-20CE-FD46-C5C9F12A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2B84-AF14-903E-1315-E2A17A2E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244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7E42-64BF-AF9B-4DC9-B041FB72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636A-283F-9BA0-76D1-D7B53034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D890-7D8A-25AC-CE60-9737F48A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76F6-56AA-35C4-152B-7128F371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EA1C1-A1A1-2E63-883A-98495606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B337-A63F-D6ED-9F7C-CC63CFB9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ADC9-5BA7-6DDD-D79D-C5473149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538A8-F9C8-CC1F-763A-401EE6E45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C981A-D1E4-90F4-016F-305C9742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75D8-97D4-A30C-1A69-2E2FC8C8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4ABD-2B0A-806B-110B-07F3E038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CFB4-2D20-82DC-38E4-64249FF4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67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DBCC7-5CE1-E89B-C18F-C84E3A39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8DBDD-E949-E224-3F72-FB8F79EA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84B3-5E0B-3A34-BCA0-A36856483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7761-DE56-A549-9D94-6DBF7F57AF44}" type="datetimeFigureOut">
              <a:rPr lang="sk-SK" smtClean="0"/>
              <a:t>12. 12. 2023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7FA4-BDA0-63ED-5E52-A187B4FB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57FC-2283-9516-8801-219688640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C3E1-78F4-9747-8138-95C3877D44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36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ascnc.com/service/troubleshooting-and-how-to/how-to/machine-data-collection---ngc.html" TargetMode="External"/><Relationship Id="rId3" Type="http://schemas.openxmlformats.org/officeDocument/2006/relationships/hyperlink" Target="https://docs.nestjs.com/" TargetMode="External"/><Relationship Id="rId7" Type="http://schemas.openxmlformats.org/officeDocument/2006/relationships/hyperlink" Target="https://freebiesupply.com/logos/ubuntu-logo/" TargetMode="External"/><Relationship Id="rId2" Type="http://schemas.openxmlformats.org/officeDocument/2006/relationships/hyperlink" Target="https://www.docker.com/company/newsroom/media-resourc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stgreSQL" TargetMode="External"/><Relationship Id="rId5" Type="http://schemas.openxmlformats.org/officeDocument/2006/relationships/hyperlink" Target="https://commons.wikimedia.org/wiki/File:Prometheus_software_logo.svg" TargetMode="External"/><Relationship Id="rId4" Type="http://schemas.openxmlformats.org/officeDocument/2006/relationships/hyperlink" Target="https://en.wikipedia.org/wiki/Grafana" TargetMode="External"/><Relationship Id="rId9" Type="http://schemas.openxmlformats.org/officeDocument/2006/relationships/hyperlink" Target="https://www.mtconnec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3F23-9419-0F83-17E9-8866B2072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Prezentácia projektu</a:t>
            </a:r>
            <a:br>
              <a:rPr lang="sk-SK" dirty="0"/>
            </a:br>
            <a:r>
              <a:rPr lang="sk-SK" dirty="0"/>
              <a:t>Monitorovanie CNC strojov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31E7-6792-A8FB-2A7B-43C5BF924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i="1" dirty="0"/>
              <a:t>VNOS</a:t>
            </a:r>
            <a:r>
              <a:rPr lang="sk-SK" i="1"/>
              <a:t>_I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6684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BB40-ABCF-D585-86FD-E731CF5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Ukážka</a:t>
            </a:r>
          </a:p>
        </p:txBody>
      </p:sp>
    </p:spTree>
    <p:extLst>
      <p:ext uri="{BB962C8B-B14F-4D97-AF65-F5344CB8AC3E}">
        <p14:creationId xmlns:p14="http://schemas.microsoft.com/office/powerpoint/2010/main" val="166726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0A2-A9F3-7EB3-B462-F21DF05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694F-C3FD-B5DA-FAD9-2B1F86DF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https://www.docker.com/company/newsroom/media-resources/</a:t>
            </a:r>
            <a:endParaRPr lang="en-GB" sz="1400" dirty="0"/>
          </a:p>
          <a:p>
            <a:r>
              <a:rPr lang="en-GB" sz="1400" dirty="0">
                <a:hlinkClick r:id="rId3"/>
              </a:rPr>
              <a:t>https://docs.nestjs.com/</a:t>
            </a:r>
            <a:endParaRPr lang="en-SK" sz="1400" dirty="0"/>
          </a:p>
          <a:p>
            <a:r>
              <a:rPr lang="en-GB" sz="1400" dirty="0">
                <a:hlinkClick r:id="rId4"/>
              </a:rPr>
              <a:t>https://en.wikipedia.org/wiki/Grafana</a:t>
            </a:r>
            <a:endParaRPr lang="en-SK" sz="1400" dirty="0"/>
          </a:p>
          <a:p>
            <a:r>
              <a:rPr lang="en-GB" sz="1400" dirty="0">
                <a:hlinkClick r:id="rId5"/>
              </a:rPr>
              <a:t>https://commons.wikimedia.org/wiki/File:Prometheus_software_logo.svg</a:t>
            </a:r>
            <a:endParaRPr lang="en-GB" sz="1400" dirty="0"/>
          </a:p>
          <a:p>
            <a:r>
              <a:rPr lang="sk-SK" sz="1400" dirty="0">
                <a:hlinkClick r:id="rId6"/>
              </a:rPr>
              <a:t>https://en.wikipedia.org/wiki/PostgreSQL</a:t>
            </a:r>
            <a:endParaRPr lang="sk-SK" sz="1400" dirty="0"/>
          </a:p>
          <a:p>
            <a:r>
              <a:rPr lang="sk-SK" sz="1400" dirty="0">
                <a:hlinkClick r:id="rId7"/>
              </a:rPr>
              <a:t>https://freebiesupply.com/logos/ubuntu-logo/</a:t>
            </a:r>
            <a:endParaRPr lang="sk-SK" sz="1400" dirty="0"/>
          </a:p>
          <a:p>
            <a:r>
              <a:rPr lang="sk-SK" sz="1400" dirty="0">
                <a:hlinkClick r:id="rId8"/>
              </a:rPr>
              <a:t>https://www.haascnc.com/service/troubleshooting-and-how-to/how-to/machine-data-collection---ngc.html</a:t>
            </a:r>
            <a:endParaRPr lang="sk-SK" sz="1400" dirty="0"/>
          </a:p>
          <a:p>
            <a:r>
              <a:rPr lang="sk-SK" sz="1400" dirty="0">
                <a:hlinkClick r:id="rId9"/>
              </a:rPr>
              <a:t>https://www.mtconnect.org/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9199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257-C712-3F48-F898-38E84FD3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3D0A-C932-639A-1B2D-0D4CA43B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k-SK" b="1" dirty="0" err="1"/>
              <a:t>RaspberryPI</a:t>
            </a:r>
            <a:r>
              <a:rPr lang="sk-SK" b="1" dirty="0"/>
              <a:t> 4B</a:t>
            </a:r>
          </a:p>
          <a:p>
            <a:r>
              <a:rPr lang="sk-SK" b="1" dirty="0"/>
              <a:t>CNC stroje</a:t>
            </a:r>
          </a:p>
          <a:p>
            <a:pPr lvl="1"/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3 </a:t>
            </a:r>
            <a:r>
              <a:rPr lang="en-GB" i="0" dirty="0" err="1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osé</a:t>
            </a:r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vertikálne</a:t>
            </a:r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obrábacie</a:t>
            </a:r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 centrum HAAS VF2</a:t>
            </a:r>
          </a:p>
          <a:p>
            <a:pPr lvl="1"/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4 </a:t>
            </a:r>
            <a:r>
              <a:rPr lang="en-GB" i="0" dirty="0" err="1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osé</a:t>
            </a:r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vertikálne</a:t>
            </a:r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obrábacie</a:t>
            </a:r>
            <a:r>
              <a:rPr lang="en-GB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 centrum HAAS VF4</a:t>
            </a:r>
            <a:br>
              <a:rPr lang="en-GB" dirty="0"/>
            </a:b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E4497A-1CED-DEDF-9FF5-A078E8E8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29" y="3846442"/>
            <a:ext cx="3101009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086296-0EE5-97F3-559B-8EA4AC16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20" y="2313574"/>
            <a:ext cx="2933298" cy="24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spberry Pi® 4 B 2 GB 4 x 1.5 GHz Raspberry Pi® | Conrad.sk">
            <a:extLst>
              <a:ext uri="{FF2B5EF4-FFF2-40B4-BE49-F238E27FC236}">
                <a16:creationId xmlns:a16="http://schemas.microsoft.com/office/drawing/2014/main" id="{19BEC68B-BBAC-7323-431B-ABE7B4F93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28" y="1233203"/>
            <a:ext cx="2756451" cy="177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F232-E79B-C9AA-ABE2-12FFF58F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93A4-497F-AEAC-C10B-B10D9A81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k-SK" dirty="0" err="1"/>
              <a:t>Ubuntu</a:t>
            </a:r>
            <a:endParaRPr lang="sk-SK" dirty="0"/>
          </a:p>
          <a:p>
            <a:r>
              <a:rPr lang="sk-SK" dirty="0" err="1"/>
              <a:t>Docker</a:t>
            </a:r>
            <a:endParaRPr lang="sk-SK" dirty="0"/>
          </a:p>
          <a:p>
            <a:r>
              <a:rPr lang="sk-SK" dirty="0" err="1"/>
              <a:t>NestJS</a:t>
            </a:r>
            <a:endParaRPr lang="sk-SK" dirty="0"/>
          </a:p>
          <a:p>
            <a:pPr lvl="1"/>
            <a:r>
              <a:rPr lang="sk-SK" dirty="0"/>
              <a:t>Broker</a:t>
            </a:r>
          </a:p>
          <a:p>
            <a:pPr lvl="1"/>
            <a:r>
              <a:rPr lang="sk-SK" dirty="0"/>
              <a:t>Server</a:t>
            </a:r>
          </a:p>
          <a:p>
            <a:pPr lvl="1"/>
            <a:r>
              <a:rPr lang="sk-SK" dirty="0"/>
              <a:t>Simulátor</a:t>
            </a:r>
          </a:p>
          <a:p>
            <a:r>
              <a:rPr lang="sk-SK" dirty="0" err="1"/>
              <a:t>PostgreSQL</a:t>
            </a:r>
            <a:endParaRPr lang="sk-SK" dirty="0"/>
          </a:p>
          <a:p>
            <a:r>
              <a:rPr lang="sk-SK" dirty="0" err="1"/>
              <a:t>Grafana</a:t>
            </a:r>
            <a:endParaRPr lang="sk-SK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30EB14A-619B-114C-EF67-44952ABF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208" y="1825625"/>
            <a:ext cx="1539921" cy="131759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B2C082A-9BB1-8A8C-DBB4-D7C2C452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96" y="3783752"/>
            <a:ext cx="1281562" cy="130719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FDA97-45C8-64AD-B4AE-9CC2875DD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3407" y="1865587"/>
            <a:ext cx="1307182" cy="1261866"/>
          </a:xfrm>
          <a:prstGeom prst="rect">
            <a:avLst/>
          </a:prstGeom>
        </p:spPr>
      </p:pic>
      <p:pic>
        <p:nvPicPr>
          <p:cNvPr id="1026" name="Picture 2" descr="Ubuntu Logo PNG Transparent &amp; SVG Vector - Freebie Supply">
            <a:extLst>
              <a:ext uri="{FF2B5EF4-FFF2-40B4-BE49-F238E27FC236}">
                <a16:creationId xmlns:a16="http://schemas.microsoft.com/office/drawing/2014/main" id="{109404F8-695A-C6CE-65FD-B9D906B2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68" y="1893178"/>
            <a:ext cx="1281562" cy="12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74B928F4-5FCF-30EC-195C-D4B40F04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49" y="3783752"/>
            <a:ext cx="1313989" cy="13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028B-E4E3-B3ED-309F-ABC162B9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</a:t>
            </a:r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B5D510F9-2AF2-4A0B-82CC-0CE1D8299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072" y="1825625"/>
            <a:ext cx="8131855" cy="4351338"/>
          </a:xfr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AFFAE634-DBC4-EB34-9748-ADF6E26C906E}"/>
              </a:ext>
            </a:extLst>
          </p:cNvPr>
          <p:cNvSpPr/>
          <p:nvPr/>
        </p:nvSpPr>
        <p:spPr>
          <a:xfrm>
            <a:off x="7772400" y="4239491"/>
            <a:ext cx="2314712" cy="6816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5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A0E5-975F-9E8C-DE13-E1333E2E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/>
              <a:t>Simulátor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0073-71B6-236D-7A05-65165F2D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sk-SK" dirty="0"/>
              <a:t>Simulovanie reálnych </a:t>
            </a:r>
            <a:r>
              <a:rPr lang="sk-SK" dirty="0" err="1"/>
              <a:t>MtConnect</a:t>
            </a:r>
            <a:r>
              <a:rPr lang="sk-SK" dirty="0"/>
              <a:t> XML  dát pre zvolené CNC stroje</a:t>
            </a:r>
          </a:p>
          <a:p>
            <a:pPr lvl="1"/>
            <a:r>
              <a:rPr lang="sk-SK" dirty="0"/>
              <a:t>HAAS VF-2</a:t>
            </a:r>
          </a:p>
          <a:p>
            <a:pPr lvl="1"/>
            <a:r>
              <a:rPr lang="sk-SK" dirty="0"/>
              <a:t>HAAS VF-4</a:t>
            </a:r>
          </a:p>
          <a:p>
            <a:r>
              <a:rPr lang="sk-SK" dirty="0"/>
              <a:t>Reálne </a:t>
            </a:r>
            <a:r>
              <a:rPr lang="sk-SK" dirty="0" err="1"/>
              <a:t>timestampy</a:t>
            </a:r>
            <a:r>
              <a:rPr lang="sk-SK" dirty="0"/>
              <a:t> a 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numbers</a:t>
            </a:r>
            <a:r>
              <a:rPr lang="sk-SK" dirty="0"/>
              <a:t> podľa štandardu</a:t>
            </a:r>
          </a:p>
          <a:p>
            <a:r>
              <a:rPr lang="sk-SK" dirty="0"/>
              <a:t>Hodnoty podľa technických parametrov strojov</a:t>
            </a:r>
          </a:p>
        </p:txBody>
      </p:sp>
    </p:spTree>
    <p:extLst>
      <p:ext uri="{BB962C8B-B14F-4D97-AF65-F5344CB8AC3E}">
        <p14:creationId xmlns:p14="http://schemas.microsoft.com/office/powerpoint/2010/main" val="17889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68A2-F302-CE61-789D-41EA5F8F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XML zo simulátora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B1B09-1655-A44B-0E08-242B9310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1599"/>
            <a:ext cx="7772400" cy="50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7811-DE16-C817-3FB2-F6DCA0A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938B-350D-9695-EE8E-A9BA0EC6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k-SK" dirty="0"/>
              <a:t>Broker je zodpovedný za </a:t>
            </a:r>
            <a:r>
              <a:rPr lang="sk-SK" dirty="0" err="1"/>
              <a:t>scrapeovanie</a:t>
            </a:r>
            <a:r>
              <a:rPr lang="sk-SK" dirty="0"/>
              <a:t> dát z CNC strojov</a:t>
            </a:r>
          </a:p>
          <a:p>
            <a:r>
              <a:rPr lang="sk-SK" dirty="0"/>
              <a:t>XML je </a:t>
            </a:r>
            <a:r>
              <a:rPr lang="sk-SK" dirty="0" err="1"/>
              <a:t>parseované</a:t>
            </a:r>
            <a:r>
              <a:rPr lang="sk-SK" dirty="0"/>
              <a:t> a </a:t>
            </a:r>
            <a:r>
              <a:rPr lang="sk-SK" dirty="0" err="1"/>
              <a:t>serializované</a:t>
            </a:r>
            <a:r>
              <a:rPr lang="sk-SK" dirty="0"/>
              <a:t> do JSON formátu</a:t>
            </a:r>
          </a:p>
          <a:p>
            <a:r>
              <a:rPr lang="sk-SK" dirty="0"/>
              <a:t>Následne sú tieto dáta odosielané na API server</a:t>
            </a:r>
          </a:p>
        </p:txBody>
      </p:sp>
      <p:pic>
        <p:nvPicPr>
          <p:cNvPr id="5" name="Picture 4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3880ED1-5ACF-35F6-F9B4-FAA4DE36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473075"/>
            <a:ext cx="5168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6772-7A33-73BC-F91A-0752FD2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0D98-D226-275B-65BD-58F7E1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Server má na starosti uloženie dát z Brokera do </a:t>
            </a:r>
            <a:r>
              <a:rPr lang="sk-SK" dirty="0" err="1"/>
              <a:t>PostgreSQL</a:t>
            </a:r>
            <a:r>
              <a:rPr lang="sk-SK" dirty="0"/>
              <a:t> databázy</a:t>
            </a:r>
          </a:p>
          <a:p>
            <a:r>
              <a:rPr lang="sk-SK" dirty="0"/>
              <a:t>Využíva komunikáciu pomocou REST API</a:t>
            </a:r>
          </a:p>
        </p:txBody>
      </p:sp>
      <p:pic>
        <p:nvPicPr>
          <p:cNvPr id="5" name="Picture 4" descr="A picture containing text, screenshot, rectangle, design&#10;&#10;Description automatically generated">
            <a:extLst>
              <a:ext uri="{FF2B5EF4-FFF2-40B4-BE49-F238E27FC236}">
                <a16:creationId xmlns:a16="http://schemas.microsoft.com/office/drawing/2014/main" id="{C369E9B1-0972-FE69-C042-850D6D22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24" y="4001294"/>
            <a:ext cx="9911352" cy="18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2A85-D549-F9B4-DB75-673A4E7E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Grafana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B062-8A49-9EAD-1D6C-ACCDB8EA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0217" cy="4351338"/>
          </a:xfrm>
        </p:spPr>
        <p:txBody>
          <a:bodyPr/>
          <a:lstStyle/>
          <a:p>
            <a:r>
              <a:rPr lang="sk-SK" dirty="0"/>
              <a:t>Vizualizácia dát pomocou </a:t>
            </a:r>
            <a:r>
              <a:rPr lang="sk-SK" dirty="0" err="1"/>
              <a:t>dashboardov</a:t>
            </a:r>
            <a:r>
              <a:rPr lang="sk-SK" dirty="0"/>
              <a:t> s grafmi</a:t>
            </a:r>
          </a:p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je priamo </a:t>
            </a:r>
            <a:r>
              <a:rPr lang="sk-SK" dirty="0" err="1"/>
              <a:t>PostgreSQL</a:t>
            </a:r>
            <a:endParaRPr lang="sk-SK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F634A9-0D33-DE04-6CBE-FFFE501A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385" y="1351721"/>
            <a:ext cx="7772400" cy="44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9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</TotalTime>
  <Words>225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 Theme</vt:lpstr>
      <vt:lpstr>Prezentácia projektu Monitorovanie CNC strojov</vt:lpstr>
      <vt:lpstr>Hardware</vt:lpstr>
      <vt:lpstr>Software</vt:lpstr>
      <vt:lpstr>Architektúra</vt:lpstr>
      <vt:lpstr>Simulátor</vt:lpstr>
      <vt:lpstr>XML zo simulátora</vt:lpstr>
      <vt:lpstr>Broker</vt:lpstr>
      <vt:lpstr>Server</vt:lpstr>
      <vt:lpstr>Grafana</vt:lpstr>
      <vt:lpstr>Ukážka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Kontrolný bod projektu Monitorovanie CNC strojov</dc:title>
  <dc:creator>Michal Pidanič</dc:creator>
  <cp:lastModifiedBy>Peter Plevko</cp:lastModifiedBy>
  <cp:revision>11</cp:revision>
  <dcterms:created xsi:type="dcterms:W3CDTF">2023-04-12T20:21:49Z</dcterms:created>
  <dcterms:modified xsi:type="dcterms:W3CDTF">2023-12-12T08:14:22Z</dcterms:modified>
</cp:coreProperties>
</file>