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Precision a recall pre dopyty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Hárok1!$A$2:$A$6</c:f>
              <c:strCache>
                <c:ptCount val="5"/>
                <c:pt idx="0">
                  <c:v>name:Lord AND breed:SPH</c:v>
                </c:pt>
                <c:pt idx="1">
                  <c:v>name:Garfield AND breed:GAR</c:v>
                </c:pt>
                <c:pt idx="2">
                  <c:v>name:Skywalker AND breed:BEN</c:v>
                </c:pt>
                <c:pt idx="3">
                  <c:v>name:Lady Gaga AND breed:BUR</c:v>
                </c:pt>
                <c:pt idx="4">
                  <c:v>name:Felix AND breed:EUR</c:v>
                </c:pt>
              </c:strCache>
            </c:strRef>
          </c:cat>
          <c:val>
            <c:numRef>
              <c:f>Hárok1!$B$2:$B$6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0.91</c:v>
                </c:pt>
                <c:pt idx="2">
                  <c:v>0.86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1-4A6E-8B21-E2F839EEAF69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Hárok1!$A$2:$A$6</c:f>
              <c:strCache>
                <c:ptCount val="5"/>
                <c:pt idx="0">
                  <c:v>name:Lord AND breed:SPH</c:v>
                </c:pt>
                <c:pt idx="1">
                  <c:v>name:Garfield AND breed:GAR</c:v>
                </c:pt>
                <c:pt idx="2">
                  <c:v>name:Skywalker AND breed:BEN</c:v>
                </c:pt>
                <c:pt idx="3">
                  <c:v>name:Lady Gaga AND breed:BUR</c:v>
                </c:pt>
                <c:pt idx="4">
                  <c:v>name:Felix AND breed:EUR</c:v>
                </c:pt>
              </c:strCache>
            </c:strRef>
          </c:cat>
          <c:val>
            <c:numRef>
              <c:f>Hárok1!$C$2:$C$6</c:f>
              <c:numCache>
                <c:formatCode>General</c:formatCode>
                <c:ptCount val="5"/>
                <c:pt idx="0">
                  <c:v>0.8</c:v>
                </c:pt>
                <c:pt idx="1">
                  <c:v>0.91</c:v>
                </c:pt>
                <c:pt idx="2">
                  <c:v>0.92</c:v>
                </c:pt>
                <c:pt idx="3">
                  <c:v>1</c:v>
                </c:pt>
                <c:pt idx="4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21-4A6E-8B21-E2F839EEA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26923791"/>
        <c:axId val="2026924207"/>
      </c:barChart>
      <c:catAx>
        <c:axId val="202692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026924207"/>
        <c:crosses val="autoZero"/>
        <c:auto val="1"/>
        <c:lblAlgn val="ctr"/>
        <c:lblOffset val="100"/>
        <c:noMultiLvlLbl val="0"/>
      </c:catAx>
      <c:valAx>
        <c:axId val="202692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02692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wpeds.com/db/?a=p&amp;id=1482896&amp;g=2&amp;p=sph" TargetMode="External"/><Relationship Id="rId13" Type="http://schemas.openxmlformats.org/officeDocument/2006/relationships/hyperlink" Target="https://www.pawpeds.com/db/?a=p&amp;id=847506&amp;g=2&amp;p=sph" TargetMode="External"/><Relationship Id="rId3" Type="http://schemas.openxmlformats.org/officeDocument/2006/relationships/hyperlink" Target="https://www.pawpeds.com/db/?a=p&amp;id=202090&amp;g=2&amp;p=sph" TargetMode="External"/><Relationship Id="rId7" Type="http://schemas.openxmlformats.org/officeDocument/2006/relationships/hyperlink" Target="https://www.pawpeds.com/db/?a=p&amp;id=1245935&amp;g=2&amp;p=sph" TargetMode="External"/><Relationship Id="rId12" Type="http://schemas.openxmlformats.org/officeDocument/2006/relationships/hyperlink" Target="https://www.pawpeds.com/db/?a=p&amp;id=854885&amp;g=2&amp;p=sph" TargetMode="External"/><Relationship Id="rId2" Type="http://schemas.openxmlformats.org/officeDocument/2006/relationships/hyperlink" Target="https://www.pawpeds.com/db/?a=p&amp;id=125491&amp;g=2&amp;p=sph" TargetMode="External"/><Relationship Id="rId16" Type="http://schemas.openxmlformats.org/officeDocument/2006/relationships/hyperlink" Target="https://www.pawpeds.com/db/?a=p&amp;id=1377029&amp;g=2&amp;p=sp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wpeds.com/db/?a=p&amp;id=794064&amp;g=2&amp;p=sph" TargetMode="External"/><Relationship Id="rId11" Type="http://schemas.openxmlformats.org/officeDocument/2006/relationships/hyperlink" Target="https://www.pawpeds.com/db/?a=p&amp;id=1317604&amp;g=2&amp;p=sph" TargetMode="External"/><Relationship Id="rId5" Type="http://schemas.openxmlformats.org/officeDocument/2006/relationships/hyperlink" Target="https://www.pawpeds.com/db/?a=p&amp;id=169239&amp;g=2&amp;p=sph" TargetMode="External"/><Relationship Id="rId15" Type="http://schemas.openxmlformats.org/officeDocument/2006/relationships/hyperlink" Target="https://www.pawpeds.com/db/?a=p&amp;id=1377028&amp;g=2&amp;p=sph" TargetMode="External"/><Relationship Id="rId10" Type="http://schemas.openxmlformats.org/officeDocument/2006/relationships/hyperlink" Target="https://www.pawpeds.com/db/?a=p&amp;id=1290253&amp;g=2&amp;p=sph" TargetMode="External"/><Relationship Id="rId4" Type="http://schemas.openxmlformats.org/officeDocument/2006/relationships/hyperlink" Target="https://www.pawpeds.com/db/?a=p&amp;id=400798&amp;g=2&amp;p=sph" TargetMode="External"/><Relationship Id="rId9" Type="http://schemas.openxmlformats.org/officeDocument/2006/relationships/hyperlink" Target="https://www.pawpeds.com/db/?a=p&amp;id=1290007&amp;g=2&amp;p=sph" TargetMode="External"/><Relationship Id="rId14" Type="http://schemas.openxmlformats.org/officeDocument/2006/relationships/hyperlink" Target="https://www.pawpeds.com/db/?a=p&amp;id=1377030&amp;g=2&amp;p=sp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2011FA-812A-91F4-1A12-DFFF00C50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Mergovanie</a:t>
            </a:r>
            <a:r>
              <a:rPr lang="sk-SK" dirty="0"/>
              <a:t> Datasetov s mačkami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260C617-65F4-E6A8-F8A7-FC5A3581F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Autor:</a:t>
            </a:r>
          </a:p>
        </p:txBody>
      </p:sp>
    </p:spTree>
    <p:extLst>
      <p:ext uri="{BB962C8B-B14F-4D97-AF65-F5344CB8AC3E}">
        <p14:creationId xmlns:p14="http://schemas.microsoft.com/office/powerpoint/2010/main" val="386422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5B810-4190-E87D-F785-043F2ED2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 do problematiky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62650CB-CEF0-B8B5-10DB-4E96AEAB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/>
              <a:t>Množstvo databáz, v mnohých formátoch</a:t>
            </a:r>
          </a:p>
          <a:p>
            <a:r>
              <a:rPr lang="sk-SK" sz="2400" dirty="0"/>
              <a:t>Dáta: </a:t>
            </a:r>
          </a:p>
          <a:p>
            <a:pPr lvl="1"/>
            <a:r>
              <a:rPr lang="sk-SK" sz="2000" dirty="0"/>
              <a:t>pawpeds.com</a:t>
            </a:r>
          </a:p>
          <a:p>
            <a:pPr lvl="1"/>
            <a:r>
              <a:rPr lang="sk-SK" sz="2000" dirty="0"/>
              <a:t>tree.sibcat.info (ruská databáza)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76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9F3C83-4400-A877-4AD6-742D4C0A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AF99CD-0CB4-1BAB-92F8-DDF0A1E2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Potreba zjednotiť formát</a:t>
            </a:r>
          </a:p>
          <a:p>
            <a:r>
              <a:rPr lang="sk-SK" sz="2400" dirty="0"/>
              <a:t>Všetky údaje na jednom mieste</a:t>
            </a:r>
          </a:p>
          <a:p>
            <a:r>
              <a:rPr lang="sk-SK" sz="2400" dirty="0"/>
              <a:t>Odstránenie duplikátov medzi </a:t>
            </a:r>
            <a:r>
              <a:rPr lang="sk-SK" sz="2400" dirty="0" err="1"/>
              <a:t>datasetmi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95461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B13D7B-46F6-404F-06DD-A0B62C87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Súčasné 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7340734-B02A-1B51-A018-931E53F7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36444"/>
            <a:ext cx="7729728" cy="3101983"/>
          </a:xfrm>
        </p:spPr>
        <p:txBody>
          <a:bodyPr>
            <a:normAutofit/>
          </a:bodyPr>
          <a:lstStyle/>
          <a:p>
            <a:r>
              <a:rPr lang="sk-SK" sz="2400" dirty="0"/>
              <a:t>pawpeds.com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0770555-AAFE-D1D6-6D44-DE31E02B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77" y="3271981"/>
            <a:ext cx="7689246" cy="3147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208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8DE5B7-8CB3-E49A-FF66-3DB23F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5B37769E-5415-5E8F-C614-C363C127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7971"/>
            <a:ext cx="6173954" cy="687047"/>
          </a:xfrm>
        </p:spPr>
        <p:txBody>
          <a:bodyPr/>
          <a:lstStyle/>
          <a:p>
            <a:r>
              <a:rPr lang="sk-SK" dirty="0" err="1"/>
              <a:t>Crawlovanie</a:t>
            </a:r>
            <a:r>
              <a:rPr lang="sk-SK" dirty="0"/>
              <a:t> → Parsovanie → Indexovanie → Vyhľadávanie</a:t>
            </a:r>
          </a:p>
        </p:txBody>
      </p:sp>
      <p:pic>
        <p:nvPicPr>
          <p:cNvPr id="17" name="Obrázok 16">
            <a:extLst>
              <a:ext uri="{FF2B5EF4-FFF2-40B4-BE49-F238E27FC236}">
                <a16:creationId xmlns:a16="http://schemas.microsoft.com/office/drawing/2014/main" id="{69C2AD00-F1EE-06AB-F2C4-C11EB873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3429000"/>
            <a:ext cx="9725025" cy="3057525"/>
          </a:xfrm>
          <a:prstGeom prst="rect">
            <a:avLst/>
          </a:prstGeom>
        </p:spPr>
      </p:pic>
      <p:pic>
        <p:nvPicPr>
          <p:cNvPr id="18" name="Zástupný objekt pre obsah 4" descr="Obrázok, na ktorom je text&#10;&#10;Automaticky generovaný popis">
            <a:extLst>
              <a:ext uri="{FF2B5EF4-FFF2-40B4-BE49-F238E27FC236}">
                <a16:creationId xmlns:a16="http://schemas.microsoft.com/office/drawing/2014/main" id="{9F974178-76A8-EEEA-72B7-A2BCA693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239" y="4094950"/>
            <a:ext cx="6977519" cy="1725623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id="{85DE8A53-5499-B059-C2BD-35ECE227C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360" y="3429000"/>
            <a:ext cx="6391275" cy="3067050"/>
          </a:xfrm>
          <a:prstGeom prst="rect">
            <a:avLst/>
          </a:prstGeom>
        </p:spPr>
      </p:pic>
      <p:pic>
        <p:nvPicPr>
          <p:cNvPr id="22" name="Obrázok 21">
            <a:extLst>
              <a:ext uri="{FF2B5EF4-FFF2-40B4-BE49-F238E27FC236}">
                <a16:creationId xmlns:a16="http://schemas.microsoft.com/office/drawing/2014/main" id="{9E6FE37C-0E34-673D-E53B-6715A98C3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097" y="3419475"/>
            <a:ext cx="44958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7464E0-C162-49E8-7B50-EF5D26EE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5428869-F7C1-AB73-BA50-FE6AE7480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6" b="1"/>
          <a:stretch/>
        </p:blipFill>
        <p:spPr bwMode="auto">
          <a:xfrm>
            <a:off x="2886089" y="2835160"/>
            <a:ext cx="6419817" cy="659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B3ED3D25-FA29-A550-ACFE-5C074E01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08" y="3948098"/>
            <a:ext cx="11152981" cy="1675652"/>
          </a:xfrm>
          <a:prstGeom prst="rect">
            <a:avLst/>
          </a:prstGeom>
        </p:spPr>
      </p:pic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0668DC2A-6666-CA12-1586-0AB458F59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790" y="5116109"/>
            <a:ext cx="8760413" cy="1188720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CE0D1B72-6E31-D645-B451-37CD2AF55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08" y="2429193"/>
            <a:ext cx="11152981" cy="23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8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DDCFA1-1648-3AF1-243A-E94D0D2D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00" y="677028"/>
            <a:ext cx="3532355" cy="1188720"/>
          </a:xfrm>
        </p:spPr>
        <p:txBody>
          <a:bodyPr/>
          <a:lstStyle/>
          <a:p>
            <a:r>
              <a:rPr lang="sk-SK"/>
              <a:t>vyhodnotenie</a:t>
            </a:r>
            <a:endParaRPr lang="sk-SK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92F57CEF-1454-CECC-EF01-B8A809CFF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940231"/>
              </p:ext>
            </p:extLst>
          </p:nvPr>
        </p:nvGraphicFramePr>
        <p:xfrm>
          <a:off x="4128656" y="677028"/>
          <a:ext cx="7778644" cy="58414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24002">
                  <a:extLst>
                    <a:ext uri="{9D8B030D-6E8A-4147-A177-3AD203B41FA5}">
                      <a16:colId xmlns:a16="http://schemas.microsoft.com/office/drawing/2014/main" val="1324900709"/>
                    </a:ext>
                  </a:extLst>
                </a:gridCol>
                <a:gridCol w="3754642">
                  <a:extLst>
                    <a:ext uri="{9D8B030D-6E8A-4147-A177-3AD203B41FA5}">
                      <a16:colId xmlns:a16="http://schemas.microsoft.com/office/drawing/2014/main" val="2534567005"/>
                    </a:ext>
                  </a:extLst>
                </a:gridCol>
              </a:tblGrid>
              <a:tr h="4880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sk-SK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Pawpeds</a:t>
                      </a:r>
                      <a:endParaRPr lang="sk-SK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sk-SK" sz="20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Náš projekt</a:t>
                      </a:r>
                      <a:endParaRPr lang="sk-SK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1775105536"/>
                  </a:ext>
                </a:extLst>
              </a:tr>
              <a:tr h="325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Apaws Good Lordy Miss Tortie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Bastetkatz Lord Vanderbilt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3855591462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Bastetkatz Lord Vanderbilt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Bemisu Lord Bigglesworth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468229087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Bemisu Lord Bigglesworth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Softskins Lord Oolong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4261298277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Britanya Lord E Im Naked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Malinkas Lord Vortigem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3808148110"/>
                  </a:ext>
                </a:extLst>
              </a:tr>
              <a:tr h="325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Kochav Ha-Carmel Lord of the Ring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Sayyads Lord O'Shea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73589823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Malinkas Lord Vortigem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Zoot'z Lord Loxley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4041302148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Marlen Milord Le Grand Oray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Zoot'z Lord Lucan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3096238032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Miki Sanukis de Lord Grand Animal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Zoot'z Lord Link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552814638"/>
                  </a:ext>
                </a:extLst>
              </a:tr>
              <a:tr h="325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Sayyads Lord O'Shea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Britanya Lord E Im Naked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856803931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Sayyads Warlord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Britanya's Lord E. I'm Naked</a:t>
                      </a:r>
                      <a:endParaRPr lang="sk-SK" sz="18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262357099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Softskins Lord Oolong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Voila DJ Lord van Anubis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2732334503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Voila DJ Lord van Anubis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Miki Sanukis de Lord Grand Animal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3207058144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Zoot'z Lord Link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Kochav Ha-Carmel Lord of the Ring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4133298669"/>
                  </a:ext>
                </a:extLst>
              </a:tr>
              <a:tr h="325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Zoot'z Lord Loxley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2246819007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Zoot'z Lord Lucan</a:t>
                      </a:r>
                      <a:endParaRPr lang="sk-SK" sz="18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extLst>
                  <a:ext uri="{0D108BD9-81ED-4DB2-BD59-A6C34878D82A}">
                    <a16:rowId xmlns:a16="http://schemas.microsoft.com/office/drawing/2014/main" val="3599886531"/>
                  </a:ext>
                </a:extLst>
              </a:tr>
              <a:tr h="311782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b="1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Precision: 12/13 = 0.92</a:t>
                      </a:r>
                      <a:endParaRPr lang="sk-SK" sz="18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07597"/>
                  </a:ext>
                </a:extLst>
              </a:tr>
              <a:tr h="311782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Recall: 12/15 = 0.80</a:t>
                      </a:r>
                      <a:endParaRPr lang="sk-SK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798" marR="50798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2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3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CF97D2-F115-EF35-BD4F-99292921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Vyhodnotenie</a:t>
            </a:r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B032E8F8-8E4F-6461-B66D-E5C84DA7D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386220"/>
              </p:ext>
            </p:extLst>
          </p:nvPr>
        </p:nvGraphicFramePr>
        <p:xfrm>
          <a:off x="1444752" y="2482596"/>
          <a:ext cx="9314170" cy="293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7162965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Balík</Template>
  <TotalTime>131</TotalTime>
  <Words>188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Balík</vt:lpstr>
      <vt:lpstr>Mergovanie Datasetov s mačkami</vt:lpstr>
      <vt:lpstr>Úvod do problematiky</vt:lpstr>
      <vt:lpstr>Motivácia</vt:lpstr>
      <vt:lpstr>Súčasné riešenie</vt:lpstr>
      <vt:lpstr>Riešenie</vt:lpstr>
      <vt:lpstr>Riešenie</vt:lpstr>
      <vt:lpstr>vyhodnotenie</vt:lpstr>
      <vt:lpstr>Vyhodnotenie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Pirkovský</dc:creator>
  <cp:lastModifiedBy>Peter Plevko</cp:lastModifiedBy>
  <cp:revision>3</cp:revision>
  <dcterms:created xsi:type="dcterms:W3CDTF">2022-11-24T13:39:20Z</dcterms:created>
  <dcterms:modified xsi:type="dcterms:W3CDTF">2023-02-23T18:10:15Z</dcterms:modified>
</cp:coreProperties>
</file>