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1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4D16-B0C4-4A01-9406-BCD76CAFE52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BBF8-6E43-41CA-8D18-42298314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9538" y="606669"/>
            <a:ext cx="1661747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73315" y="4094283"/>
            <a:ext cx="2080846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HumanGoalKeeper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 flipH="1">
            <a:off x="3373315" y="1441938"/>
            <a:ext cx="2557097" cy="9290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>
            <a:off x="6077528" y="1441938"/>
            <a:ext cx="2563845" cy="9290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695762" y="3200089"/>
            <a:ext cx="1392693" cy="10301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</p:cNvCxnSpPr>
          <p:nvPr/>
        </p:nvCxnSpPr>
        <p:spPr>
          <a:xfrm flipH="1" flipV="1">
            <a:off x="3404422" y="3206261"/>
            <a:ext cx="1009316" cy="8880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0"/>
          </p:cNvCxnSpPr>
          <p:nvPr/>
        </p:nvCxnSpPr>
        <p:spPr>
          <a:xfrm flipH="1">
            <a:off x="7537937" y="3200089"/>
            <a:ext cx="1165870" cy="8941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" idx="0"/>
          </p:cNvCxnSpPr>
          <p:nvPr/>
        </p:nvCxnSpPr>
        <p:spPr>
          <a:xfrm>
            <a:off x="8863221" y="3200089"/>
            <a:ext cx="1165870" cy="8941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97514" y="4094282"/>
            <a:ext cx="2080846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AIFieldPlayer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88668" y="4094284"/>
            <a:ext cx="2080846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AIGoalKeeper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2161" y="4094284"/>
            <a:ext cx="2080846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HumanFieldPlayer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10499" y="2370992"/>
            <a:ext cx="1661747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AIPlayer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9269" y="2370992"/>
            <a:ext cx="1661747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HumanPlayer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Popma</dc:creator>
  <cp:lastModifiedBy>Peter Popma</cp:lastModifiedBy>
  <cp:revision>1</cp:revision>
  <dcterms:created xsi:type="dcterms:W3CDTF">2023-02-04T11:48:27Z</dcterms:created>
  <dcterms:modified xsi:type="dcterms:W3CDTF">2023-02-04T11:55:15Z</dcterms:modified>
</cp:coreProperties>
</file>