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BC6F-E430-4C01-AB17-BEDFAE886D4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EBD4-6A41-4932-815C-6162ECFC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2545"/>
              </p:ext>
            </p:extLst>
          </p:nvPr>
        </p:nvGraphicFramePr>
        <p:xfrm>
          <a:off x="1979247" y="895512"/>
          <a:ext cx="8764953" cy="46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651">
                  <a:extLst>
                    <a:ext uri="{9D8B030D-6E8A-4147-A177-3AD203B41FA5}">
                      <a16:colId xmlns:a16="http://schemas.microsoft.com/office/drawing/2014/main" val="2841690043"/>
                    </a:ext>
                  </a:extLst>
                </a:gridCol>
                <a:gridCol w="2921651">
                  <a:extLst>
                    <a:ext uri="{9D8B030D-6E8A-4147-A177-3AD203B41FA5}">
                      <a16:colId xmlns:a16="http://schemas.microsoft.com/office/drawing/2014/main" val="148206870"/>
                    </a:ext>
                  </a:extLst>
                </a:gridCol>
                <a:gridCol w="2921651">
                  <a:extLst>
                    <a:ext uri="{9D8B030D-6E8A-4147-A177-3AD203B41FA5}">
                      <a16:colId xmlns:a16="http://schemas.microsoft.com/office/drawing/2014/main" val="3637347477"/>
                    </a:ext>
                  </a:extLst>
                </a:gridCol>
              </a:tblGrid>
              <a:tr h="1565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Left mouse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Right Mouse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05482"/>
                  </a:ext>
                </a:extLst>
              </a:tr>
              <a:tr h="156546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Having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50361"/>
                  </a:ext>
                </a:extLst>
              </a:tr>
              <a:tr h="156546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Without 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Tackle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Switch active player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5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Popma</dc:creator>
  <cp:lastModifiedBy>Peter Popma</cp:lastModifiedBy>
  <cp:revision>1</cp:revision>
  <dcterms:created xsi:type="dcterms:W3CDTF">2023-02-15T19:22:50Z</dcterms:created>
  <dcterms:modified xsi:type="dcterms:W3CDTF">2023-02-15T19:26:08Z</dcterms:modified>
</cp:coreProperties>
</file>