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0"/>
  </p:notesMasterIdLst>
  <p:sldIdLst>
    <p:sldId id="721" r:id="rId5"/>
    <p:sldId id="726" r:id="rId6"/>
    <p:sldId id="751" r:id="rId7"/>
    <p:sldId id="743" r:id="rId8"/>
    <p:sldId id="752" r:id="rId9"/>
    <p:sldId id="753" r:id="rId10"/>
    <p:sldId id="754" r:id="rId11"/>
    <p:sldId id="755" r:id="rId12"/>
    <p:sldId id="750" r:id="rId13"/>
    <p:sldId id="745" r:id="rId14"/>
    <p:sldId id="746" r:id="rId15"/>
    <p:sldId id="747" r:id="rId16"/>
    <p:sldId id="757" r:id="rId17"/>
    <p:sldId id="756" r:id="rId18"/>
    <p:sldId id="748" r:id="rId19"/>
    <p:sldId id="758" r:id="rId20"/>
    <p:sldId id="759" r:id="rId21"/>
    <p:sldId id="749" r:id="rId22"/>
    <p:sldId id="761" r:id="rId23"/>
    <p:sldId id="760" r:id="rId24"/>
    <p:sldId id="762" r:id="rId25"/>
    <p:sldId id="763" r:id="rId26"/>
    <p:sldId id="764" r:id="rId27"/>
    <p:sldId id="765" r:id="rId28"/>
    <p:sldId id="766" r:id="rId2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5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42900" algn="l" defTabSz="455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85800" algn="l" defTabSz="455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028700" algn="l" defTabSz="455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71599" algn="l" defTabSz="455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714500" algn="l" defTabSz="455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057400" algn="l" defTabSz="455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400300" algn="l" defTabSz="455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743200" algn="l" defTabSz="455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20F"/>
    <a:srgbClr val="FDA762"/>
    <a:srgbClr val="3B8BC2"/>
    <a:srgbClr val="94C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823B4-57DB-2E4B-9B7C-10959702B066}" v="981" dt="2020-11-13T15:46:24.87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5" autoAdjust="0"/>
    <p:restoredTop sz="94663"/>
  </p:normalViewPr>
  <p:slideViewPr>
    <p:cSldViewPr snapToGrid="0" snapToObjects="1">
      <p:cViewPr varScale="1">
        <p:scale>
          <a:sx n="123" d="100"/>
          <a:sy n="123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1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11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Mingyu" userId="79129fbe-3b2c-41eb-9a0f-df88fc395eab" providerId="ADAL" clId="{D50823B4-57DB-2E4B-9B7C-10959702B066}"/>
    <pc:docChg chg="undo custSel addSld delSld modSld sldOrd">
      <pc:chgData name="Yang, Mingyu" userId="79129fbe-3b2c-41eb-9a0f-df88fc395eab" providerId="ADAL" clId="{D50823B4-57DB-2E4B-9B7C-10959702B066}" dt="2020-11-13T15:46:24.875" v="3514"/>
      <pc:docMkLst>
        <pc:docMk/>
      </pc:docMkLst>
      <pc:sldChg chg="modSp mod">
        <pc:chgData name="Yang, Mingyu" userId="79129fbe-3b2c-41eb-9a0f-df88fc395eab" providerId="ADAL" clId="{D50823B4-57DB-2E4B-9B7C-10959702B066}" dt="2020-11-06T16:51:31.121" v="105" actId="20577"/>
        <pc:sldMkLst>
          <pc:docMk/>
          <pc:sldMk cId="3783427131" sldId="716"/>
        </pc:sldMkLst>
        <pc:spChg chg="mod">
          <ac:chgData name="Yang, Mingyu" userId="79129fbe-3b2c-41eb-9a0f-df88fc395eab" providerId="ADAL" clId="{D50823B4-57DB-2E4B-9B7C-10959702B066}" dt="2020-11-06T16:51:31.121" v="105" actId="20577"/>
          <ac:spMkLst>
            <pc:docMk/>
            <pc:sldMk cId="3783427131" sldId="716"/>
            <ac:spMk id="90" creationId="{00000000-0000-0000-0000-000000000000}"/>
          </ac:spMkLst>
        </pc:spChg>
      </pc:sldChg>
      <pc:sldChg chg="del">
        <pc:chgData name="Yang, Mingyu" userId="79129fbe-3b2c-41eb-9a0f-df88fc395eab" providerId="ADAL" clId="{D50823B4-57DB-2E4B-9B7C-10959702B066}" dt="2020-11-06T16:35:15.070" v="0" actId="2696"/>
        <pc:sldMkLst>
          <pc:docMk/>
          <pc:sldMk cId="215881380" sldId="718"/>
        </pc:sldMkLst>
      </pc:sldChg>
      <pc:sldChg chg="addSp delSp modSp add mod">
        <pc:chgData name="Yang, Mingyu" userId="79129fbe-3b2c-41eb-9a0f-df88fc395eab" providerId="ADAL" clId="{D50823B4-57DB-2E4B-9B7C-10959702B066}" dt="2020-11-13T15:43:05.894" v="3464" actId="478"/>
        <pc:sldMkLst>
          <pc:docMk/>
          <pc:sldMk cId="3348770286" sldId="724"/>
        </pc:sldMkLst>
        <pc:spChg chg="add del mod">
          <ac:chgData name="Yang, Mingyu" userId="79129fbe-3b2c-41eb-9a0f-df88fc395eab" providerId="ADAL" clId="{D50823B4-57DB-2E4B-9B7C-10959702B066}" dt="2020-11-13T15:43:05.894" v="3464" actId="478"/>
          <ac:spMkLst>
            <pc:docMk/>
            <pc:sldMk cId="3348770286" sldId="724"/>
            <ac:spMk id="2" creationId="{E06AC8FA-C310-0A4B-BD3C-9948191E6B26}"/>
          </ac:spMkLst>
        </pc:spChg>
        <pc:spChg chg="mod">
          <ac:chgData name="Yang, Mingyu" userId="79129fbe-3b2c-41eb-9a0f-df88fc395eab" providerId="ADAL" clId="{D50823B4-57DB-2E4B-9B7C-10959702B066}" dt="2020-11-13T02:11:04.978" v="280" actId="27636"/>
          <ac:spMkLst>
            <pc:docMk/>
            <pc:sldMk cId="3348770286" sldId="724"/>
            <ac:spMk id="90" creationId="{00000000-0000-0000-0000-000000000000}"/>
          </ac:spMkLst>
        </pc:spChg>
        <pc:spChg chg="mod">
          <ac:chgData name="Yang, Mingyu" userId="79129fbe-3b2c-41eb-9a0f-df88fc395eab" providerId="ADAL" clId="{D50823B4-57DB-2E4B-9B7C-10959702B066}" dt="2020-11-13T01:53:03.945" v="110" actId="20577"/>
          <ac:spMkLst>
            <pc:docMk/>
            <pc:sldMk cId="3348770286" sldId="724"/>
            <ac:spMk id="2447" creationId="{00000000-0000-0000-0000-000000000000}"/>
          </ac:spMkLst>
        </pc:spChg>
      </pc:sldChg>
      <pc:sldChg chg="modSp add mod">
        <pc:chgData name="Yang, Mingyu" userId="79129fbe-3b2c-41eb-9a0f-df88fc395eab" providerId="ADAL" clId="{D50823B4-57DB-2E4B-9B7C-10959702B066}" dt="2020-11-13T02:52:28.288" v="1810" actId="20577"/>
        <pc:sldMkLst>
          <pc:docMk/>
          <pc:sldMk cId="3185670474" sldId="725"/>
        </pc:sldMkLst>
        <pc:spChg chg="mod">
          <ac:chgData name="Yang, Mingyu" userId="79129fbe-3b2c-41eb-9a0f-df88fc395eab" providerId="ADAL" clId="{D50823B4-57DB-2E4B-9B7C-10959702B066}" dt="2020-11-13T02:52:28.288" v="1810" actId="20577"/>
          <ac:spMkLst>
            <pc:docMk/>
            <pc:sldMk cId="3185670474" sldId="725"/>
            <ac:spMk id="90" creationId="{00000000-0000-0000-0000-000000000000}"/>
          </ac:spMkLst>
        </pc:spChg>
      </pc:sldChg>
      <pc:sldChg chg="modSp add mod">
        <pc:chgData name="Yang, Mingyu" userId="79129fbe-3b2c-41eb-9a0f-df88fc395eab" providerId="ADAL" clId="{D50823B4-57DB-2E4B-9B7C-10959702B066}" dt="2020-11-13T02:47:43.328" v="1719" actId="20577"/>
        <pc:sldMkLst>
          <pc:docMk/>
          <pc:sldMk cId="4004592361" sldId="726"/>
        </pc:sldMkLst>
        <pc:spChg chg="mod">
          <ac:chgData name="Yang, Mingyu" userId="79129fbe-3b2c-41eb-9a0f-df88fc395eab" providerId="ADAL" clId="{D50823B4-57DB-2E4B-9B7C-10959702B066}" dt="2020-11-13T02:47:43.328" v="1719" actId="20577"/>
          <ac:spMkLst>
            <pc:docMk/>
            <pc:sldMk cId="4004592361" sldId="726"/>
            <ac:spMk id="90" creationId="{00000000-0000-0000-0000-000000000000}"/>
          </ac:spMkLst>
        </pc:spChg>
      </pc:sldChg>
      <pc:sldChg chg="modSp add mod">
        <pc:chgData name="Yang, Mingyu" userId="79129fbe-3b2c-41eb-9a0f-df88fc395eab" providerId="ADAL" clId="{D50823B4-57DB-2E4B-9B7C-10959702B066}" dt="2020-11-13T02:55:51.885" v="1962" actId="20577"/>
        <pc:sldMkLst>
          <pc:docMk/>
          <pc:sldMk cId="2186347718" sldId="727"/>
        </pc:sldMkLst>
        <pc:spChg chg="mod">
          <ac:chgData name="Yang, Mingyu" userId="79129fbe-3b2c-41eb-9a0f-df88fc395eab" providerId="ADAL" clId="{D50823B4-57DB-2E4B-9B7C-10959702B066}" dt="2020-11-13T02:55:51.885" v="1962" actId="20577"/>
          <ac:spMkLst>
            <pc:docMk/>
            <pc:sldMk cId="2186347718" sldId="727"/>
            <ac:spMk id="90" creationId="{00000000-0000-0000-0000-000000000000}"/>
          </ac:spMkLst>
        </pc:spChg>
      </pc:sldChg>
      <pc:sldChg chg="addSp delSp modSp add mod ord">
        <pc:chgData name="Yang, Mingyu" userId="79129fbe-3b2c-41eb-9a0f-df88fc395eab" providerId="ADAL" clId="{D50823B4-57DB-2E4B-9B7C-10959702B066}" dt="2020-11-13T02:49:47.369" v="1731" actId="20578"/>
        <pc:sldMkLst>
          <pc:docMk/>
          <pc:sldMk cId="373300127" sldId="728"/>
        </pc:sldMkLst>
        <pc:spChg chg="add del mod">
          <ac:chgData name="Yang, Mingyu" userId="79129fbe-3b2c-41eb-9a0f-df88fc395eab" providerId="ADAL" clId="{D50823B4-57DB-2E4B-9B7C-10959702B066}" dt="2020-11-13T02:48:00.988" v="1723" actId="478"/>
          <ac:spMkLst>
            <pc:docMk/>
            <pc:sldMk cId="373300127" sldId="728"/>
            <ac:spMk id="3" creationId="{BAE49C88-7F0A-6D4D-8B88-775DF840D9D5}"/>
          </ac:spMkLst>
        </pc:spChg>
        <pc:spChg chg="del">
          <ac:chgData name="Yang, Mingyu" userId="79129fbe-3b2c-41eb-9a0f-df88fc395eab" providerId="ADAL" clId="{D50823B4-57DB-2E4B-9B7C-10959702B066}" dt="2020-11-13T02:47:57.163" v="1722" actId="478"/>
          <ac:spMkLst>
            <pc:docMk/>
            <pc:sldMk cId="373300127" sldId="728"/>
            <ac:spMk id="90" creationId="{00000000-0000-0000-0000-000000000000}"/>
          </ac:spMkLst>
        </pc:spChg>
        <pc:picChg chg="add mod">
          <ac:chgData name="Yang, Mingyu" userId="79129fbe-3b2c-41eb-9a0f-df88fc395eab" providerId="ADAL" clId="{D50823B4-57DB-2E4B-9B7C-10959702B066}" dt="2020-11-13T02:49:39.456" v="1730" actId="1076"/>
          <ac:picMkLst>
            <pc:docMk/>
            <pc:sldMk cId="373300127" sldId="728"/>
            <ac:picMk id="5" creationId="{79FB056C-B0F1-EF40-882A-69583163B8AA}"/>
          </ac:picMkLst>
        </pc:picChg>
      </pc:sldChg>
      <pc:sldChg chg="addSp modSp add mod">
        <pc:chgData name="Yang, Mingyu" userId="79129fbe-3b2c-41eb-9a0f-df88fc395eab" providerId="ADAL" clId="{D50823B4-57DB-2E4B-9B7C-10959702B066}" dt="2020-11-13T02:57:56.091" v="2040" actId="14100"/>
        <pc:sldMkLst>
          <pc:docMk/>
          <pc:sldMk cId="6882740" sldId="729"/>
        </pc:sldMkLst>
        <pc:spChg chg="mod">
          <ac:chgData name="Yang, Mingyu" userId="79129fbe-3b2c-41eb-9a0f-df88fc395eab" providerId="ADAL" clId="{D50823B4-57DB-2E4B-9B7C-10959702B066}" dt="2020-11-13T02:57:56.091" v="2040" actId="14100"/>
          <ac:spMkLst>
            <pc:docMk/>
            <pc:sldMk cId="6882740" sldId="729"/>
            <ac:spMk id="90" creationId="{00000000-0000-0000-0000-000000000000}"/>
          </ac:spMkLst>
        </pc:spChg>
        <pc:picChg chg="add mod">
          <ac:chgData name="Yang, Mingyu" userId="79129fbe-3b2c-41eb-9a0f-df88fc395eab" providerId="ADAL" clId="{D50823B4-57DB-2E4B-9B7C-10959702B066}" dt="2020-11-13T02:57:30.603" v="1987" actId="1076"/>
          <ac:picMkLst>
            <pc:docMk/>
            <pc:sldMk cId="6882740" sldId="729"/>
            <ac:picMk id="3" creationId="{780E2D4B-7B29-794D-BBAF-BC594C0E5B24}"/>
          </ac:picMkLst>
        </pc:picChg>
      </pc:sldChg>
      <pc:sldChg chg="addSp delSp modSp add mod">
        <pc:chgData name="Yang, Mingyu" userId="79129fbe-3b2c-41eb-9a0f-df88fc395eab" providerId="ADAL" clId="{D50823B4-57DB-2E4B-9B7C-10959702B066}" dt="2020-11-13T03:06:06.653" v="2158" actId="14100"/>
        <pc:sldMkLst>
          <pc:docMk/>
          <pc:sldMk cId="719711200" sldId="730"/>
        </pc:sldMkLst>
        <pc:spChg chg="add del mod">
          <ac:chgData name="Yang, Mingyu" userId="79129fbe-3b2c-41eb-9a0f-df88fc395eab" providerId="ADAL" clId="{D50823B4-57DB-2E4B-9B7C-10959702B066}" dt="2020-11-13T03:05:54.886" v="2151" actId="478"/>
          <ac:spMkLst>
            <pc:docMk/>
            <pc:sldMk cId="719711200" sldId="730"/>
            <ac:spMk id="4" creationId="{AE35003A-C94C-4C4B-89D1-24A7991C131E}"/>
          </ac:spMkLst>
        </pc:spChg>
        <pc:spChg chg="del mod">
          <ac:chgData name="Yang, Mingyu" userId="79129fbe-3b2c-41eb-9a0f-df88fc395eab" providerId="ADAL" clId="{D50823B4-57DB-2E4B-9B7C-10959702B066}" dt="2020-11-13T03:05:51.048" v="2150" actId="478"/>
          <ac:spMkLst>
            <pc:docMk/>
            <pc:sldMk cId="719711200" sldId="730"/>
            <ac:spMk id="90" creationId="{00000000-0000-0000-0000-000000000000}"/>
          </ac:spMkLst>
        </pc:spChg>
        <pc:picChg chg="del">
          <ac:chgData name="Yang, Mingyu" userId="79129fbe-3b2c-41eb-9a0f-df88fc395eab" providerId="ADAL" clId="{D50823B4-57DB-2E4B-9B7C-10959702B066}" dt="2020-11-13T02:58:23.984" v="2042" actId="478"/>
          <ac:picMkLst>
            <pc:docMk/>
            <pc:sldMk cId="719711200" sldId="730"/>
            <ac:picMk id="3" creationId="{780E2D4B-7B29-794D-BBAF-BC594C0E5B24}"/>
          </ac:picMkLst>
        </pc:picChg>
        <pc:picChg chg="add mod">
          <ac:chgData name="Yang, Mingyu" userId="79129fbe-3b2c-41eb-9a0f-df88fc395eab" providerId="ADAL" clId="{D50823B4-57DB-2E4B-9B7C-10959702B066}" dt="2020-11-13T03:06:06.653" v="2158" actId="14100"/>
          <ac:picMkLst>
            <pc:docMk/>
            <pc:sldMk cId="719711200" sldId="730"/>
            <ac:picMk id="6" creationId="{7643D639-B347-E347-8D8F-581E813CC7D0}"/>
          </ac:picMkLst>
        </pc:picChg>
      </pc:sldChg>
      <pc:sldChg chg="modSp add mod ord">
        <pc:chgData name="Yang, Mingyu" userId="79129fbe-3b2c-41eb-9a0f-df88fc395eab" providerId="ADAL" clId="{D50823B4-57DB-2E4B-9B7C-10959702B066}" dt="2020-11-13T03:03:39.330" v="2149" actId="20578"/>
        <pc:sldMkLst>
          <pc:docMk/>
          <pc:sldMk cId="2745707079" sldId="731"/>
        </pc:sldMkLst>
        <pc:spChg chg="mod">
          <ac:chgData name="Yang, Mingyu" userId="79129fbe-3b2c-41eb-9a0f-df88fc395eab" providerId="ADAL" clId="{D50823B4-57DB-2E4B-9B7C-10959702B066}" dt="2020-11-13T03:03:32.321" v="2148" actId="20577"/>
          <ac:spMkLst>
            <pc:docMk/>
            <pc:sldMk cId="2745707079" sldId="731"/>
            <ac:spMk id="90" creationId="{00000000-0000-0000-0000-000000000000}"/>
          </ac:spMkLst>
        </pc:spChg>
      </pc:sldChg>
      <pc:sldChg chg="add del">
        <pc:chgData name="Yang, Mingyu" userId="79129fbe-3b2c-41eb-9a0f-df88fc395eab" providerId="ADAL" clId="{D50823B4-57DB-2E4B-9B7C-10959702B066}" dt="2020-11-13T03:06:28.960" v="2160"/>
        <pc:sldMkLst>
          <pc:docMk/>
          <pc:sldMk cId="1189148435" sldId="732"/>
        </pc:sldMkLst>
      </pc:sldChg>
      <pc:sldChg chg="addSp modSp add mod">
        <pc:chgData name="Yang, Mingyu" userId="79129fbe-3b2c-41eb-9a0f-df88fc395eab" providerId="ADAL" clId="{D50823B4-57DB-2E4B-9B7C-10959702B066}" dt="2020-11-13T03:57:08.345" v="2584" actId="20577"/>
        <pc:sldMkLst>
          <pc:docMk/>
          <pc:sldMk cId="4191979533" sldId="732"/>
        </pc:sldMkLst>
        <pc:spChg chg="mod">
          <ac:chgData name="Yang, Mingyu" userId="79129fbe-3b2c-41eb-9a0f-df88fc395eab" providerId="ADAL" clId="{D50823B4-57DB-2E4B-9B7C-10959702B066}" dt="2020-11-13T03:57:08.345" v="2584" actId="20577"/>
          <ac:spMkLst>
            <pc:docMk/>
            <pc:sldMk cId="4191979533" sldId="732"/>
            <ac:spMk id="90" creationId="{00000000-0000-0000-0000-000000000000}"/>
          </ac:spMkLst>
        </pc:spChg>
        <pc:picChg chg="add mod">
          <ac:chgData name="Yang, Mingyu" userId="79129fbe-3b2c-41eb-9a0f-df88fc395eab" providerId="ADAL" clId="{D50823B4-57DB-2E4B-9B7C-10959702B066}" dt="2020-11-13T03:33:17.946" v="2398" actId="1076"/>
          <ac:picMkLst>
            <pc:docMk/>
            <pc:sldMk cId="4191979533" sldId="732"/>
            <ac:picMk id="3" creationId="{4228E7C6-4916-DD4E-B01F-4582A38F6BF1}"/>
          </ac:picMkLst>
        </pc:picChg>
      </pc:sldChg>
      <pc:sldChg chg="addSp delSp modSp add mod">
        <pc:chgData name="Yang, Mingyu" userId="79129fbe-3b2c-41eb-9a0f-df88fc395eab" providerId="ADAL" clId="{D50823B4-57DB-2E4B-9B7C-10959702B066}" dt="2020-11-13T03:26:50.012" v="2294" actId="14100"/>
        <pc:sldMkLst>
          <pc:docMk/>
          <pc:sldMk cId="2549050631" sldId="733"/>
        </pc:sldMkLst>
        <pc:spChg chg="add del mod">
          <ac:chgData name="Yang, Mingyu" userId="79129fbe-3b2c-41eb-9a0f-df88fc395eab" providerId="ADAL" clId="{D50823B4-57DB-2E4B-9B7C-10959702B066}" dt="2020-11-13T03:25:19.773" v="2199" actId="478"/>
          <ac:spMkLst>
            <pc:docMk/>
            <pc:sldMk cId="2549050631" sldId="733"/>
            <ac:spMk id="3" creationId="{995A1BB5-49C9-D447-AFF4-1F088F6096C4}"/>
          </ac:spMkLst>
        </pc:spChg>
        <pc:spChg chg="add mod">
          <ac:chgData name="Yang, Mingyu" userId="79129fbe-3b2c-41eb-9a0f-df88fc395eab" providerId="ADAL" clId="{D50823B4-57DB-2E4B-9B7C-10959702B066}" dt="2020-11-13T03:26:03.073" v="2253" actId="1076"/>
          <ac:spMkLst>
            <pc:docMk/>
            <pc:sldMk cId="2549050631" sldId="733"/>
            <ac:spMk id="6" creationId="{D380CEA0-668F-554D-932A-2F4B2622D233}"/>
          </ac:spMkLst>
        </pc:spChg>
        <pc:spChg chg="add mod">
          <ac:chgData name="Yang, Mingyu" userId="79129fbe-3b2c-41eb-9a0f-df88fc395eab" providerId="ADAL" clId="{D50823B4-57DB-2E4B-9B7C-10959702B066}" dt="2020-11-13T03:26:43.479" v="2291" actId="1076"/>
          <ac:spMkLst>
            <pc:docMk/>
            <pc:sldMk cId="2549050631" sldId="733"/>
            <ac:spMk id="11" creationId="{425017DB-5453-6845-A02E-C72F1D46677E}"/>
          </ac:spMkLst>
        </pc:spChg>
        <pc:spChg chg="del">
          <ac:chgData name="Yang, Mingyu" userId="79129fbe-3b2c-41eb-9a0f-df88fc395eab" providerId="ADAL" clId="{D50823B4-57DB-2E4B-9B7C-10959702B066}" dt="2020-11-13T03:25:18.416" v="2198" actId="478"/>
          <ac:spMkLst>
            <pc:docMk/>
            <pc:sldMk cId="2549050631" sldId="733"/>
            <ac:spMk id="90" creationId="{00000000-0000-0000-0000-000000000000}"/>
          </ac:spMkLst>
        </pc:spChg>
        <pc:picChg chg="add mod">
          <ac:chgData name="Yang, Mingyu" userId="79129fbe-3b2c-41eb-9a0f-df88fc395eab" providerId="ADAL" clId="{D50823B4-57DB-2E4B-9B7C-10959702B066}" dt="2020-11-13T03:25:36.049" v="2209" actId="1076"/>
          <ac:picMkLst>
            <pc:docMk/>
            <pc:sldMk cId="2549050631" sldId="733"/>
            <ac:picMk id="5" creationId="{EE90A016-F0AA-FA40-8E82-FF4F8D6A88B0}"/>
          </ac:picMkLst>
        </pc:picChg>
        <pc:cxnChg chg="add mod">
          <ac:chgData name="Yang, Mingyu" userId="79129fbe-3b2c-41eb-9a0f-df88fc395eab" providerId="ADAL" clId="{D50823B4-57DB-2E4B-9B7C-10959702B066}" dt="2020-11-13T03:26:25.598" v="2258" actId="14100"/>
          <ac:cxnSpMkLst>
            <pc:docMk/>
            <pc:sldMk cId="2549050631" sldId="733"/>
            <ac:cxnSpMk id="8" creationId="{A14234E5-AC3E-5341-9CB6-1359420CBD9B}"/>
          </ac:cxnSpMkLst>
        </pc:cxnChg>
        <pc:cxnChg chg="add mod">
          <ac:chgData name="Yang, Mingyu" userId="79129fbe-3b2c-41eb-9a0f-df88fc395eab" providerId="ADAL" clId="{D50823B4-57DB-2E4B-9B7C-10959702B066}" dt="2020-11-13T03:26:50.012" v="2294" actId="14100"/>
          <ac:cxnSpMkLst>
            <pc:docMk/>
            <pc:sldMk cId="2549050631" sldId="733"/>
            <ac:cxnSpMk id="13" creationId="{3A272C88-4434-8B46-B9FB-985C902E29A1}"/>
          </ac:cxnSpMkLst>
        </pc:cxnChg>
      </pc:sldChg>
      <pc:sldChg chg="add del">
        <pc:chgData name="Yang, Mingyu" userId="79129fbe-3b2c-41eb-9a0f-df88fc395eab" providerId="ADAL" clId="{D50823B4-57DB-2E4B-9B7C-10959702B066}" dt="2020-11-13T03:37:07.750" v="2507" actId="2696"/>
        <pc:sldMkLst>
          <pc:docMk/>
          <pc:sldMk cId="560864621" sldId="734"/>
        </pc:sldMkLst>
      </pc:sldChg>
      <pc:sldChg chg="addSp delSp modSp add mod">
        <pc:chgData name="Yang, Mingyu" userId="79129fbe-3b2c-41eb-9a0f-df88fc395eab" providerId="ADAL" clId="{D50823B4-57DB-2E4B-9B7C-10959702B066}" dt="2020-11-13T03:53:14.816" v="2538" actId="1076"/>
        <pc:sldMkLst>
          <pc:docMk/>
          <pc:sldMk cId="4253356135" sldId="734"/>
        </pc:sldMkLst>
        <pc:spChg chg="mod">
          <ac:chgData name="Yang, Mingyu" userId="79129fbe-3b2c-41eb-9a0f-df88fc395eab" providerId="ADAL" clId="{D50823B4-57DB-2E4B-9B7C-10959702B066}" dt="2020-11-13T03:51:51.674" v="2528" actId="20577"/>
          <ac:spMkLst>
            <pc:docMk/>
            <pc:sldMk cId="4253356135" sldId="734"/>
            <ac:spMk id="90" creationId="{00000000-0000-0000-0000-000000000000}"/>
          </ac:spMkLst>
        </pc:spChg>
        <pc:picChg chg="del">
          <ac:chgData name="Yang, Mingyu" userId="79129fbe-3b2c-41eb-9a0f-df88fc395eab" providerId="ADAL" clId="{D50823B4-57DB-2E4B-9B7C-10959702B066}" dt="2020-11-13T03:51:30.060" v="2509" actId="478"/>
          <ac:picMkLst>
            <pc:docMk/>
            <pc:sldMk cId="4253356135" sldId="734"/>
            <ac:picMk id="3" creationId="{4228E7C6-4916-DD4E-B01F-4582A38F6BF1}"/>
          </ac:picMkLst>
        </pc:picChg>
        <pc:picChg chg="add del mod">
          <ac:chgData name="Yang, Mingyu" userId="79129fbe-3b2c-41eb-9a0f-df88fc395eab" providerId="ADAL" clId="{D50823B4-57DB-2E4B-9B7C-10959702B066}" dt="2020-11-13T03:53:00.551" v="2532" actId="478"/>
          <ac:picMkLst>
            <pc:docMk/>
            <pc:sldMk cId="4253356135" sldId="734"/>
            <ac:picMk id="4" creationId="{D9488014-BAA6-A94E-91BC-A36333D4655A}"/>
          </ac:picMkLst>
        </pc:picChg>
        <pc:picChg chg="add mod">
          <ac:chgData name="Yang, Mingyu" userId="79129fbe-3b2c-41eb-9a0f-df88fc395eab" providerId="ADAL" clId="{D50823B4-57DB-2E4B-9B7C-10959702B066}" dt="2020-11-13T03:53:14.816" v="2538" actId="1076"/>
          <ac:picMkLst>
            <pc:docMk/>
            <pc:sldMk cId="4253356135" sldId="734"/>
            <ac:picMk id="6" creationId="{87CE725E-8A51-E446-863F-65BFB5AAE2A1}"/>
          </ac:picMkLst>
        </pc:picChg>
      </pc:sldChg>
      <pc:sldChg chg="addSp delSp modSp add del mod">
        <pc:chgData name="Yang, Mingyu" userId="79129fbe-3b2c-41eb-9a0f-df88fc395eab" providerId="ADAL" clId="{D50823B4-57DB-2E4B-9B7C-10959702B066}" dt="2020-11-13T03:56:34.934" v="2548" actId="2696"/>
        <pc:sldMkLst>
          <pc:docMk/>
          <pc:sldMk cId="726947522" sldId="735"/>
        </pc:sldMkLst>
        <pc:picChg chg="add mod">
          <ac:chgData name="Yang, Mingyu" userId="79129fbe-3b2c-41eb-9a0f-df88fc395eab" providerId="ADAL" clId="{D50823B4-57DB-2E4B-9B7C-10959702B066}" dt="2020-11-13T03:53:57.662" v="2547" actId="1076"/>
          <ac:picMkLst>
            <pc:docMk/>
            <pc:sldMk cId="726947522" sldId="735"/>
            <ac:picMk id="3" creationId="{3C54D4EF-E935-0A40-9CE8-7581554394BF}"/>
          </ac:picMkLst>
        </pc:picChg>
        <pc:picChg chg="del">
          <ac:chgData name="Yang, Mingyu" userId="79129fbe-3b2c-41eb-9a0f-df88fc395eab" providerId="ADAL" clId="{D50823B4-57DB-2E4B-9B7C-10959702B066}" dt="2020-11-13T03:53:21.963" v="2540" actId="478"/>
          <ac:picMkLst>
            <pc:docMk/>
            <pc:sldMk cId="726947522" sldId="735"/>
            <ac:picMk id="6" creationId="{87CE725E-8A51-E446-863F-65BFB5AAE2A1}"/>
          </ac:picMkLst>
        </pc:picChg>
      </pc:sldChg>
      <pc:sldChg chg="addSp delSp modSp add mod">
        <pc:chgData name="Yang, Mingyu" userId="79129fbe-3b2c-41eb-9a0f-df88fc395eab" providerId="ADAL" clId="{D50823B4-57DB-2E4B-9B7C-10959702B066}" dt="2020-11-13T15:46:24.875" v="3514"/>
        <pc:sldMkLst>
          <pc:docMk/>
          <pc:sldMk cId="833528000" sldId="735"/>
        </pc:sldMkLst>
        <pc:spChg chg="mod">
          <ac:chgData name="Yang, Mingyu" userId="79129fbe-3b2c-41eb-9a0f-df88fc395eab" providerId="ADAL" clId="{D50823B4-57DB-2E4B-9B7C-10959702B066}" dt="2020-11-13T15:46:24.875" v="3514"/>
          <ac:spMkLst>
            <pc:docMk/>
            <pc:sldMk cId="833528000" sldId="735"/>
            <ac:spMk id="90" creationId="{00000000-0000-0000-0000-000000000000}"/>
          </ac:spMkLst>
        </pc:spChg>
        <pc:picChg chg="add mod">
          <ac:chgData name="Yang, Mingyu" userId="79129fbe-3b2c-41eb-9a0f-df88fc395eab" providerId="ADAL" clId="{D50823B4-57DB-2E4B-9B7C-10959702B066}" dt="2020-11-13T15:37:29.970" v="3065" actId="1076"/>
          <ac:picMkLst>
            <pc:docMk/>
            <pc:sldMk cId="833528000" sldId="735"/>
            <ac:picMk id="3" creationId="{1AC354CF-66F3-D648-9EAA-27D83B2E085E}"/>
          </ac:picMkLst>
        </pc:picChg>
        <pc:picChg chg="del">
          <ac:chgData name="Yang, Mingyu" userId="79129fbe-3b2c-41eb-9a0f-df88fc395eab" providerId="ADAL" clId="{D50823B4-57DB-2E4B-9B7C-10959702B066}" dt="2020-11-13T15:25:04.907" v="2590" actId="478"/>
          <ac:picMkLst>
            <pc:docMk/>
            <pc:sldMk cId="833528000" sldId="735"/>
            <ac:picMk id="6" creationId="{87CE725E-8A51-E446-863F-65BFB5AAE2A1}"/>
          </ac:picMkLst>
        </pc:picChg>
      </pc:sldChg>
      <pc:sldChg chg="delSp modSp add del mod">
        <pc:chgData name="Yang, Mingyu" userId="79129fbe-3b2c-41eb-9a0f-df88fc395eab" providerId="ADAL" clId="{D50823B4-57DB-2E4B-9B7C-10959702B066}" dt="2020-11-13T03:58:08.426" v="2588" actId="2696"/>
        <pc:sldMkLst>
          <pc:docMk/>
          <pc:sldMk cId="4139883664" sldId="735"/>
        </pc:sldMkLst>
        <pc:spChg chg="mod">
          <ac:chgData name="Yang, Mingyu" userId="79129fbe-3b2c-41eb-9a0f-df88fc395eab" providerId="ADAL" clId="{D50823B4-57DB-2E4B-9B7C-10959702B066}" dt="2020-11-13T03:57:23.134" v="2587" actId="20577"/>
          <ac:spMkLst>
            <pc:docMk/>
            <pc:sldMk cId="4139883664" sldId="735"/>
            <ac:spMk id="90" creationId="{00000000-0000-0000-0000-000000000000}"/>
          </ac:spMkLst>
        </pc:spChg>
        <pc:picChg chg="del">
          <ac:chgData name="Yang, Mingyu" userId="79129fbe-3b2c-41eb-9a0f-df88fc395eab" providerId="ADAL" clId="{D50823B4-57DB-2E4B-9B7C-10959702B066}" dt="2020-11-13T03:57:20.225" v="2586" actId="478"/>
          <ac:picMkLst>
            <pc:docMk/>
            <pc:sldMk cId="4139883664" sldId="735"/>
            <ac:picMk id="6" creationId="{87CE725E-8A51-E446-863F-65BFB5AAE2A1}"/>
          </ac:picMkLst>
        </pc:picChg>
      </pc:sldChg>
      <pc:sldChg chg="addSp delSp modSp add del mod">
        <pc:chgData name="Yang, Mingyu" userId="79129fbe-3b2c-41eb-9a0f-df88fc395eab" providerId="ADAL" clId="{D50823B4-57DB-2E4B-9B7C-10959702B066}" dt="2020-11-13T15:38:57.167" v="3098" actId="2696"/>
        <pc:sldMkLst>
          <pc:docMk/>
          <pc:sldMk cId="1219727159" sldId="736"/>
        </pc:sldMkLst>
        <pc:picChg chg="add mod">
          <ac:chgData name="Yang, Mingyu" userId="79129fbe-3b2c-41eb-9a0f-df88fc395eab" providerId="ADAL" clId="{D50823B4-57DB-2E4B-9B7C-10959702B066}" dt="2020-11-13T15:38:40.424" v="3093" actId="1076"/>
          <ac:picMkLst>
            <pc:docMk/>
            <pc:sldMk cId="1219727159" sldId="736"/>
            <ac:picMk id="3" creationId="{38DFB3F0-429A-8E46-85FB-00E3EC7E464C}"/>
          </ac:picMkLst>
        </pc:picChg>
        <pc:picChg chg="del">
          <ac:chgData name="Yang, Mingyu" userId="79129fbe-3b2c-41eb-9a0f-df88fc395eab" providerId="ADAL" clId="{D50823B4-57DB-2E4B-9B7C-10959702B066}" dt="2020-11-13T15:38:26.663" v="3086" actId="478"/>
          <ac:picMkLst>
            <pc:docMk/>
            <pc:sldMk cId="1219727159" sldId="736"/>
            <ac:picMk id="6" creationId="{87CE725E-8A51-E446-863F-65BFB5AAE2A1}"/>
          </ac:picMkLst>
        </pc:picChg>
      </pc:sldChg>
      <pc:sldChg chg="addSp delSp modSp add mod">
        <pc:chgData name="Yang, Mingyu" userId="79129fbe-3b2c-41eb-9a0f-df88fc395eab" providerId="ADAL" clId="{D50823B4-57DB-2E4B-9B7C-10959702B066}" dt="2020-11-13T15:46:21.616" v="3513"/>
        <pc:sldMkLst>
          <pc:docMk/>
          <pc:sldMk cId="2792299939" sldId="737"/>
        </pc:sldMkLst>
        <pc:spChg chg="mod">
          <ac:chgData name="Yang, Mingyu" userId="79129fbe-3b2c-41eb-9a0f-df88fc395eab" providerId="ADAL" clId="{D50823B4-57DB-2E4B-9B7C-10959702B066}" dt="2020-11-13T15:46:21.616" v="3513"/>
          <ac:spMkLst>
            <pc:docMk/>
            <pc:sldMk cId="2792299939" sldId="737"/>
            <ac:spMk id="90" creationId="{00000000-0000-0000-0000-000000000000}"/>
          </ac:spMkLst>
        </pc:spChg>
        <pc:picChg chg="del">
          <ac:chgData name="Yang, Mingyu" userId="79129fbe-3b2c-41eb-9a0f-df88fc395eab" providerId="ADAL" clId="{D50823B4-57DB-2E4B-9B7C-10959702B066}" dt="2020-11-13T15:38:48.372" v="3095" actId="478"/>
          <ac:picMkLst>
            <pc:docMk/>
            <pc:sldMk cId="2792299939" sldId="737"/>
            <ac:picMk id="3" creationId="{1AC354CF-66F3-D648-9EAA-27D83B2E085E}"/>
          </ac:picMkLst>
        </pc:picChg>
        <pc:picChg chg="add mod">
          <ac:chgData name="Yang, Mingyu" userId="79129fbe-3b2c-41eb-9a0f-df88fc395eab" providerId="ADAL" clId="{D50823B4-57DB-2E4B-9B7C-10959702B066}" dt="2020-11-13T15:38:54.521" v="3097" actId="1076"/>
          <ac:picMkLst>
            <pc:docMk/>
            <pc:sldMk cId="2792299939" sldId="737"/>
            <ac:picMk id="5" creationId="{3B4379F7-0A11-9046-9D0C-B32E34B0D5EC}"/>
          </ac:picMkLst>
        </pc:picChg>
      </pc:sldChg>
      <pc:sldChg chg="delSp modSp add mod">
        <pc:chgData name="Yang, Mingyu" userId="79129fbe-3b2c-41eb-9a0f-df88fc395eab" providerId="ADAL" clId="{D50823B4-57DB-2E4B-9B7C-10959702B066}" dt="2020-11-13T15:45:24.637" v="3512" actId="20577"/>
        <pc:sldMkLst>
          <pc:docMk/>
          <pc:sldMk cId="1964847915" sldId="738"/>
        </pc:sldMkLst>
        <pc:spChg chg="mod">
          <ac:chgData name="Yang, Mingyu" userId="79129fbe-3b2c-41eb-9a0f-df88fc395eab" providerId="ADAL" clId="{D50823B4-57DB-2E4B-9B7C-10959702B066}" dt="2020-11-13T15:45:24.637" v="3512" actId="20577"/>
          <ac:spMkLst>
            <pc:docMk/>
            <pc:sldMk cId="1964847915" sldId="738"/>
            <ac:spMk id="90" creationId="{00000000-0000-0000-0000-000000000000}"/>
          </ac:spMkLst>
        </pc:spChg>
        <pc:picChg chg="del">
          <ac:chgData name="Yang, Mingyu" userId="79129fbe-3b2c-41eb-9a0f-df88fc395eab" providerId="ADAL" clId="{D50823B4-57DB-2E4B-9B7C-10959702B066}" dt="2020-11-13T15:39:01.626" v="3100" actId="478"/>
          <ac:picMkLst>
            <pc:docMk/>
            <pc:sldMk cId="1964847915" sldId="738"/>
            <ac:picMk id="5" creationId="{3B4379F7-0A11-9046-9D0C-B32E34B0D5EC}"/>
          </ac:picMkLst>
        </pc:picChg>
      </pc:sldChg>
    </pc:docChg>
  </pc:docChgLst>
  <pc:docChgLst>
    <pc:chgData name="Yang, Mingyu" userId="79129fbe-3b2c-41eb-9a0f-df88fc395eab" providerId="ADAL" clId="{3D60BE99-3DAB-BE48-87A0-9098A279F4EF}"/>
    <pc:docChg chg="modSld">
      <pc:chgData name="Yang, Mingyu" userId="79129fbe-3b2c-41eb-9a0f-df88fc395eab" providerId="ADAL" clId="{3D60BE99-3DAB-BE48-87A0-9098A279F4EF}" dt="2020-06-02T20:26:17.028" v="191" actId="20577"/>
      <pc:docMkLst>
        <pc:docMk/>
      </pc:docMkLst>
      <pc:sldChg chg="modSp">
        <pc:chgData name="Yang, Mingyu" userId="79129fbe-3b2c-41eb-9a0f-df88fc395eab" providerId="ADAL" clId="{3D60BE99-3DAB-BE48-87A0-9098A279F4EF}" dt="2020-05-26T20:29:03.927" v="96" actId="20577"/>
        <pc:sldMkLst>
          <pc:docMk/>
          <pc:sldMk cId="3866974028" sldId="484"/>
        </pc:sldMkLst>
        <pc:spChg chg="mod">
          <ac:chgData name="Yang, Mingyu" userId="79129fbe-3b2c-41eb-9a0f-df88fc395eab" providerId="ADAL" clId="{3D60BE99-3DAB-BE48-87A0-9098A279F4EF}" dt="2020-05-26T20:26:05.958" v="82" actId="1076"/>
          <ac:spMkLst>
            <pc:docMk/>
            <pc:sldMk cId="3866974028" sldId="484"/>
            <ac:spMk id="19" creationId="{90F7C8C1-9C52-2848-B9F5-61A01921A51E}"/>
          </ac:spMkLst>
        </pc:spChg>
        <pc:spChg chg="mod">
          <ac:chgData name="Yang, Mingyu" userId="79129fbe-3b2c-41eb-9a0f-df88fc395eab" providerId="ADAL" clId="{3D60BE99-3DAB-BE48-87A0-9098A279F4EF}" dt="2020-05-26T20:29:03.927" v="96" actId="20577"/>
          <ac:spMkLst>
            <pc:docMk/>
            <pc:sldMk cId="3866974028" sldId="484"/>
            <ac:spMk id="2449" creationId="{00000000-0000-0000-0000-000000000000}"/>
          </ac:spMkLst>
        </pc:spChg>
      </pc:sldChg>
      <pc:sldChg chg="modSp">
        <pc:chgData name="Yang, Mingyu" userId="79129fbe-3b2c-41eb-9a0f-df88fc395eab" providerId="ADAL" clId="{3D60BE99-3DAB-BE48-87A0-9098A279F4EF}" dt="2020-05-26T20:28:58.806" v="89" actId="20577"/>
        <pc:sldMkLst>
          <pc:docMk/>
          <pc:sldMk cId="915238385" sldId="485"/>
        </pc:sldMkLst>
        <pc:spChg chg="mod">
          <ac:chgData name="Yang, Mingyu" userId="79129fbe-3b2c-41eb-9a0f-df88fc395eab" providerId="ADAL" clId="{3D60BE99-3DAB-BE48-87A0-9098A279F4EF}" dt="2020-05-26T20:21:39.861" v="16" actId="1076"/>
          <ac:spMkLst>
            <pc:docMk/>
            <pc:sldMk cId="915238385" sldId="485"/>
            <ac:spMk id="23" creationId="{09314709-EDB3-4B43-914C-3AD9AECD5265}"/>
          </ac:spMkLst>
        </pc:spChg>
        <pc:spChg chg="mod">
          <ac:chgData name="Yang, Mingyu" userId="79129fbe-3b2c-41eb-9a0f-df88fc395eab" providerId="ADAL" clId="{3D60BE99-3DAB-BE48-87A0-9098A279F4EF}" dt="2020-05-26T20:28:58.806" v="89" actId="20577"/>
          <ac:spMkLst>
            <pc:docMk/>
            <pc:sldMk cId="915238385" sldId="485"/>
            <ac:spMk id="2449" creationId="{00000000-0000-0000-0000-000000000000}"/>
          </ac:spMkLst>
        </pc:spChg>
        <pc:picChg chg="mod">
          <ac:chgData name="Yang, Mingyu" userId="79129fbe-3b2c-41eb-9a0f-df88fc395eab" providerId="ADAL" clId="{3D60BE99-3DAB-BE48-87A0-9098A279F4EF}" dt="2020-05-26T20:23:19.261" v="17" actId="1076"/>
          <ac:picMkLst>
            <pc:docMk/>
            <pc:sldMk cId="915238385" sldId="485"/>
            <ac:picMk id="14" creationId="{E148B73A-4E23-0342-8CC0-5774B0B39238}"/>
          </ac:picMkLst>
        </pc:picChg>
      </pc:sldChg>
      <pc:sldChg chg="modSp">
        <pc:chgData name="Yang, Mingyu" userId="79129fbe-3b2c-41eb-9a0f-df88fc395eab" providerId="ADAL" clId="{3D60BE99-3DAB-BE48-87A0-9098A279F4EF}" dt="2020-06-02T20:26:17.028" v="191" actId="20577"/>
        <pc:sldMkLst>
          <pc:docMk/>
          <pc:sldMk cId="2710183372" sldId="514"/>
        </pc:sldMkLst>
        <pc:spChg chg="mod">
          <ac:chgData name="Yang, Mingyu" userId="79129fbe-3b2c-41eb-9a0f-df88fc395eab" providerId="ADAL" clId="{3D60BE99-3DAB-BE48-87A0-9098A279F4EF}" dt="2020-06-02T20:26:17.028" v="191" actId="20577"/>
          <ac:spMkLst>
            <pc:docMk/>
            <pc:sldMk cId="2710183372" sldId="514"/>
            <ac:spMk id="2449" creationId="{00000000-0000-0000-0000-000000000000}"/>
          </ac:spMkLst>
        </pc:spChg>
      </pc:sldChg>
      <pc:sldChg chg="modSp">
        <pc:chgData name="Yang, Mingyu" userId="79129fbe-3b2c-41eb-9a0f-df88fc395eab" providerId="ADAL" clId="{3D60BE99-3DAB-BE48-87A0-9098A279F4EF}" dt="2020-06-02T20:24:21.099" v="103" actId="20577"/>
        <pc:sldMkLst>
          <pc:docMk/>
          <pc:sldMk cId="1654749358" sldId="515"/>
        </pc:sldMkLst>
        <pc:spChg chg="mod">
          <ac:chgData name="Yang, Mingyu" userId="79129fbe-3b2c-41eb-9a0f-df88fc395eab" providerId="ADAL" clId="{3D60BE99-3DAB-BE48-87A0-9098A279F4EF}" dt="2020-06-02T20:24:21.099" v="103" actId="20577"/>
          <ac:spMkLst>
            <pc:docMk/>
            <pc:sldMk cId="1654749358" sldId="515"/>
            <ac:spMk id="2449" creationId="{00000000-0000-0000-0000-000000000000}"/>
          </ac:spMkLst>
        </pc:spChg>
      </pc:sldChg>
      <pc:sldChg chg="modSp">
        <pc:chgData name="Yang, Mingyu" userId="79129fbe-3b2c-41eb-9a0f-df88fc395eab" providerId="ADAL" clId="{3D60BE99-3DAB-BE48-87A0-9098A279F4EF}" dt="2020-06-02T20:24:50.712" v="123" actId="20577"/>
        <pc:sldMkLst>
          <pc:docMk/>
          <pc:sldMk cId="1270864233" sldId="517"/>
        </pc:sldMkLst>
        <pc:spChg chg="mod">
          <ac:chgData name="Yang, Mingyu" userId="79129fbe-3b2c-41eb-9a0f-df88fc395eab" providerId="ADAL" clId="{3D60BE99-3DAB-BE48-87A0-9098A279F4EF}" dt="2020-06-02T20:24:50.712" v="123" actId="20577"/>
          <ac:spMkLst>
            <pc:docMk/>
            <pc:sldMk cId="1270864233" sldId="517"/>
            <ac:spMk id="2449" creationId="{00000000-0000-0000-0000-000000000000}"/>
          </ac:spMkLst>
        </pc:spChg>
      </pc:sldChg>
    </pc:docChg>
  </pc:docChgLst>
  <pc:docChgLst>
    <pc:chgData name="Yang, Mingyu" userId="79129fbe-3b2c-41eb-9a0f-df88fc395eab" providerId="ADAL" clId="{2C18750D-780C-2843-99B7-7385B55E7F2F}"/>
    <pc:docChg chg="custSel addSld delSld modSld sldOrd">
      <pc:chgData name="Yang, Mingyu" userId="79129fbe-3b2c-41eb-9a0f-df88fc395eab" providerId="ADAL" clId="{2C18750D-780C-2843-99B7-7385B55E7F2F}" dt="2020-09-11T15:07:33.859" v="1305" actId="20577"/>
      <pc:docMkLst>
        <pc:docMk/>
      </pc:docMkLst>
      <pc:sldChg chg="modSp">
        <pc:chgData name="Yang, Mingyu" userId="79129fbe-3b2c-41eb-9a0f-df88fc395eab" providerId="ADAL" clId="{2C18750D-780C-2843-99B7-7385B55E7F2F}" dt="2020-06-10T14:57:34.546" v="106" actId="115"/>
        <pc:sldMkLst>
          <pc:docMk/>
          <pc:sldMk cId="138523512" sldId="522"/>
        </pc:sldMkLst>
        <pc:spChg chg="mod">
          <ac:chgData name="Yang, Mingyu" userId="79129fbe-3b2c-41eb-9a0f-df88fc395eab" providerId="ADAL" clId="{2C18750D-780C-2843-99B7-7385B55E7F2F}" dt="2020-06-10T14:56:18.979" v="56" actId="1076"/>
          <ac:spMkLst>
            <pc:docMk/>
            <pc:sldMk cId="138523512" sldId="522"/>
            <ac:spMk id="2" creationId="{00000000-0000-0000-0000-000000000000}"/>
          </ac:spMkLst>
        </pc:spChg>
        <pc:spChg chg="mod">
          <ac:chgData name="Yang, Mingyu" userId="79129fbe-3b2c-41eb-9a0f-df88fc395eab" providerId="ADAL" clId="{2C18750D-780C-2843-99B7-7385B55E7F2F}" dt="2020-06-10T14:56:18.979" v="56" actId="1076"/>
          <ac:spMkLst>
            <pc:docMk/>
            <pc:sldMk cId="138523512" sldId="522"/>
            <ac:spMk id="3" creationId="{00000000-0000-0000-0000-000000000000}"/>
          </ac:spMkLst>
        </pc:spChg>
        <pc:spChg chg="mod">
          <ac:chgData name="Yang, Mingyu" userId="79129fbe-3b2c-41eb-9a0f-df88fc395eab" providerId="ADAL" clId="{2C18750D-780C-2843-99B7-7385B55E7F2F}" dt="2020-06-10T14:56:18.979" v="56" actId="1076"/>
          <ac:spMkLst>
            <pc:docMk/>
            <pc:sldMk cId="138523512" sldId="522"/>
            <ac:spMk id="6" creationId="{00000000-0000-0000-0000-000000000000}"/>
          </ac:spMkLst>
        </pc:spChg>
        <pc:spChg chg="mod">
          <ac:chgData name="Yang, Mingyu" userId="79129fbe-3b2c-41eb-9a0f-df88fc395eab" providerId="ADAL" clId="{2C18750D-780C-2843-99B7-7385B55E7F2F}" dt="2020-06-10T14:56:18.979" v="56" actId="1076"/>
          <ac:spMkLst>
            <pc:docMk/>
            <pc:sldMk cId="138523512" sldId="522"/>
            <ac:spMk id="7" creationId="{00000000-0000-0000-0000-000000000000}"/>
          </ac:spMkLst>
        </pc:spChg>
        <pc:spChg chg="mod">
          <ac:chgData name="Yang, Mingyu" userId="79129fbe-3b2c-41eb-9a0f-df88fc395eab" providerId="ADAL" clId="{2C18750D-780C-2843-99B7-7385B55E7F2F}" dt="2020-06-10T14:56:18.979" v="56" actId="1076"/>
          <ac:spMkLst>
            <pc:docMk/>
            <pc:sldMk cId="138523512" sldId="522"/>
            <ac:spMk id="9" creationId="{00000000-0000-0000-0000-000000000000}"/>
          </ac:spMkLst>
        </pc:spChg>
        <pc:spChg chg="mod">
          <ac:chgData name="Yang, Mingyu" userId="79129fbe-3b2c-41eb-9a0f-df88fc395eab" providerId="ADAL" clId="{2C18750D-780C-2843-99B7-7385B55E7F2F}" dt="2020-06-10T14:57:34.546" v="106" actId="115"/>
          <ac:spMkLst>
            <pc:docMk/>
            <pc:sldMk cId="138523512" sldId="522"/>
            <ac:spMk id="2449" creationId="{00000000-0000-0000-0000-000000000000}"/>
          </ac:spMkLst>
        </pc:spChg>
      </pc:sldChg>
      <pc:sldChg chg="modSp">
        <pc:chgData name="Yang, Mingyu" userId="79129fbe-3b2c-41eb-9a0f-df88fc395eab" providerId="ADAL" clId="{2C18750D-780C-2843-99B7-7385B55E7F2F}" dt="2020-06-10T14:57:52.722" v="108" actId="115"/>
        <pc:sldMkLst>
          <pc:docMk/>
          <pc:sldMk cId="154862930" sldId="523"/>
        </pc:sldMkLst>
        <pc:spChg chg="mod">
          <ac:chgData name="Yang, Mingyu" userId="79129fbe-3b2c-41eb-9a0f-df88fc395eab" providerId="ADAL" clId="{2C18750D-780C-2843-99B7-7385B55E7F2F}" dt="2020-06-10T14:57:52.722" v="108" actId="115"/>
          <ac:spMkLst>
            <pc:docMk/>
            <pc:sldMk cId="154862930" sldId="523"/>
            <ac:spMk id="2449" creationId="{00000000-0000-0000-0000-000000000000}"/>
          </ac:spMkLst>
        </pc:spChg>
      </pc:sldChg>
      <pc:sldChg chg="modSp">
        <pc:chgData name="Yang, Mingyu" userId="79129fbe-3b2c-41eb-9a0f-df88fc395eab" providerId="ADAL" clId="{2C18750D-780C-2843-99B7-7385B55E7F2F}" dt="2020-06-10T14:58:30.618" v="110" actId="115"/>
        <pc:sldMkLst>
          <pc:docMk/>
          <pc:sldMk cId="2281412411" sldId="524"/>
        </pc:sldMkLst>
        <pc:spChg chg="mod">
          <ac:chgData name="Yang, Mingyu" userId="79129fbe-3b2c-41eb-9a0f-df88fc395eab" providerId="ADAL" clId="{2C18750D-780C-2843-99B7-7385B55E7F2F}" dt="2020-06-10T14:58:30.618" v="110" actId="115"/>
          <ac:spMkLst>
            <pc:docMk/>
            <pc:sldMk cId="2281412411" sldId="524"/>
            <ac:spMk id="2449" creationId="{00000000-0000-0000-0000-000000000000}"/>
          </ac:spMkLst>
        </pc:spChg>
      </pc:sldChg>
      <pc:sldChg chg="modSp">
        <pc:chgData name="Yang, Mingyu" userId="79129fbe-3b2c-41eb-9a0f-df88fc395eab" providerId="ADAL" clId="{2C18750D-780C-2843-99B7-7385B55E7F2F}" dt="2020-06-10T14:55:40.780" v="52" actId="20577"/>
        <pc:sldMkLst>
          <pc:docMk/>
          <pc:sldMk cId="1807179960" sldId="525"/>
        </pc:sldMkLst>
        <pc:spChg chg="mod">
          <ac:chgData name="Yang, Mingyu" userId="79129fbe-3b2c-41eb-9a0f-df88fc395eab" providerId="ADAL" clId="{2C18750D-780C-2843-99B7-7385B55E7F2F}" dt="2020-06-10T14:55:40.780" v="52" actId="20577"/>
          <ac:spMkLst>
            <pc:docMk/>
            <pc:sldMk cId="1807179960" sldId="525"/>
            <ac:spMk id="2449" creationId="{00000000-0000-0000-0000-000000000000}"/>
          </ac:spMkLst>
        </pc:spChg>
      </pc:sldChg>
      <pc:sldChg chg="modSp">
        <pc:chgData name="Yang, Mingyu" userId="79129fbe-3b2c-41eb-9a0f-df88fc395eab" providerId="ADAL" clId="{2C18750D-780C-2843-99B7-7385B55E7F2F}" dt="2020-06-10T14:58:56.399" v="125" actId="20577"/>
        <pc:sldMkLst>
          <pc:docMk/>
          <pc:sldMk cId="63476947" sldId="532"/>
        </pc:sldMkLst>
        <pc:spChg chg="mod">
          <ac:chgData name="Yang, Mingyu" userId="79129fbe-3b2c-41eb-9a0f-df88fc395eab" providerId="ADAL" clId="{2C18750D-780C-2843-99B7-7385B55E7F2F}" dt="2020-06-10T14:58:56.399" v="125" actId="20577"/>
          <ac:spMkLst>
            <pc:docMk/>
            <pc:sldMk cId="63476947" sldId="532"/>
            <ac:spMk id="2449" creationId="{00000000-0000-0000-0000-000000000000}"/>
          </ac:spMkLst>
        </pc:spChg>
      </pc:sldChg>
      <pc:sldChg chg="modSp">
        <pc:chgData name="Yang, Mingyu" userId="79129fbe-3b2c-41eb-9a0f-df88fc395eab" providerId="ADAL" clId="{2C18750D-780C-2843-99B7-7385B55E7F2F}" dt="2020-07-07T20:31:45.838" v="194" actId="20577"/>
        <pc:sldMkLst>
          <pc:docMk/>
          <pc:sldMk cId="3822465764" sldId="582"/>
        </pc:sldMkLst>
        <pc:spChg chg="mod">
          <ac:chgData name="Yang, Mingyu" userId="79129fbe-3b2c-41eb-9a0f-df88fc395eab" providerId="ADAL" clId="{2C18750D-780C-2843-99B7-7385B55E7F2F}" dt="2020-07-07T20:31:45.838" v="194" actId="20577"/>
          <ac:spMkLst>
            <pc:docMk/>
            <pc:sldMk cId="3822465764" sldId="582"/>
            <ac:spMk id="2449" creationId="{00000000-0000-0000-0000-000000000000}"/>
          </ac:spMkLst>
        </pc:spChg>
      </pc:sldChg>
      <pc:sldChg chg="del">
        <pc:chgData name="Yang, Mingyu" userId="79129fbe-3b2c-41eb-9a0f-df88fc395eab" providerId="ADAL" clId="{2C18750D-780C-2843-99B7-7385B55E7F2F}" dt="2020-07-14T20:24:48.675" v="195" actId="2696"/>
        <pc:sldMkLst>
          <pc:docMk/>
          <pc:sldMk cId="1057710507" sldId="607"/>
        </pc:sldMkLst>
      </pc:sldChg>
      <pc:sldChg chg="delSp modSp add mod">
        <pc:chgData name="Yang, Mingyu" userId="79129fbe-3b2c-41eb-9a0f-df88fc395eab" providerId="ADAL" clId="{2C18750D-780C-2843-99B7-7385B55E7F2F}" dt="2020-07-22T14:01:50.302" v="417" actId="20577"/>
        <pc:sldMkLst>
          <pc:docMk/>
          <pc:sldMk cId="2886323524" sldId="629"/>
        </pc:sldMkLst>
        <pc:spChg chg="del">
          <ac:chgData name="Yang, Mingyu" userId="79129fbe-3b2c-41eb-9a0f-df88fc395eab" providerId="ADAL" clId="{2C18750D-780C-2843-99B7-7385B55E7F2F}" dt="2020-07-22T13:59:27.548" v="199" actId="478"/>
          <ac:spMkLst>
            <pc:docMk/>
            <pc:sldMk cId="2886323524" sldId="629"/>
            <ac:spMk id="3" creationId="{00000000-0000-0000-0000-000000000000}"/>
          </ac:spMkLst>
        </pc:spChg>
        <pc:spChg chg="mod">
          <ac:chgData name="Yang, Mingyu" userId="79129fbe-3b2c-41eb-9a0f-df88fc395eab" providerId="ADAL" clId="{2C18750D-780C-2843-99B7-7385B55E7F2F}" dt="2020-07-22T14:01:50.302" v="417" actId="20577"/>
          <ac:spMkLst>
            <pc:docMk/>
            <pc:sldMk cId="2886323524" sldId="629"/>
            <ac:spMk id="90" creationId="{00000000-0000-0000-0000-000000000000}"/>
          </ac:spMkLst>
        </pc:spChg>
        <pc:picChg chg="del">
          <ac:chgData name="Yang, Mingyu" userId="79129fbe-3b2c-41eb-9a0f-df88fc395eab" providerId="ADAL" clId="{2C18750D-780C-2843-99B7-7385B55E7F2F}" dt="2020-07-22T13:59:24.490" v="197" actId="478"/>
          <ac:picMkLst>
            <pc:docMk/>
            <pc:sldMk cId="2886323524" sldId="629"/>
            <ac:picMk id="2" creationId="{00000000-0000-0000-0000-000000000000}"/>
          </ac:picMkLst>
        </pc:picChg>
        <pc:cxnChg chg="del">
          <ac:chgData name="Yang, Mingyu" userId="79129fbe-3b2c-41eb-9a0f-df88fc395eab" providerId="ADAL" clId="{2C18750D-780C-2843-99B7-7385B55E7F2F}" dt="2020-07-22T13:59:25.957" v="198" actId="478"/>
          <ac:cxnSpMkLst>
            <pc:docMk/>
            <pc:sldMk cId="2886323524" sldId="629"/>
            <ac:cxnSpMk id="5" creationId="{00000000-0000-0000-0000-000000000000}"/>
          </ac:cxnSpMkLst>
        </pc:cxnChg>
      </pc:sldChg>
      <pc:sldChg chg="modSp mod">
        <pc:chgData name="Yang, Mingyu" userId="79129fbe-3b2c-41eb-9a0f-df88fc395eab" providerId="ADAL" clId="{2C18750D-780C-2843-99B7-7385B55E7F2F}" dt="2020-08-04T12:46:08.369" v="571" actId="113"/>
        <pc:sldMkLst>
          <pc:docMk/>
          <pc:sldMk cId="514143004" sldId="636"/>
        </pc:sldMkLst>
        <pc:spChg chg="mod">
          <ac:chgData name="Yang, Mingyu" userId="79129fbe-3b2c-41eb-9a0f-df88fc395eab" providerId="ADAL" clId="{2C18750D-780C-2843-99B7-7385B55E7F2F}" dt="2020-08-04T12:46:08.369" v="571" actId="113"/>
          <ac:spMkLst>
            <pc:docMk/>
            <pc:sldMk cId="514143004" sldId="636"/>
            <ac:spMk id="2" creationId="{00000000-0000-0000-0000-000000000000}"/>
          </ac:spMkLst>
        </pc:spChg>
      </pc:sldChg>
      <pc:sldChg chg="modSp add mod">
        <pc:chgData name="Yang, Mingyu" userId="79129fbe-3b2c-41eb-9a0f-df88fc395eab" providerId="ADAL" clId="{2C18750D-780C-2843-99B7-7385B55E7F2F}" dt="2020-08-04T15:39:00.766" v="1091" actId="115"/>
        <pc:sldMkLst>
          <pc:docMk/>
          <pc:sldMk cId="1716465045" sldId="638"/>
        </pc:sldMkLst>
        <pc:spChg chg="mod">
          <ac:chgData name="Yang, Mingyu" userId="79129fbe-3b2c-41eb-9a0f-df88fc395eab" providerId="ADAL" clId="{2C18750D-780C-2843-99B7-7385B55E7F2F}" dt="2020-08-04T15:39:00.766" v="1091" actId="115"/>
          <ac:spMkLst>
            <pc:docMk/>
            <pc:sldMk cId="1716465045" sldId="638"/>
            <ac:spMk id="90" creationId="{00000000-0000-0000-0000-000000000000}"/>
          </ac:spMkLst>
        </pc:spChg>
        <pc:spChg chg="mod">
          <ac:chgData name="Yang, Mingyu" userId="79129fbe-3b2c-41eb-9a0f-df88fc395eab" providerId="ADAL" clId="{2C18750D-780C-2843-99B7-7385B55E7F2F}" dt="2020-08-04T12:42:19.746" v="432" actId="20577"/>
          <ac:spMkLst>
            <pc:docMk/>
            <pc:sldMk cId="1716465045" sldId="638"/>
            <ac:spMk id="2447" creationId="{00000000-0000-0000-0000-000000000000}"/>
          </ac:spMkLst>
        </pc:spChg>
      </pc:sldChg>
      <pc:sldChg chg="modSp mod">
        <pc:chgData name="Yang, Mingyu" userId="79129fbe-3b2c-41eb-9a0f-df88fc395eab" providerId="ADAL" clId="{2C18750D-780C-2843-99B7-7385B55E7F2F}" dt="2020-08-11T20:30:27.732" v="1133" actId="207"/>
        <pc:sldMkLst>
          <pc:docMk/>
          <pc:sldMk cId="1074591573" sldId="641"/>
        </pc:sldMkLst>
        <pc:spChg chg="mod">
          <ac:chgData name="Yang, Mingyu" userId="79129fbe-3b2c-41eb-9a0f-df88fc395eab" providerId="ADAL" clId="{2C18750D-780C-2843-99B7-7385B55E7F2F}" dt="2020-08-11T20:30:27.732" v="1133" actId="207"/>
          <ac:spMkLst>
            <pc:docMk/>
            <pc:sldMk cId="1074591573" sldId="641"/>
            <ac:spMk id="10" creationId="{00000000-0000-0000-0000-000000000000}"/>
          </ac:spMkLst>
        </pc:spChg>
        <pc:spChg chg="mod">
          <ac:chgData name="Yang, Mingyu" userId="79129fbe-3b2c-41eb-9a0f-df88fc395eab" providerId="ADAL" clId="{2C18750D-780C-2843-99B7-7385B55E7F2F}" dt="2020-08-11T20:29:41.922" v="1132" actId="20577"/>
          <ac:spMkLst>
            <pc:docMk/>
            <pc:sldMk cId="1074591573" sldId="641"/>
            <ac:spMk id="90" creationId="{00000000-0000-0000-0000-000000000000}"/>
          </ac:spMkLst>
        </pc:spChg>
      </pc:sldChg>
      <pc:sldChg chg="addSp modSp mod">
        <pc:chgData name="Yang, Mingyu" userId="79129fbe-3b2c-41eb-9a0f-df88fc395eab" providerId="ADAL" clId="{2C18750D-780C-2843-99B7-7385B55E7F2F}" dt="2020-08-11T20:24:55.147" v="1095" actId="1076"/>
        <pc:sldMkLst>
          <pc:docMk/>
          <pc:sldMk cId="300223305" sldId="644"/>
        </pc:sldMkLst>
        <pc:spChg chg="add mod">
          <ac:chgData name="Yang, Mingyu" userId="79129fbe-3b2c-41eb-9a0f-df88fc395eab" providerId="ADAL" clId="{2C18750D-780C-2843-99B7-7385B55E7F2F}" dt="2020-08-11T20:24:45.501" v="1093" actId="1076"/>
          <ac:spMkLst>
            <pc:docMk/>
            <pc:sldMk cId="300223305" sldId="644"/>
            <ac:spMk id="51" creationId="{856A48D0-E009-7B4B-B450-F83F2410B8C0}"/>
          </ac:spMkLst>
        </pc:spChg>
        <pc:spChg chg="add mod">
          <ac:chgData name="Yang, Mingyu" userId="79129fbe-3b2c-41eb-9a0f-df88fc395eab" providerId="ADAL" clId="{2C18750D-780C-2843-99B7-7385B55E7F2F}" dt="2020-08-11T20:24:55.147" v="1095" actId="1076"/>
          <ac:spMkLst>
            <pc:docMk/>
            <pc:sldMk cId="300223305" sldId="644"/>
            <ac:spMk id="52" creationId="{96EB13E9-6393-F84E-9194-3F9BFAFD6381}"/>
          </ac:spMkLst>
        </pc:spChg>
        <pc:cxnChg chg="add mod">
          <ac:chgData name="Yang, Mingyu" userId="79129fbe-3b2c-41eb-9a0f-df88fc395eab" providerId="ADAL" clId="{2C18750D-780C-2843-99B7-7385B55E7F2F}" dt="2020-08-11T20:24:45.501" v="1093" actId="1076"/>
          <ac:cxnSpMkLst>
            <pc:docMk/>
            <pc:sldMk cId="300223305" sldId="644"/>
            <ac:cxnSpMk id="50" creationId="{D91D0D0B-5CF1-174F-89C2-549DDD5AD56A}"/>
          </ac:cxnSpMkLst>
        </pc:cxnChg>
        <pc:cxnChg chg="add mod">
          <ac:chgData name="Yang, Mingyu" userId="79129fbe-3b2c-41eb-9a0f-df88fc395eab" providerId="ADAL" clId="{2C18750D-780C-2843-99B7-7385B55E7F2F}" dt="2020-08-11T20:24:55.147" v="1095" actId="1076"/>
          <ac:cxnSpMkLst>
            <pc:docMk/>
            <pc:sldMk cId="300223305" sldId="644"/>
            <ac:cxnSpMk id="53" creationId="{EBC95295-315D-3346-8CE9-26521F4B2FE8}"/>
          </ac:cxnSpMkLst>
        </pc:cxnChg>
      </pc:sldChg>
      <pc:sldChg chg="modSp mod">
        <pc:chgData name="Yang, Mingyu" userId="79129fbe-3b2c-41eb-9a0f-df88fc395eab" providerId="ADAL" clId="{2C18750D-780C-2843-99B7-7385B55E7F2F}" dt="2020-08-11T20:27:10.863" v="1096" actId="1076"/>
        <pc:sldMkLst>
          <pc:docMk/>
          <pc:sldMk cId="2913383549" sldId="646"/>
        </pc:sldMkLst>
        <pc:spChg chg="mod">
          <ac:chgData name="Yang, Mingyu" userId="79129fbe-3b2c-41eb-9a0f-df88fc395eab" providerId="ADAL" clId="{2C18750D-780C-2843-99B7-7385B55E7F2F}" dt="2020-08-11T20:27:10.863" v="1096" actId="1076"/>
          <ac:spMkLst>
            <pc:docMk/>
            <pc:sldMk cId="2913383549" sldId="646"/>
            <ac:spMk id="40" creationId="{00000000-0000-0000-0000-000000000000}"/>
          </ac:spMkLst>
        </pc:spChg>
      </pc:sldChg>
      <pc:sldChg chg="modSp mod">
        <pc:chgData name="Yang, Mingyu" userId="79129fbe-3b2c-41eb-9a0f-df88fc395eab" providerId="ADAL" clId="{2C18750D-780C-2843-99B7-7385B55E7F2F}" dt="2020-08-25T13:40:29.208" v="1162" actId="20577"/>
        <pc:sldMkLst>
          <pc:docMk/>
          <pc:sldMk cId="1526312483" sldId="653"/>
        </pc:sldMkLst>
        <pc:spChg chg="mod">
          <ac:chgData name="Yang, Mingyu" userId="79129fbe-3b2c-41eb-9a0f-df88fc395eab" providerId="ADAL" clId="{2C18750D-780C-2843-99B7-7385B55E7F2F}" dt="2020-08-25T13:39:07.006" v="1154" actId="14100"/>
          <ac:spMkLst>
            <pc:docMk/>
            <pc:sldMk cId="1526312483" sldId="653"/>
            <ac:spMk id="19" creationId="{00000000-0000-0000-0000-000000000000}"/>
          </ac:spMkLst>
        </pc:spChg>
        <pc:spChg chg="mod">
          <ac:chgData name="Yang, Mingyu" userId="79129fbe-3b2c-41eb-9a0f-df88fc395eab" providerId="ADAL" clId="{2C18750D-780C-2843-99B7-7385B55E7F2F}" dt="2020-08-25T13:40:22.035" v="1156" actId="20577"/>
          <ac:spMkLst>
            <pc:docMk/>
            <pc:sldMk cId="1526312483" sldId="653"/>
            <ac:spMk id="21" creationId="{00000000-0000-0000-0000-000000000000}"/>
          </ac:spMkLst>
        </pc:spChg>
        <pc:spChg chg="mod">
          <ac:chgData name="Yang, Mingyu" userId="79129fbe-3b2c-41eb-9a0f-df88fc395eab" providerId="ADAL" clId="{2C18750D-780C-2843-99B7-7385B55E7F2F}" dt="2020-08-25T13:40:25.553" v="1158" actId="20577"/>
          <ac:spMkLst>
            <pc:docMk/>
            <pc:sldMk cId="1526312483" sldId="653"/>
            <ac:spMk id="44" creationId="{00000000-0000-0000-0000-000000000000}"/>
          </ac:spMkLst>
        </pc:spChg>
        <pc:spChg chg="mod">
          <ac:chgData name="Yang, Mingyu" userId="79129fbe-3b2c-41eb-9a0f-df88fc395eab" providerId="ADAL" clId="{2C18750D-780C-2843-99B7-7385B55E7F2F}" dt="2020-08-25T13:40:29.208" v="1162" actId="20577"/>
          <ac:spMkLst>
            <pc:docMk/>
            <pc:sldMk cId="1526312483" sldId="653"/>
            <ac:spMk id="62" creationId="{00000000-0000-0000-0000-000000000000}"/>
          </ac:spMkLst>
        </pc:spChg>
      </pc:sldChg>
      <pc:sldChg chg="addSp modSp mod">
        <pc:chgData name="Yang, Mingyu" userId="79129fbe-3b2c-41eb-9a0f-df88fc395eab" providerId="ADAL" clId="{2C18750D-780C-2843-99B7-7385B55E7F2F}" dt="2020-08-25T13:02:12.565" v="1153" actId="14100"/>
        <pc:sldMkLst>
          <pc:docMk/>
          <pc:sldMk cId="2622337484" sldId="655"/>
        </pc:sldMkLst>
        <pc:spChg chg="add mod">
          <ac:chgData name="Yang, Mingyu" userId="79129fbe-3b2c-41eb-9a0f-df88fc395eab" providerId="ADAL" clId="{2C18750D-780C-2843-99B7-7385B55E7F2F}" dt="2020-08-25T13:02:00.901" v="1149" actId="1076"/>
          <ac:spMkLst>
            <pc:docMk/>
            <pc:sldMk cId="2622337484" sldId="655"/>
            <ac:spMk id="2" creationId="{59F5884E-5DF9-5840-992B-8D84EF53A7FE}"/>
          </ac:spMkLst>
        </pc:spChg>
        <pc:cxnChg chg="add mod">
          <ac:chgData name="Yang, Mingyu" userId="79129fbe-3b2c-41eb-9a0f-df88fc395eab" providerId="ADAL" clId="{2C18750D-780C-2843-99B7-7385B55E7F2F}" dt="2020-08-25T13:02:12.565" v="1153" actId="14100"/>
          <ac:cxnSpMkLst>
            <pc:docMk/>
            <pc:sldMk cId="2622337484" sldId="655"/>
            <ac:cxnSpMk id="4" creationId="{6D76A5F3-2627-734B-96D0-036AC50C7F16}"/>
          </ac:cxnSpMkLst>
        </pc:cxnChg>
      </pc:sldChg>
      <pc:sldChg chg="delSp modSp mod">
        <pc:chgData name="Yang, Mingyu" userId="79129fbe-3b2c-41eb-9a0f-df88fc395eab" providerId="ADAL" clId="{2C18750D-780C-2843-99B7-7385B55E7F2F}" dt="2020-09-04T14:58:32.765" v="1212" actId="21"/>
        <pc:sldMkLst>
          <pc:docMk/>
          <pc:sldMk cId="336760204" sldId="658"/>
        </pc:sldMkLst>
        <pc:spChg chg="del mod">
          <ac:chgData name="Yang, Mingyu" userId="79129fbe-3b2c-41eb-9a0f-df88fc395eab" providerId="ADAL" clId="{2C18750D-780C-2843-99B7-7385B55E7F2F}" dt="2020-09-04T14:58:32.765" v="1212" actId="21"/>
          <ac:spMkLst>
            <pc:docMk/>
            <pc:sldMk cId="336760204" sldId="658"/>
            <ac:spMk id="6" creationId="{00000000-0000-0000-0000-000000000000}"/>
          </ac:spMkLst>
        </pc:spChg>
        <pc:spChg chg="del">
          <ac:chgData name="Yang, Mingyu" userId="79129fbe-3b2c-41eb-9a0f-df88fc395eab" providerId="ADAL" clId="{2C18750D-780C-2843-99B7-7385B55E7F2F}" dt="2020-09-04T14:58:32.765" v="1212" actId="21"/>
          <ac:spMkLst>
            <pc:docMk/>
            <pc:sldMk cId="336760204" sldId="658"/>
            <ac:spMk id="51" creationId="{00000000-0000-0000-0000-000000000000}"/>
          </ac:spMkLst>
        </pc:spChg>
        <pc:spChg chg="del">
          <ac:chgData name="Yang, Mingyu" userId="79129fbe-3b2c-41eb-9a0f-df88fc395eab" providerId="ADAL" clId="{2C18750D-780C-2843-99B7-7385B55E7F2F}" dt="2020-09-04T14:58:32.765" v="1212" actId="21"/>
          <ac:spMkLst>
            <pc:docMk/>
            <pc:sldMk cId="336760204" sldId="658"/>
            <ac:spMk id="53" creationId="{00000000-0000-0000-0000-000000000000}"/>
          </ac:spMkLst>
        </pc:spChg>
        <pc:spChg chg="del">
          <ac:chgData name="Yang, Mingyu" userId="79129fbe-3b2c-41eb-9a0f-df88fc395eab" providerId="ADAL" clId="{2C18750D-780C-2843-99B7-7385B55E7F2F}" dt="2020-09-04T14:58:32.765" v="1212" actId="21"/>
          <ac:spMkLst>
            <pc:docMk/>
            <pc:sldMk cId="336760204" sldId="658"/>
            <ac:spMk id="69" creationId="{00000000-0000-0000-0000-000000000000}"/>
          </ac:spMkLst>
        </pc:spChg>
        <pc:spChg chg="del">
          <ac:chgData name="Yang, Mingyu" userId="79129fbe-3b2c-41eb-9a0f-df88fc395eab" providerId="ADAL" clId="{2C18750D-780C-2843-99B7-7385B55E7F2F}" dt="2020-09-04T14:58:32.765" v="1212" actId="21"/>
          <ac:spMkLst>
            <pc:docMk/>
            <pc:sldMk cId="336760204" sldId="658"/>
            <ac:spMk id="83" creationId="{00000000-0000-0000-0000-000000000000}"/>
          </ac:spMkLst>
        </pc:spChg>
        <pc:spChg chg="mod">
          <ac:chgData name="Yang, Mingyu" userId="79129fbe-3b2c-41eb-9a0f-df88fc395eab" providerId="ADAL" clId="{2C18750D-780C-2843-99B7-7385B55E7F2F}" dt="2020-09-04T14:58:25.377" v="1211" actId="20577"/>
          <ac:spMkLst>
            <pc:docMk/>
            <pc:sldMk cId="336760204" sldId="658"/>
            <ac:spMk id="90" creationId="{00000000-0000-0000-0000-000000000000}"/>
          </ac:spMkLst>
        </pc:spChg>
        <pc:cxnChg chg="del">
          <ac:chgData name="Yang, Mingyu" userId="79129fbe-3b2c-41eb-9a0f-df88fc395eab" providerId="ADAL" clId="{2C18750D-780C-2843-99B7-7385B55E7F2F}" dt="2020-09-04T14:58:32.765" v="1212" actId="21"/>
          <ac:cxnSpMkLst>
            <pc:docMk/>
            <pc:sldMk cId="336760204" sldId="658"/>
            <ac:cxnSpMk id="50" creationId="{00000000-0000-0000-0000-000000000000}"/>
          </ac:cxnSpMkLst>
        </pc:cxnChg>
        <pc:cxnChg chg="del">
          <ac:chgData name="Yang, Mingyu" userId="79129fbe-3b2c-41eb-9a0f-df88fc395eab" providerId="ADAL" clId="{2C18750D-780C-2843-99B7-7385B55E7F2F}" dt="2020-09-04T14:58:32.765" v="1212" actId="21"/>
          <ac:cxnSpMkLst>
            <pc:docMk/>
            <pc:sldMk cId="336760204" sldId="658"/>
            <ac:cxnSpMk id="52" creationId="{00000000-0000-0000-0000-000000000000}"/>
          </ac:cxnSpMkLst>
        </pc:cxnChg>
        <pc:cxnChg chg="del">
          <ac:chgData name="Yang, Mingyu" userId="79129fbe-3b2c-41eb-9a0f-df88fc395eab" providerId="ADAL" clId="{2C18750D-780C-2843-99B7-7385B55E7F2F}" dt="2020-09-04T14:58:32.765" v="1212" actId="21"/>
          <ac:cxnSpMkLst>
            <pc:docMk/>
            <pc:sldMk cId="336760204" sldId="658"/>
            <ac:cxnSpMk id="82" creationId="{00000000-0000-0000-0000-000000000000}"/>
          </ac:cxnSpMkLst>
        </pc:cxnChg>
      </pc:sldChg>
      <pc:sldChg chg="addSp modSp mod ord">
        <pc:chgData name="Yang, Mingyu" userId="79129fbe-3b2c-41eb-9a0f-df88fc395eab" providerId="ADAL" clId="{2C18750D-780C-2843-99B7-7385B55E7F2F}" dt="2020-09-04T14:59:34.365" v="1237" actId="1076"/>
        <pc:sldMkLst>
          <pc:docMk/>
          <pc:sldMk cId="384489145" sldId="662"/>
        </pc:sldMkLst>
        <pc:spChg chg="add mod">
          <ac:chgData name="Yang, Mingyu" userId="79129fbe-3b2c-41eb-9a0f-df88fc395eab" providerId="ADAL" clId="{2C18750D-780C-2843-99B7-7385B55E7F2F}" dt="2020-09-04T14:59:28.737" v="1236" actId="1076"/>
          <ac:spMkLst>
            <pc:docMk/>
            <pc:sldMk cId="384489145" sldId="662"/>
            <ac:spMk id="9" creationId="{5113FF10-65D2-0D4D-A7A9-93942C850FF3}"/>
          </ac:spMkLst>
        </pc:spChg>
        <pc:spChg chg="add mod">
          <ac:chgData name="Yang, Mingyu" userId="79129fbe-3b2c-41eb-9a0f-df88fc395eab" providerId="ADAL" clId="{2C18750D-780C-2843-99B7-7385B55E7F2F}" dt="2020-09-04T14:59:26.116" v="1235" actId="1076"/>
          <ac:spMkLst>
            <pc:docMk/>
            <pc:sldMk cId="384489145" sldId="662"/>
            <ac:spMk id="10" creationId="{984E0840-DCC3-D246-AD09-B1945B9DA0EB}"/>
          </ac:spMkLst>
        </pc:spChg>
        <pc:spChg chg="add mod">
          <ac:chgData name="Yang, Mingyu" userId="79129fbe-3b2c-41eb-9a0f-df88fc395eab" providerId="ADAL" clId="{2C18750D-780C-2843-99B7-7385B55E7F2F}" dt="2020-09-04T14:59:34.365" v="1237" actId="1076"/>
          <ac:spMkLst>
            <pc:docMk/>
            <pc:sldMk cId="384489145" sldId="662"/>
            <ac:spMk id="12" creationId="{D33B3F61-9005-EE4A-A1C0-3A591175B0DC}"/>
          </ac:spMkLst>
        </pc:spChg>
        <pc:spChg chg="add mod">
          <ac:chgData name="Yang, Mingyu" userId="79129fbe-3b2c-41eb-9a0f-df88fc395eab" providerId="ADAL" clId="{2C18750D-780C-2843-99B7-7385B55E7F2F}" dt="2020-09-04T14:59:34.365" v="1237" actId="1076"/>
          <ac:spMkLst>
            <pc:docMk/>
            <pc:sldMk cId="384489145" sldId="662"/>
            <ac:spMk id="14" creationId="{B70EAE98-EA3B-114B-AB54-84A448CBC750}"/>
          </ac:spMkLst>
        </pc:spChg>
        <pc:spChg chg="add mod">
          <ac:chgData name="Yang, Mingyu" userId="79129fbe-3b2c-41eb-9a0f-df88fc395eab" providerId="ADAL" clId="{2C18750D-780C-2843-99B7-7385B55E7F2F}" dt="2020-09-04T14:59:34.365" v="1237" actId="1076"/>
          <ac:spMkLst>
            <pc:docMk/>
            <pc:sldMk cId="384489145" sldId="662"/>
            <ac:spMk id="15" creationId="{1E8F063C-E41E-AA44-8EC3-67D5C0FDFEA2}"/>
          </ac:spMkLst>
        </pc:spChg>
        <pc:spChg chg="add mod">
          <ac:chgData name="Yang, Mingyu" userId="79129fbe-3b2c-41eb-9a0f-df88fc395eab" providerId="ADAL" clId="{2C18750D-780C-2843-99B7-7385B55E7F2F}" dt="2020-09-04T14:59:34.365" v="1237" actId="1076"/>
          <ac:spMkLst>
            <pc:docMk/>
            <pc:sldMk cId="384489145" sldId="662"/>
            <ac:spMk id="17" creationId="{001D9E04-4898-1647-905F-2A324EBDB4C7}"/>
          </ac:spMkLst>
        </pc:spChg>
        <pc:spChg chg="add mod">
          <ac:chgData name="Yang, Mingyu" userId="79129fbe-3b2c-41eb-9a0f-df88fc395eab" providerId="ADAL" clId="{2C18750D-780C-2843-99B7-7385B55E7F2F}" dt="2020-09-04T14:59:34.365" v="1237" actId="1076"/>
          <ac:spMkLst>
            <pc:docMk/>
            <pc:sldMk cId="384489145" sldId="662"/>
            <ac:spMk id="18" creationId="{693689C8-BB5E-464C-94F8-7709811ED1D8}"/>
          </ac:spMkLst>
        </pc:spChg>
        <pc:graphicFrameChg chg="mod modGraphic">
          <ac:chgData name="Yang, Mingyu" userId="79129fbe-3b2c-41eb-9a0f-df88fc395eab" providerId="ADAL" clId="{2C18750D-780C-2843-99B7-7385B55E7F2F}" dt="2020-09-04T14:58:55.843" v="1216" actId="1076"/>
          <ac:graphicFrameMkLst>
            <pc:docMk/>
            <pc:sldMk cId="384489145" sldId="662"/>
            <ac:graphicFrameMk id="49" creationId="{00000000-0000-0000-0000-000000000000}"/>
          </ac:graphicFrameMkLst>
        </pc:graphicFrameChg>
        <pc:picChg chg="add mod">
          <ac:chgData name="Yang, Mingyu" userId="79129fbe-3b2c-41eb-9a0f-df88fc395eab" providerId="ADAL" clId="{2C18750D-780C-2843-99B7-7385B55E7F2F}" dt="2020-09-04T14:59:19.280" v="1234" actId="1036"/>
          <ac:picMkLst>
            <pc:docMk/>
            <pc:sldMk cId="384489145" sldId="662"/>
            <ac:picMk id="3" creationId="{E26D6647-5A92-A043-9583-BCDA941AC41A}"/>
          </ac:picMkLst>
        </pc:picChg>
        <pc:picChg chg="add mod">
          <ac:chgData name="Yang, Mingyu" userId="79129fbe-3b2c-41eb-9a0f-df88fc395eab" providerId="ADAL" clId="{2C18750D-780C-2843-99B7-7385B55E7F2F}" dt="2020-09-04T14:59:19.280" v="1234" actId="1036"/>
          <ac:picMkLst>
            <pc:docMk/>
            <pc:sldMk cId="384489145" sldId="662"/>
            <ac:picMk id="5" creationId="{3DF1526D-0B5C-0F43-A7D1-E4D8FFD2ABF7}"/>
          </ac:picMkLst>
        </pc:picChg>
        <pc:cxnChg chg="add mod">
          <ac:chgData name="Yang, Mingyu" userId="79129fbe-3b2c-41eb-9a0f-df88fc395eab" providerId="ADAL" clId="{2C18750D-780C-2843-99B7-7385B55E7F2F}" dt="2020-09-04T14:59:34.365" v="1237" actId="1076"/>
          <ac:cxnSpMkLst>
            <pc:docMk/>
            <pc:sldMk cId="384489145" sldId="662"/>
            <ac:cxnSpMk id="11" creationId="{B77DA4E8-7D56-5E4B-A3E3-2CCDEB49B6AE}"/>
          </ac:cxnSpMkLst>
        </pc:cxnChg>
        <pc:cxnChg chg="add mod">
          <ac:chgData name="Yang, Mingyu" userId="79129fbe-3b2c-41eb-9a0f-df88fc395eab" providerId="ADAL" clId="{2C18750D-780C-2843-99B7-7385B55E7F2F}" dt="2020-09-04T14:59:34.365" v="1237" actId="1076"/>
          <ac:cxnSpMkLst>
            <pc:docMk/>
            <pc:sldMk cId="384489145" sldId="662"/>
            <ac:cxnSpMk id="13" creationId="{94CC55B7-51A2-5740-8EA9-DA53B7D7D802}"/>
          </ac:cxnSpMkLst>
        </pc:cxnChg>
        <pc:cxnChg chg="add mod">
          <ac:chgData name="Yang, Mingyu" userId="79129fbe-3b2c-41eb-9a0f-df88fc395eab" providerId="ADAL" clId="{2C18750D-780C-2843-99B7-7385B55E7F2F}" dt="2020-09-04T14:59:34.365" v="1237" actId="1076"/>
          <ac:cxnSpMkLst>
            <pc:docMk/>
            <pc:sldMk cId="384489145" sldId="662"/>
            <ac:cxnSpMk id="16" creationId="{F5DC07C9-E503-274B-90C5-0CF2E6F08E4E}"/>
          </ac:cxnSpMkLst>
        </pc:cxnChg>
      </pc:sldChg>
      <pc:sldChg chg="addSp modSp mod">
        <pc:chgData name="Yang, Mingyu" userId="79129fbe-3b2c-41eb-9a0f-df88fc395eab" providerId="ADAL" clId="{2C18750D-780C-2843-99B7-7385B55E7F2F}" dt="2020-09-11T14:37:56.291" v="1252" actId="1076"/>
        <pc:sldMkLst>
          <pc:docMk/>
          <pc:sldMk cId="4134150816" sldId="669"/>
        </pc:sldMkLst>
        <pc:spChg chg="add mod">
          <ac:chgData name="Yang, Mingyu" userId="79129fbe-3b2c-41eb-9a0f-df88fc395eab" providerId="ADAL" clId="{2C18750D-780C-2843-99B7-7385B55E7F2F}" dt="2020-09-11T14:37:56.291" v="1252" actId="1076"/>
          <ac:spMkLst>
            <pc:docMk/>
            <pc:sldMk cId="4134150816" sldId="669"/>
            <ac:spMk id="2" creationId="{321885ED-FA1E-054F-B6F8-9E93F2D066D3}"/>
          </ac:spMkLst>
        </pc:spChg>
      </pc:sldChg>
      <pc:sldChg chg="modSp mod">
        <pc:chgData name="Yang, Mingyu" userId="79129fbe-3b2c-41eb-9a0f-df88fc395eab" providerId="ADAL" clId="{2C18750D-780C-2843-99B7-7385B55E7F2F}" dt="2020-09-11T15:07:33.859" v="1305" actId="20577"/>
        <pc:sldMkLst>
          <pc:docMk/>
          <pc:sldMk cId="1455394380" sldId="670"/>
        </pc:sldMkLst>
        <pc:spChg chg="mod">
          <ac:chgData name="Yang, Mingyu" userId="79129fbe-3b2c-41eb-9a0f-df88fc395eab" providerId="ADAL" clId="{2C18750D-780C-2843-99B7-7385B55E7F2F}" dt="2020-09-11T15:07:33.859" v="1305" actId="20577"/>
          <ac:spMkLst>
            <pc:docMk/>
            <pc:sldMk cId="1455394380" sldId="670"/>
            <ac:spMk id="90" creationId="{00000000-0000-0000-0000-000000000000}"/>
          </ac:spMkLst>
        </pc:spChg>
      </pc:sldChg>
    </pc:docChg>
  </pc:docChgLst>
  <pc:docChgLst>
    <pc:chgData name="Yang, Mingyu" userId="79129fbe-3b2c-41eb-9a0f-df88fc395eab" providerId="ADAL" clId="{F79AEFDB-46CB-2D4E-9EF1-D2706E3F9B79}"/>
    <pc:docChg chg="custSel modSld">
      <pc:chgData name="Yang, Mingyu" userId="79129fbe-3b2c-41eb-9a0f-df88fc395eab" providerId="ADAL" clId="{F79AEFDB-46CB-2D4E-9EF1-D2706E3F9B79}" dt="2020-07-14T02:11:58.384" v="65"/>
      <pc:docMkLst>
        <pc:docMk/>
      </pc:docMkLst>
      <pc:sldChg chg="addSp delSp">
        <pc:chgData name="Yang, Mingyu" userId="79129fbe-3b2c-41eb-9a0f-df88fc395eab" providerId="ADAL" clId="{F79AEFDB-46CB-2D4E-9EF1-D2706E3F9B79}" dt="2020-07-14T01:41:16.906" v="8"/>
        <pc:sldMkLst>
          <pc:docMk/>
          <pc:sldMk cId="785529794" sldId="603"/>
        </pc:sldMkLst>
        <pc:grpChg chg="add del">
          <ac:chgData name="Yang, Mingyu" userId="79129fbe-3b2c-41eb-9a0f-df88fc395eab" providerId="ADAL" clId="{F79AEFDB-46CB-2D4E-9EF1-D2706E3F9B79}" dt="2020-07-14T01:41:16.904" v="7"/>
          <ac:grpSpMkLst>
            <pc:docMk/>
            <pc:sldMk cId="785529794" sldId="603"/>
            <ac:grpSpMk id="6" creationId="{68411C80-0C05-3B49-98AD-C5484EF47115}"/>
          </ac:grpSpMkLst>
        </pc:grpChg>
        <pc:inkChg chg="add del topLvl">
          <ac:chgData name="Yang, Mingyu" userId="79129fbe-3b2c-41eb-9a0f-df88fc395eab" providerId="ADAL" clId="{F79AEFDB-46CB-2D4E-9EF1-D2706E3F9B79}" dt="2020-07-14T01:41:16.906" v="8"/>
          <ac:inkMkLst>
            <pc:docMk/>
            <pc:sldMk cId="785529794" sldId="603"/>
            <ac:inkMk id="2" creationId="{DF3744F6-A036-3548-8F03-E9F0851844D8}"/>
          </ac:inkMkLst>
        </pc:inkChg>
        <pc:inkChg chg="add del">
          <ac:chgData name="Yang, Mingyu" userId="79129fbe-3b2c-41eb-9a0f-df88fc395eab" providerId="ADAL" clId="{F79AEFDB-46CB-2D4E-9EF1-D2706E3F9B79}" dt="2020-07-14T01:41:16.888" v="6"/>
          <ac:inkMkLst>
            <pc:docMk/>
            <pc:sldMk cId="785529794" sldId="603"/>
            <ac:inkMk id="3" creationId="{E610B039-EF04-7441-863E-CB73AB7A2335}"/>
          </ac:inkMkLst>
        </pc:inkChg>
        <pc:inkChg chg="add del topLvl">
          <ac:chgData name="Yang, Mingyu" userId="79129fbe-3b2c-41eb-9a0f-df88fc395eab" providerId="ADAL" clId="{F79AEFDB-46CB-2D4E-9EF1-D2706E3F9B79}" dt="2020-07-14T01:41:16.904" v="7"/>
          <ac:inkMkLst>
            <pc:docMk/>
            <pc:sldMk cId="785529794" sldId="603"/>
            <ac:inkMk id="4" creationId="{D9AABCE0-A99C-2646-AB21-2BF655EBBE1F}"/>
          </ac:inkMkLst>
        </pc:inkChg>
        <pc:inkChg chg="add del">
          <ac:chgData name="Yang, Mingyu" userId="79129fbe-3b2c-41eb-9a0f-df88fc395eab" providerId="ADAL" clId="{F79AEFDB-46CB-2D4E-9EF1-D2706E3F9B79}" dt="2020-07-14T01:41:16.876" v="5"/>
          <ac:inkMkLst>
            <pc:docMk/>
            <pc:sldMk cId="785529794" sldId="603"/>
            <ac:inkMk id="5" creationId="{2285B9A7-C0C5-9447-8198-87189EB08430}"/>
          </ac:inkMkLst>
        </pc:inkChg>
      </pc:sldChg>
      <pc:sldChg chg="addSp delSp">
        <pc:chgData name="Yang, Mingyu" userId="79129fbe-3b2c-41eb-9a0f-df88fc395eab" providerId="ADAL" clId="{F79AEFDB-46CB-2D4E-9EF1-D2706E3F9B79}" dt="2020-07-14T02:11:48.716" v="52"/>
        <pc:sldMkLst>
          <pc:docMk/>
          <pc:sldMk cId="2868219288" sldId="611"/>
        </pc:sldMkLst>
        <pc:grpChg chg="add del">
          <ac:chgData name="Yang, Mingyu" userId="79129fbe-3b2c-41eb-9a0f-df88fc395eab" providerId="ADAL" clId="{F79AEFDB-46CB-2D4E-9EF1-D2706E3F9B79}" dt="2020-07-14T02:11:48.712" v="51"/>
          <ac:grpSpMkLst>
            <pc:docMk/>
            <pc:sldMk cId="2868219288" sldId="611"/>
            <ac:grpSpMk id="8" creationId="{AC2AF232-774B-C846-8768-B4F4F78560C9}"/>
          </ac:grpSpMkLst>
        </pc:grpChg>
        <pc:inkChg chg="add del">
          <ac:chgData name="Yang, Mingyu" userId="79129fbe-3b2c-41eb-9a0f-df88fc395eab" providerId="ADAL" clId="{F79AEFDB-46CB-2D4E-9EF1-D2706E3F9B79}" dt="2020-07-14T02:11:48.703" v="50"/>
          <ac:inkMkLst>
            <pc:docMk/>
            <pc:sldMk cId="2868219288" sldId="611"/>
            <ac:inkMk id="2" creationId="{BDF6B139-98E8-754C-976D-31C040F68937}"/>
          </ac:inkMkLst>
        </pc:inkChg>
        <pc:inkChg chg="add del topLvl">
          <ac:chgData name="Yang, Mingyu" userId="79129fbe-3b2c-41eb-9a0f-df88fc395eab" providerId="ADAL" clId="{F79AEFDB-46CB-2D4E-9EF1-D2706E3F9B79}" dt="2020-07-14T02:11:48.716" v="52"/>
          <ac:inkMkLst>
            <pc:docMk/>
            <pc:sldMk cId="2868219288" sldId="611"/>
            <ac:inkMk id="3" creationId="{501B9404-6AE1-AB43-9505-6F8A5EA38695}"/>
          </ac:inkMkLst>
        </pc:inkChg>
        <pc:inkChg chg="add del">
          <ac:chgData name="Yang, Mingyu" userId="79129fbe-3b2c-41eb-9a0f-df88fc395eab" providerId="ADAL" clId="{F79AEFDB-46CB-2D4E-9EF1-D2706E3F9B79}" dt="2020-07-14T02:11:48.687" v="48"/>
          <ac:inkMkLst>
            <pc:docMk/>
            <pc:sldMk cId="2868219288" sldId="611"/>
            <ac:inkMk id="4" creationId="{671351A0-BE76-6840-B09E-CE971FE175A9}"/>
          </ac:inkMkLst>
        </pc:inkChg>
        <pc:inkChg chg="add del">
          <ac:chgData name="Yang, Mingyu" userId="79129fbe-3b2c-41eb-9a0f-df88fc395eab" providerId="ADAL" clId="{F79AEFDB-46CB-2D4E-9EF1-D2706E3F9B79}" dt="2020-07-14T02:11:48.696" v="49"/>
          <ac:inkMkLst>
            <pc:docMk/>
            <pc:sldMk cId="2868219288" sldId="611"/>
            <ac:inkMk id="5" creationId="{9C9C8099-0892-3148-BE58-E5C550292198}"/>
          </ac:inkMkLst>
        </pc:inkChg>
        <pc:inkChg chg="add del">
          <ac:chgData name="Yang, Mingyu" userId="79129fbe-3b2c-41eb-9a0f-df88fc395eab" providerId="ADAL" clId="{F79AEFDB-46CB-2D4E-9EF1-D2706E3F9B79}" dt="2020-07-14T02:11:48.677" v="47"/>
          <ac:inkMkLst>
            <pc:docMk/>
            <pc:sldMk cId="2868219288" sldId="611"/>
            <ac:inkMk id="6" creationId="{E63B9734-EA6A-984C-B5EE-0B37990D21F9}"/>
          </ac:inkMkLst>
        </pc:inkChg>
        <pc:inkChg chg="add del topLvl">
          <ac:chgData name="Yang, Mingyu" userId="79129fbe-3b2c-41eb-9a0f-df88fc395eab" providerId="ADAL" clId="{F79AEFDB-46CB-2D4E-9EF1-D2706E3F9B79}" dt="2020-07-14T02:11:48.712" v="51"/>
          <ac:inkMkLst>
            <pc:docMk/>
            <pc:sldMk cId="2868219288" sldId="611"/>
            <ac:inkMk id="7" creationId="{AE19DD40-187D-7843-802B-7B9767BF8856}"/>
          </ac:inkMkLst>
        </pc:inkChg>
      </pc:sldChg>
      <pc:sldChg chg="addSp delSp">
        <pc:chgData name="Yang, Mingyu" userId="79129fbe-3b2c-41eb-9a0f-df88fc395eab" providerId="ADAL" clId="{F79AEFDB-46CB-2D4E-9EF1-D2706E3F9B79}" dt="2020-07-14T02:11:58.384" v="65"/>
        <pc:sldMkLst>
          <pc:docMk/>
          <pc:sldMk cId="2689994749" sldId="612"/>
        </pc:sldMkLst>
        <pc:grpChg chg="add del">
          <ac:chgData name="Yang, Mingyu" userId="79129fbe-3b2c-41eb-9a0f-df88fc395eab" providerId="ADAL" clId="{F79AEFDB-46CB-2D4E-9EF1-D2706E3F9B79}" dt="2020-07-14T02:11:58.382" v="64"/>
          <ac:grpSpMkLst>
            <pc:docMk/>
            <pc:sldMk cId="2689994749" sldId="612"/>
            <ac:grpSpMk id="9" creationId="{B2A7C9C7-A751-C947-84FD-3BB4653ACE21}"/>
          </ac:grpSpMkLst>
        </pc:grpChg>
        <pc:grpChg chg="add del">
          <ac:chgData name="Yang, Mingyu" userId="79129fbe-3b2c-41eb-9a0f-df88fc395eab" providerId="ADAL" clId="{F79AEFDB-46CB-2D4E-9EF1-D2706E3F9B79}" dt="2020-07-14T02:09:10.506" v="38"/>
          <ac:grpSpMkLst>
            <pc:docMk/>
            <pc:sldMk cId="2689994749" sldId="612"/>
            <ac:grpSpMk id="18" creationId="{909C919D-55F0-8E4B-BBDB-CC483D6688CA}"/>
          </ac:grpSpMkLst>
        </pc:grpChg>
        <pc:inkChg chg="add del">
          <ac:chgData name="Yang, Mingyu" userId="79129fbe-3b2c-41eb-9a0f-df88fc395eab" providerId="ADAL" clId="{F79AEFDB-46CB-2D4E-9EF1-D2706E3F9B79}" dt="2020-07-14T02:09:10.451" v="31"/>
          <ac:inkMkLst>
            <pc:docMk/>
            <pc:sldMk cId="2689994749" sldId="612"/>
            <ac:inkMk id="2" creationId="{25FB0F92-69AE-8541-BB92-259D5CBDB610}"/>
          </ac:inkMkLst>
        </pc:inkChg>
        <pc:inkChg chg="add del topLvl">
          <ac:chgData name="Yang, Mingyu" userId="79129fbe-3b2c-41eb-9a0f-df88fc395eab" providerId="ADAL" clId="{F79AEFDB-46CB-2D4E-9EF1-D2706E3F9B79}" dt="2020-07-14T02:11:58.384" v="65"/>
          <ac:inkMkLst>
            <pc:docMk/>
            <pc:sldMk cId="2689994749" sldId="612"/>
            <ac:inkMk id="2" creationId="{994A1153-4A50-E543-9E3F-CDC56D672521}"/>
          </ac:inkMkLst>
        </pc:inkChg>
        <pc:inkChg chg="add del">
          <ac:chgData name="Yang, Mingyu" userId="79129fbe-3b2c-41eb-9a0f-df88fc395eab" providerId="ADAL" clId="{F79AEFDB-46CB-2D4E-9EF1-D2706E3F9B79}" dt="2020-07-14T02:09:10.370" v="25"/>
          <ac:inkMkLst>
            <pc:docMk/>
            <pc:sldMk cId="2689994749" sldId="612"/>
            <ac:inkMk id="4" creationId="{2A5F8CD6-3FEE-8C41-8C1D-B8DFE1A066CC}"/>
          </ac:inkMkLst>
        </pc:inkChg>
        <pc:inkChg chg="add del">
          <ac:chgData name="Yang, Mingyu" userId="79129fbe-3b2c-41eb-9a0f-df88fc395eab" providerId="ADAL" clId="{F79AEFDB-46CB-2D4E-9EF1-D2706E3F9B79}" dt="2020-07-14T02:11:58.352" v="61"/>
          <ac:inkMkLst>
            <pc:docMk/>
            <pc:sldMk cId="2689994749" sldId="612"/>
            <ac:inkMk id="4" creationId="{5BD27EC8-1EB8-A147-81A5-A8415D9C6BF3}"/>
          </ac:inkMkLst>
        </pc:inkChg>
        <pc:inkChg chg="add del topLvl">
          <ac:chgData name="Yang, Mingyu" userId="79129fbe-3b2c-41eb-9a0f-df88fc395eab" providerId="ADAL" clId="{F79AEFDB-46CB-2D4E-9EF1-D2706E3F9B79}" dt="2020-07-14T02:11:58.382" v="64"/>
          <ac:inkMkLst>
            <pc:docMk/>
            <pc:sldMk cId="2689994749" sldId="612"/>
            <ac:inkMk id="5" creationId="{6225316A-E4EC-A34F-A3F2-1717A74C0428}"/>
          </ac:inkMkLst>
        </pc:inkChg>
        <pc:inkChg chg="add del">
          <ac:chgData name="Yang, Mingyu" userId="79129fbe-3b2c-41eb-9a0f-df88fc395eab" providerId="ADAL" clId="{F79AEFDB-46CB-2D4E-9EF1-D2706E3F9B79}" dt="2020-07-14T02:09:10.429" v="29"/>
          <ac:inkMkLst>
            <pc:docMk/>
            <pc:sldMk cId="2689994749" sldId="612"/>
            <ac:inkMk id="5" creationId="{81EFE942-248E-0D4D-AE4B-FD8DF37F394C}"/>
          </ac:inkMkLst>
        </pc:inkChg>
        <pc:inkChg chg="add del">
          <ac:chgData name="Yang, Mingyu" userId="79129fbe-3b2c-41eb-9a0f-df88fc395eab" providerId="ADAL" clId="{F79AEFDB-46CB-2D4E-9EF1-D2706E3F9B79}" dt="2020-07-14T02:09:10.461" v="32"/>
          <ac:inkMkLst>
            <pc:docMk/>
            <pc:sldMk cId="2689994749" sldId="612"/>
            <ac:inkMk id="6" creationId="{3A5CB36F-1339-254F-AC39-93CFF17F65E8}"/>
          </ac:inkMkLst>
        </pc:inkChg>
        <pc:inkChg chg="add del">
          <ac:chgData name="Yang, Mingyu" userId="79129fbe-3b2c-41eb-9a0f-df88fc395eab" providerId="ADAL" clId="{F79AEFDB-46CB-2D4E-9EF1-D2706E3F9B79}" dt="2020-07-14T02:11:58.362" v="62"/>
          <ac:inkMkLst>
            <pc:docMk/>
            <pc:sldMk cId="2689994749" sldId="612"/>
            <ac:inkMk id="6" creationId="{A64272D1-B0C3-8040-81F4-DD7040F5DE7D}"/>
          </ac:inkMkLst>
        </pc:inkChg>
        <pc:inkChg chg="add del">
          <ac:chgData name="Yang, Mingyu" userId="79129fbe-3b2c-41eb-9a0f-df88fc395eab" providerId="ADAL" clId="{F79AEFDB-46CB-2D4E-9EF1-D2706E3F9B79}" dt="2020-07-14T02:11:58.371" v="63"/>
          <ac:inkMkLst>
            <pc:docMk/>
            <pc:sldMk cId="2689994749" sldId="612"/>
            <ac:inkMk id="7" creationId="{C3E72F11-FDCD-064E-81F2-DFFEC47B8B9C}"/>
          </ac:inkMkLst>
        </pc:inkChg>
        <pc:inkChg chg="add del">
          <ac:chgData name="Yang, Mingyu" userId="79129fbe-3b2c-41eb-9a0f-df88fc395eab" providerId="ADAL" clId="{F79AEFDB-46CB-2D4E-9EF1-D2706E3F9B79}" dt="2020-07-14T02:09:10.441" v="30"/>
          <ac:inkMkLst>
            <pc:docMk/>
            <pc:sldMk cId="2689994749" sldId="612"/>
            <ac:inkMk id="7" creationId="{C9860643-680E-FB47-9E25-8E8FC9FB6CC0}"/>
          </ac:inkMkLst>
        </pc:inkChg>
        <pc:inkChg chg="add del">
          <ac:chgData name="Yang, Mingyu" userId="79129fbe-3b2c-41eb-9a0f-df88fc395eab" providerId="ADAL" clId="{F79AEFDB-46CB-2D4E-9EF1-D2706E3F9B79}" dt="2020-07-14T02:11:58.337" v="60"/>
          <ac:inkMkLst>
            <pc:docMk/>
            <pc:sldMk cId="2689994749" sldId="612"/>
            <ac:inkMk id="8" creationId="{B21D1FC9-FDE0-4F4D-8B10-0465009C2F5A}"/>
          </ac:inkMkLst>
        </pc:inkChg>
        <pc:inkChg chg="add del">
          <ac:chgData name="Yang, Mingyu" userId="79129fbe-3b2c-41eb-9a0f-df88fc395eab" providerId="ADAL" clId="{F79AEFDB-46CB-2D4E-9EF1-D2706E3F9B79}" dt="2020-07-14T02:09:10.498" v="37"/>
          <ac:inkMkLst>
            <pc:docMk/>
            <pc:sldMk cId="2689994749" sldId="612"/>
            <ac:inkMk id="8" creationId="{F49C0D79-5AB5-384B-AD77-CC3551E1AFA7}"/>
          </ac:inkMkLst>
        </pc:inkChg>
        <pc:inkChg chg="add del">
          <ac:chgData name="Yang, Mingyu" userId="79129fbe-3b2c-41eb-9a0f-df88fc395eab" providerId="ADAL" clId="{F79AEFDB-46CB-2D4E-9EF1-D2706E3F9B79}" dt="2020-07-14T02:09:10.479" v="34"/>
          <ac:inkMkLst>
            <pc:docMk/>
            <pc:sldMk cId="2689994749" sldId="612"/>
            <ac:inkMk id="9" creationId="{F22E8383-90AC-5F41-B1A9-98E1A981CAF4}"/>
          </ac:inkMkLst>
        </pc:inkChg>
        <pc:inkChg chg="add del">
          <ac:chgData name="Yang, Mingyu" userId="79129fbe-3b2c-41eb-9a0f-df88fc395eab" providerId="ADAL" clId="{F79AEFDB-46CB-2D4E-9EF1-D2706E3F9B79}" dt="2020-07-14T02:09:10.389" v="26"/>
          <ac:inkMkLst>
            <pc:docMk/>
            <pc:sldMk cId="2689994749" sldId="612"/>
            <ac:inkMk id="10" creationId="{D07257B3-4488-944D-A52F-B2D0FFA6FDB0}"/>
          </ac:inkMkLst>
        </pc:inkChg>
        <pc:inkChg chg="add del">
          <ac:chgData name="Yang, Mingyu" userId="79129fbe-3b2c-41eb-9a0f-df88fc395eab" providerId="ADAL" clId="{F79AEFDB-46CB-2D4E-9EF1-D2706E3F9B79}" dt="2020-07-14T02:09:10.492" v="36"/>
          <ac:inkMkLst>
            <pc:docMk/>
            <pc:sldMk cId="2689994749" sldId="612"/>
            <ac:inkMk id="11" creationId="{7A35A85A-E6EA-1041-99BE-F35B831C72EB}"/>
          </ac:inkMkLst>
        </pc:inkChg>
        <pc:inkChg chg="add del">
          <ac:chgData name="Yang, Mingyu" userId="79129fbe-3b2c-41eb-9a0f-df88fc395eab" providerId="ADAL" clId="{F79AEFDB-46CB-2D4E-9EF1-D2706E3F9B79}" dt="2020-07-14T02:09:10.470" v="33"/>
          <ac:inkMkLst>
            <pc:docMk/>
            <pc:sldMk cId="2689994749" sldId="612"/>
            <ac:inkMk id="12" creationId="{23815BDF-2C86-B144-A086-BC4D49F35C23}"/>
          </ac:inkMkLst>
        </pc:inkChg>
        <pc:inkChg chg="add del">
          <ac:chgData name="Yang, Mingyu" userId="79129fbe-3b2c-41eb-9a0f-df88fc395eab" providerId="ADAL" clId="{F79AEFDB-46CB-2D4E-9EF1-D2706E3F9B79}" dt="2020-07-14T02:09:10.486" v="35"/>
          <ac:inkMkLst>
            <pc:docMk/>
            <pc:sldMk cId="2689994749" sldId="612"/>
            <ac:inkMk id="13" creationId="{60076AA1-D8C3-7C49-8794-CCAF7A29DBC4}"/>
          </ac:inkMkLst>
        </pc:inkChg>
        <pc:inkChg chg="add del topLvl">
          <ac:chgData name="Yang, Mingyu" userId="79129fbe-3b2c-41eb-9a0f-df88fc395eab" providerId="ADAL" clId="{F79AEFDB-46CB-2D4E-9EF1-D2706E3F9B79}" dt="2020-07-14T02:09:10.510" v="39"/>
          <ac:inkMkLst>
            <pc:docMk/>
            <pc:sldMk cId="2689994749" sldId="612"/>
            <ac:inkMk id="14" creationId="{AC3CEE44-614C-1645-9ED3-D8E355164ADF}"/>
          </ac:inkMkLst>
        </pc:inkChg>
        <pc:inkChg chg="add del topLvl">
          <ac:chgData name="Yang, Mingyu" userId="79129fbe-3b2c-41eb-9a0f-df88fc395eab" providerId="ADAL" clId="{F79AEFDB-46CB-2D4E-9EF1-D2706E3F9B79}" dt="2020-07-14T02:09:10.506" v="38"/>
          <ac:inkMkLst>
            <pc:docMk/>
            <pc:sldMk cId="2689994749" sldId="612"/>
            <ac:inkMk id="15" creationId="{A1A1EACE-E33C-2749-82BC-54B446B4EBDD}"/>
          </ac:inkMkLst>
        </pc:inkChg>
        <pc:inkChg chg="add del">
          <ac:chgData name="Yang, Mingyu" userId="79129fbe-3b2c-41eb-9a0f-df88fc395eab" providerId="ADAL" clId="{F79AEFDB-46CB-2D4E-9EF1-D2706E3F9B79}" dt="2020-07-14T02:09:10.417" v="28"/>
          <ac:inkMkLst>
            <pc:docMk/>
            <pc:sldMk cId="2689994749" sldId="612"/>
            <ac:inkMk id="16" creationId="{8390D22D-8057-FA4C-B538-567FA90D34BD}"/>
          </ac:inkMkLst>
        </pc:inkChg>
        <pc:inkChg chg="add del">
          <ac:chgData name="Yang, Mingyu" userId="79129fbe-3b2c-41eb-9a0f-df88fc395eab" providerId="ADAL" clId="{F79AEFDB-46CB-2D4E-9EF1-D2706E3F9B79}" dt="2020-07-14T02:09:10.404" v="27"/>
          <ac:inkMkLst>
            <pc:docMk/>
            <pc:sldMk cId="2689994749" sldId="612"/>
            <ac:inkMk id="17" creationId="{3664DE1D-4508-EB45-A326-6E809A1091E1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defRPr sz="900">
        <a:latin typeface="+mn-lt"/>
        <a:ea typeface="+mn-ea"/>
        <a:cs typeface="+mn-cs"/>
        <a:sym typeface="Calibri"/>
      </a:defRPr>
    </a:lvl1pPr>
    <a:lvl2pPr indent="228600" defTabSz="685800" latinLnBrk="0">
      <a:defRPr sz="900">
        <a:latin typeface="+mn-lt"/>
        <a:ea typeface="+mn-ea"/>
        <a:cs typeface="+mn-cs"/>
        <a:sym typeface="Calibri"/>
      </a:defRPr>
    </a:lvl2pPr>
    <a:lvl3pPr indent="457200" defTabSz="685800" latinLnBrk="0">
      <a:defRPr sz="900">
        <a:latin typeface="+mn-lt"/>
        <a:ea typeface="+mn-ea"/>
        <a:cs typeface="+mn-cs"/>
        <a:sym typeface="Calibri"/>
      </a:defRPr>
    </a:lvl3pPr>
    <a:lvl4pPr indent="685800" defTabSz="685800" latinLnBrk="0">
      <a:defRPr sz="900">
        <a:latin typeface="+mn-lt"/>
        <a:ea typeface="+mn-ea"/>
        <a:cs typeface="+mn-cs"/>
        <a:sym typeface="Calibri"/>
      </a:defRPr>
    </a:lvl4pPr>
    <a:lvl5pPr indent="914400" defTabSz="685800" latinLnBrk="0">
      <a:defRPr sz="900">
        <a:latin typeface="+mn-lt"/>
        <a:ea typeface="+mn-ea"/>
        <a:cs typeface="+mn-cs"/>
        <a:sym typeface="Calibri"/>
      </a:defRPr>
    </a:lvl5pPr>
    <a:lvl6pPr indent="1143000" defTabSz="685800" latinLnBrk="0">
      <a:defRPr sz="900">
        <a:latin typeface="+mn-lt"/>
        <a:ea typeface="+mn-ea"/>
        <a:cs typeface="+mn-cs"/>
        <a:sym typeface="Calibri"/>
      </a:defRPr>
    </a:lvl6pPr>
    <a:lvl7pPr indent="1371600" defTabSz="685800" latinLnBrk="0">
      <a:defRPr sz="900">
        <a:latin typeface="+mn-lt"/>
        <a:ea typeface="+mn-ea"/>
        <a:cs typeface="+mn-cs"/>
        <a:sym typeface="Calibri"/>
      </a:defRPr>
    </a:lvl7pPr>
    <a:lvl8pPr indent="1600200" defTabSz="685800" latinLnBrk="0">
      <a:defRPr sz="900">
        <a:latin typeface="+mn-lt"/>
        <a:ea typeface="+mn-ea"/>
        <a:cs typeface="+mn-cs"/>
        <a:sym typeface="Calibri"/>
      </a:defRPr>
    </a:lvl8pPr>
    <a:lvl9pPr indent="1828800" defTabSz="685800" latinLnBrk="0">
      <a:defRPr sz="9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3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90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77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49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37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31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93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78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43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18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9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00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61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40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98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22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16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97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1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1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4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83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32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12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2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traight Connector 6"/>
          <p:cNvSpPr/>
          <p:nvPr/>
        </p:nvSpPr>
        <p:spPr>
          <a:xfrm>
            <a:off x="0" y="4816078"/>
            <a:ext cx="9144000" cy="1"/>
          </a:xfrm>
          <a:prstGeom prst="line">
            <a:avLst/>
          </a:prstGeom>
          <a:ln>
            <a:solidFill>
              <a:srgbClr val="FFCB0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Straight Connector 9"/>
          <p:cNvSpPr/>
          <p:nvPr/>
        </p:nvSpPr>
        <p:spPr>
          <a:xfrm>
            <a:off x="0" y="509587"/>
            <a:ext cx="9144000" cy="1"/>
          </a:xfrm>
          <a:prstGeom prst="line">
            <a:avLst/>
          </a:prstGeom>
          <a:ln>
            <a:solidFill>
              <a:srgbClr val="FFCB0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201614" y="38100"/>
            <a:ext cx="8878004" cy="43338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1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775675" y="4811387"/>
            <a:ext cx="303943" cy="307341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" name="正文级别 1…"/>
          <p:cNvSpPr txBox="1">
            <a:spLocks noGrp="1"/>
          </p:cNvSpPr>
          <p:nvPr>
            <p:ph type="body" idx="1"/>
          </p:nvPr>
        </p:nvSpPr>
        <p:spPr>
          <a:xfrm>
            <a:off x="201217" y="590550"/>
            <a:ext cx="8878490" cy="4157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Char char="▪"/>
              <a:defRPr sz="21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6259" indent="-213359">
              <a:buFontTx/>
              <a:defRPr sz="21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4343" indent="-198543">
              <a:buFontTx/>
              <a:defRPr sz="21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66952" indent="-238252">
              <a:buFontTx/>
              <a:defRPr sz="21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9852" indent="-238252">
              <a:buFontTx/>
              <a:defRPr sz="21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traight Connector 6"/>
          <p:cNvSpPr/>
          <p:nvPr/>
        </p:nvSpPr>
        <p:spPr>
          <a:xfrm>
            <a:off x="0" y="4816078"/>
            <a:ext cx="9144000" cy="1"/>
          </a:xfrm>
          <a:prstGeom prst="line">
            <a:avLst/>
          </a:prstGeom>
          <a:ln>
            <a:solidFill>
              <a:srgbClr val="FFCB0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" name="Straight Connector 9"/>
          <p:cNvSpPr/>
          <p:nvPr/>
        </p:nvSpPr>
        <p:spPr>
          <a:xfrm>
            <a:off x="0" y="509587"/>
            <a:ext cx="9144000" cy="1"/>
          </a:xfrm>
          <a:prstGeom prst="line">
            <a:avLst/>
          </a:prstGeom>
          <a:ln>
            <a:solidFill>
              <a:srgbClr val="FFCB0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标题文本"/>
          <p:cNvSpPr txBox="1">
            <a:spLocks noGrp="1"/>
          </p:cNvSpPr>
          <p:nvPr>
            <p:ph type="title"/>
          </p:nvPr>
        </p:nvSpPr>
        <p:spPr>
          <a:xfrm>
            <a:off x="201614" y="38100"/>
            <a:ext cx="8878004" cy="43338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1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33" name="正文级别 1…"/>
          <p:cNvSpPr txBox="1">
            <a:spLocks noGrp="1"/>
          </p:cNvSpPr>
          <p:nvPr>
            <p:ph type="body" idx="1"/>
          </p:nvPr>
        </p:nvSpPr>
        <p:spPr>
          <a:xfrm>
            <a:off x="201217" y="590550"/>
            <a:ext cx="8878490" cy="4157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Char char="▪"/>
              <a:defRPr sz="21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6259" indent="-213359">
              <a:buFontTx/>
              <a:defRPr sz="21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84343" indent="-198543">
              <a:buFontTx/>
              <a:defRPr sz="21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66952" indent="-238252">
              <a:buFontTx/>
              <a:defRPr sz="21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9852" indent="-238252">
              <a:buFontTx/>
              <a:defRPr sz="21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775675" y="4811387"/>
            <a:ext cx="303943" cy="307341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traight Connector 6"/>
          <p:cNvSpPr/>
          <p:nvPr/>
        </p:nvSpPr>
        <p:spPr>
          <a:xfrm>
            <a:off x="0" y="4816078"/>
            <a:ext cx="9144000" cy="1"/>
          </a:xfrm>
          <a:prstGeom prst="line">
            <a:avLst/>
          </a:prstGeom>
          <a:ln>
            <a:solidFill>
              <a:srgbClr val="FFCB0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Straight Connector 9"/>
          <p:cNvSpPr/>
          <p:nvPr/>
        </p:nvSpPr>
        <p:spPr>
          <a:xfrm>
            <a:off x="0" y="509587"/>
            <a:ext cx="9144000" cy="1"/>
          </a:xfrm>
          <a:prstGeom prst="line">
            <a:avLst/>
          </a:prstGeom>
          <a:ln>
            <a:solidFill>
              <a:srgbClr val="FFCB0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1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buFontTx/>
              <a:buChar char="▪"/>
              <a:defRPr sz="19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35939" indent="-193039">
              <a:spcBef>
                <a:spcPts val="400"/>
              </a:spcBef>
              <a:buFontTx/>
              <a:defRPr sz="19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5434" indent="-179634">
              <a:spcBef>
                <a:spcPts val="400"/>
              </a:spcBef>
              <a:buFontTx/>
              <a:defRPr sz="19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44261" indent="-215561">
              <a:spcBef>
                <a:spcPts val="400"/>
              </a:spcBef>
              <a:buFontTx/>
              <a:defRPr sz="19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87161" indent="-215561">
              <a:spcBef>
                <a:spcPts val="400"/>
              </a:spcBef>
              <a:buFontTx/>
              <a:defRPr sz="19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840058" y="4702394"/>
            <a:ext cx="303943" cy="307341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405" y="281581"/>
            <a:ext cx="1939984" cy="204232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 spd="med"/>
  <p:txStyles>
    <p:titleStyle>
      <a:lvl1pPr marL="0" marR="0" indent="0" algn="ctr" defTabSz="3416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3416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3416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3416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3416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342900" algn="ctr" defTabSz="3416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685800" algn="ctr" defTabSz="3416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028700" algn="ctr" defTabSz="3416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371600" algn="ctr" defTabSz="3416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55904" marR="0" indent="-255904" algn="l" defTabSz="341629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6739" marR="0" indent="-243839" algn="l" defTabSz="341629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2706" marR="0" indent="-226906" algn="l" defTabSz="341629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0988" marR="0" indent="-272288" algn="l" defTabSz="341629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3888" marR="0" indent="-272288" algn="l" defTabSz="341629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341629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341629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341629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341629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59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4559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4559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4559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599" algn="r" defTabSz="4559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r" defTabSz="4559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r" defTabSz="4559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r" defTabSz="4559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r" defTabSz="4559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0900" y="1543507"/>
            <a:ext cx="6332822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Calibri"/>
              </a:rPr>
              <a:t>Generative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Calibri"/>
              </a:rPr>
              <a:t>Pretraining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Calibri"/>
              </a:rPr>
              <a:t> from Pixels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6632" y="2642165"/>
            <a:ext cx="575894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Calibri"/>
              </a:rPr>
              <a:t>Mark Chen, Alec Radford, </a:t>
            </a:r>
            <a:r>
              <a:rPr kumimoji="0" 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Calibri"/>
              </a:rPr>
              <a:t>Rewon</a:t>
            </a: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Calibri"/>
              </a:rPr>
              <a:t> Child, Jeff Wu, </a:t>
            </a:r>
            <a:r>
              <a:rPr kumimoji="0" 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Calibri"/>
              </a:rPr>
              <a:t>Heewoo</a:t>
            </a: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Calibri"/>
              </a:rPr>
              <a:t> Jun, </a:t>
            </a:r>
            <a:r>
              <a:rPr kumimoji="0" 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Calibri"/>
              </a:rPr>
              <a:t>Prafulla</a:t>
            </a: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Calibri"/>
              </a:rPr>
              <a:t>Dhariwal</a:t>
            </a: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Calibri"/>
              </a:rPr>
              <a:t>, David Luan, </a:t>
            </a:r>
            <a:r>
              <a:rPr kumimoji="0" 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Calibri"/>
              </a:rPr>
              <a:t>llya</a:t>
            </a:r>
            <a:r>
              <a:rPr kumimoji="0" lang="en-US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Calibri"/>
              </a:rPr>
              <a:t> </a:t>
            </a:r>
            <a:r>
              <a:rPr kumimoji="0" lang="en-US" sz="1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Calibri"/>
              </a:rPr>
              <a:t>Sutskever</a:t>
            </a:r>
            <a:endParaRPr kumimoji="0" lang="en-US" sz="1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Calibri"/>
            </a:endParaRPr>
          </a:p>
          <a:p>
            <a:pPr marL="0" marR="0" indent="0" algn="ctr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baseline="0" dirty="0">
              <a:latin typeface="+mj-lt"/>
            </a:endParaRPr>
          </a:p>
          <a:p>
            <a:pPr marL="0" marR="0" indent="0" algn="ctr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Calibri"/>
              </a:rPr>
              <a:t>ICML 2020</a:t>
            </a:r>
          </a:p>
          <a:p>
            <a:pPr marL="0" marR="0" indent="0" algn="ctr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Calibri"/>
            </a:endParaRPr>
          </a:p>
          <a:p>
            <a:pPr marL="0" marR="0" indent="0" algn="ctr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aseline="0" dirty="0" smtClean="0">
                <a:latin typeface="+mj-lt"/>
              </a:rPr>
              <a:t>Presented by Mingyu Yang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669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DA error in hskserver3…"/>
          <p:cNvSpPr txBox="1">
            <a:spLocks noGrp="1"/>
          </p:cNvSpPr>
          <p:nvPr>
            <p:ph type="body" idx="1"/>
          </p:nvPr>
        </p:nvSpPr>
        <p:spPr>
          <a:xfrm>
            <a:off x="132997" y="629107"/>
            <a:ext cx="5967880" cy="40612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" indent="0">
              <a:buNone/>
            </a:pPr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zh-CN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28295" indent="-285750"/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Overview</a:t>
            </a:r>
          </a:p>
          <a:p>
            <a:pPr marL="670984" lvl="2" indent="0">
              <a:buNone/>
            </a:pPr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70" y="1654103"/>
            <a:ext cx="7775389" cy="20112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2649" y="3900851"/>
            <a:ext cx="101566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Pre-processing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19727" y="3894894"/>
            <a:ext cx="82971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Pre-training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21436" y="3890296"/>
            <a:ext cx="8008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Fine-tuning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1742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DA error in hskserver3…"/>
          <p:cNvSpPr txBox="1">
            <a:spLocks noGrp="1"/>
          </p:cNvSpPr>
          <p:nvPr>
            <p:ph type="body" idx="1"/>
          </p:nvPr>
        </p:nvSpPr>
        <p:spPr>
          <a:xfrm>
            <a:off x="132997" y="629107"/>
            <a:ext cx="5258305" cy="40612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" indent="0">
              <a:buNone/>
            </a:pPr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zh-CN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28295" indent="-285750"/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Pre-processing:</a:t>
            </a:r>
          </a:p>
          <a:p>
            <a:pPr marL="628650" lvl="1" indent="-285750"/>
            <a:endParaRPr lang="en-US" altLang="zh-CN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Context Reduction:</a:t>
            </a:r>
          </a:p>
          <a:p>
            <a:pPr marL="956734" lvl="2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Images are </a:t>
            </a:r>
            <a:r>
              <a:rPr lang="en-US" altLang="zh-CN" sz="1200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so large for transformers</a:t>
            </a:r>
          </a:p>
          <a:p>
            <a:pPr marL="1339343" lvl="3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ImageNet: 224x224x3</a:t>
            </a:r>
            <a:endParaRPr lang="en-US" altLang="zh-CN" sz="105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56734" lvl="2" indent="-285750"/>
            <a:endParaRPr lang="en-US" altLang="zh-CN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56734" lvl="2" indent="-285750"/>
            <a:r>
              <a:rPr lang="en-US" altLang="zh-CN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Downsampling</a:t>
            </a:r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marL="1339343" lvl="3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Reduce the size </a:t>
            </a:r>
            <a:r>
              <a:rPr lang="en-US" altLang="zh-CN" sz="1100" dirty="0">
                <a:solidFill>
                  <a:schemeClr val="tx1"/>
                </a:solidFill>
                <a:sym typeface="Wingdings" panose="05000000000000000000" pitchFamily="2" charset="2"/>
              </a:rPr>
              <a:t>to 32x32x3</a:t>
            </a:r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, 48x48x3, or 64x64x3</a:t>
            </a:r>
          </a:p>
          <a:p>
            <a:pPr marL="956734" lvl="2" indent="-285750"/>
            <a:endParaRPr lang="en-US" altLang="zh-CN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56734" lvl="2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Reduce 3 dimensional (R,G,B) channels to 1 dimensional using K-means</a:t>
            </a:r>
          </a:p>
          <a:p>
            <a:pPr marL="1339343" lvl="3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512 clusters</a:t>
            </a:r>
          </a:p>
          <a:p>
            <a:pPr marL="1339343" lvl="3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Further reduce the size to 32x32, 48x48, or 64x64</a:t>
            </a:r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056" y="1700629"/>
            <a:ext cx="1742819" cy="203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24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658" y="1649425"/>
            <a:ext cx="1851506" cy="378612"/>
          </a:xfrm>
          <a:prstGeom prst="rect">
            <a:avLst/>
          </a:prstGeom>
        </p:spPr>
      </p:pic>
      <p:sp>
        <p:nvSpPr>
          <p:cNvPr id="90" name="CUDA error in hskserver3…"/>
          <p:cNvSpPr txBox="1">
            <a:spLocks noGrp="1"/>
          </p:cNvSpPr>
          <p:nvPr>
            <p:ph type="body" idx="1"/>
          </p:nvPr>
        </p:nvSpPr>
        <p:spPr>
          <a:xfrm>
            <a:off x="132997" y="629107"/>
            <a:ext cx="4548731" cy="40612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" indent="0">
              <a:buNone/>
            </a:pPr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zh-CN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28295" indent="-285750"/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Pre-training:</a:t>
            </a:r>
          </a:p>
          <a:p>
            <a:pPr marL="328295" indent="-285750"/>
            <a:endParaRPr lang="en-US" altLang="zh-CN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Autoregressive (AR):</a:t>
            </a: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Likelihood:  </a:t>
            </a: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Minimize log-likelihood:  </a:t>
            </a: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Raster order</a:t>
            </a: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Upper triangular mask to zero out the effect of future words (pixels)</a:t>
            </a:r>
          </a:p>
          <a:p>
            <a:pPr marL="956734" lvl="2" indent="-285750"/>
            <a:endParaRPr lang="en-US" altLang="zh-CN" sz="14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149" y="1939852"/>
            <a:ext cx="1269568" cy="284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870" y="965688"/>
            <a:ext cx="1694892" cy="212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0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658" y="1649425"/>
            <a:ext cx="1851506" cy="378612"/>
          </a:xfrm>
          <a:prstGeom prst="rect">
            <a:avLst/>
          </a:prstGeom>
        </p:spPr>
      </p:pic>
      <p:sp>
        <p:nvSpPr>
          <p:cNvPr id="90" name="CUDA error in hskserver3…"/>
          <p:cNvSpPr txBox="1">
            <a:spLocks noGrp="1"/>
          </p:cNvSpPr>
          <p:nvPr>
            <p:ph type="body" idx="1"/>
          </p:nvPr>
        </p:nvSpPr>
        <p:spPr>
          <a:xfrm>
            <a:off x="132997" y="629107"/>
            <a:ext cx="4548731" cy="40612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" indent="0">
              <a:buNone/>
            </a:pPr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zh-CN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28295" indent="-285750"/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Pre-training:</a:t>
            </a:r>
          </a:p>
          <a:p>
            <a:pPr marL="328295" indent="-285750"/>
            <a:endParaRPr lang="en-US" altLang="zh-CN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Autoregressive (AR):</a:t>
            </a: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Likelihood:  </a:t>
            </a: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Minimize log-likelihood:  </a:t>
            </a: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Raster order</a:t>
            </a: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Upper triangular mask to zero out the effect of future words (pixels)</a:t>
            </a:r>
          </a:p>
          <a:p>
            <a:pPr marL="956734" lvl="2" indent="-285750"/>
            <a:endParaRPr lang="en-US" altLang="zh-CN" sz="14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149" y="1939852"/>
            <a:ext cx="1269568" cy="284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870" y="965688"/>
            <a:ext cx="1694892" cy="2124697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6137453" y="2882191"/>
            <a:ext cx="109728" cy="38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89140" y="1572768"/>
            <a:ext cx="512064" cy="943661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3741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DA error in hskserver3…"/>
          <p:cNvSpPr txBox="1">
            <a:spLocks noGrp="1"/>
          </p:cNvSpPr>
          <p:nvPr>
            <p:ph type="body" idx="1"/>
          </p:nvPr>
        </p:nvSpPr>
        <p:spPr>
          <a:xfrm>
            <a:off x="132997" y="629107"/>
            <a:ext cx="4548731" cy="40612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" indent="0">
              <a:buNone/>
            </a:pPr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zh-CN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28295" indent="-285750"/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Pre-training:</a:t>
            </a:r>
          </a:p>
          <a:p>
            <a:pPr marL="670984" lvl="2" indent="0">
              <a:buNone/>
            </a:pPr>
            <a:endParaRPr lang="en-US" altLang="zh-CN" sz="14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BERT:</a:t>
            </a: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Minimize the negative log-likelihood of the masked elements conditioned on the unmasked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170" y="2309415"/>
            <a:ext cx="2629958" cy="3503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49" y="1084790"/>
            <a:ext cx="1835964" cy="21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68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DA error in hskserver3…"/>
          <p:cNvSpPr txBox="1">
            <a:spLocks noGrp="1"/>
          </p:cNvSpPr>
          <p:nvPr>
            <p:ph type="body" idx="1"/>
          </p:nvPr>
        </p:nvSpPr>
        <p:spPr>
          <a:xfrm>
            <a:off x="132997" y="629107"/>
            <a:ext cx="4424373" cy="41842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" indent="0">
              <a:buNone/>
            </a:pPr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zh-CN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28295" indent="-285750"/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Fine-tuning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marL="328295" indent="-285750"/>
            <a:endParaRPr lang="en-US" altLang="zh-CN" sz="14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At each layer, each pixel gets a </a:t>
            </a:r>
            <a:r>
              <a:rPr lang="en-US" altLang="zh-CN" sz="1200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d-dimensional</a:t>
            </a:r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feature vector</a:t>
            </a:r>
          </a:p>
          <a:p>
            <a:pPr marL="628650" lvl="1" indent="-285750"/>
            <a:r>
              <a:rPr lang="en-US" altLang="zh-CN" sz="1200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Average pooling</a:t>
            </a:r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across the sequence dimension to get a </a:t>
            </a:r>
            <a:r>
              <a:rPr lang="en-US" altLang="zh-CN" sz="1200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d-dimensional</a:t>
            </a:r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feature vector for the whole image</a:t>
            </a:r>
          </a:p>
          <a:p>
            <a:pPr marL="628650" lvl="1" indent="-285750"/>
            <a:endParaRPr lang="en-US" altLang="zh-CN" sz="11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Linear Probe &amp; Fine-tuning</a:t>
            </a: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385" y="1201643"/>
            <a:ext cx="2619272" cy="222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48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DA error in hskserver3…"/>
          <p:cNvSpPr txBox="1">
            <a:spLocks noGrp="1"/>
          </p:cNvSpPr>
          <p:nvPr>
            <p:ph type="body" idx="1"/>
          </p:nvPr>
        </p:nvSpPr>
        <p:spPr>
          <a:xfrm>
            <a:off x="132997" y="629107"/>
            <a:ext cx="4548731" cy="41842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" indent="0">
              <a:buNone/>
            </a:pPr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zh-CN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28295" indent="-285750"/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Fine-tuning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marL="628650" lvl="1" indent="-285750"/>
            <a:endParaRPr lang="en-US" altLang="zh-CN" sz="11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-285750"/>
            <a:endParaRPr lang="en-US" altLang="zh-CN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Linear Probe (transfer learning):</a:t>
            </a: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Treat the transformer as a </a:t>
            </a:r>
            <a:r>
              <a:rPr lang="en-US" altLang="zh-CN" sz="1100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fixed feature extractor</a:t>
            </a: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Learn a projection to class logits and minimize the cross entropy loss </a:t>
            </a: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Could extract the features at any intermediate layer</a:t>
            </a:r>
          </a:p>
          <a:p>
            <a:pPr marL="956734" lvl="2" indent="-285750"/>
            <a:endParaRPr lang="en-US" altLang="zh-CN" sz="14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233" y="1479621"/>
            <a:ext cx="2619272" cy="2227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927" y="2365689"/>
            <a:ext cx="347732" cy="1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7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DA error in hskserver3…"/>
          <p:cNvSpPr txBox="1">
            <a:spLocks noGrp="1"/>
          </p:cNvSpPr>
          <p:nvPr>
            <p:ph type="body" idx="1"/>
          </p:nvPr>
        </p:nvSpPr>
        <p:spPr>
          <a:xfrm>
            <a:off x="132997" y="629107"/>
            <a:ext cx="4548731" cy="41842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" indent="0">
              <a:buNone/>
            </a:pPr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zh-CN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28295" indent="-285750"/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Fine-tuning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marL="956734" lvl="2" indent="-285750"/>
            <a:endParaRPr lang="en-US" altLang="zh-CN" sz="14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-285750"/>
            <a:endParaRPr lang="en-US" altLang="zh-CN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Fine-tuning:</a:t>
            </a: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Treat the learned transformer as </a:t>
            </a:r>
            <a:r>
              <a:rPr lang="en-US" altLang="zh-CN" sz="1100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an initialization</a:t>
            </a: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Learn </a:t>
            </a:r>
            <a:r>
              <a:rPr lang="en-US" altLang="zh-CN" sz="1100" dirty="0">
                <a:solidFill>
                  <a:schemeClr val="tx1"/>
                </a:solidFill>
                <a:sym typeface="Wingdings" panose="05000000000000000000" pitchFamily="2" charset="2"/>
              </a:rPr>
              <a:t>a projection to class logits and minimize the </a:t>
            </a:r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joint objective</a:t>
            </a:r>
            <a:endParaRPr lang="en-US" altLang="zh-CN" sz="11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233" y="1479621"/>
            <a:ext cx="2619272" cy="2227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697" y="2404954"/>
            <a:ext cx="911037" cy="20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72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DA error in hskserver3…"/>
          <p:cNvSpPr txBox="1">
            <a:spLocks noGrp="1"/>
          </p:cNvSpPr>
          <p:nvPr>
            <p:ph type="body" idx="1"/>
          </p:nvPr>
        </p:nvSpPr>
        <p:spPr>
          <a:xfrm>
            <a:off x="132997" y="629107"/>
            <a:ext cx="5894728" cy="41842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" indent="0">
              <a:buNone/>
            </a:pPr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zh-CN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28295" indent="-285750"/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More details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marL="628650" lvl="1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Same model with GPT-2 with slight modification</a:t>
            </a:r>
            <a:endParaRPr lang="en-US" altLang="zh-CN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62277"/>
              </p:ext>
            </p:extLst>
          </p:nvPr>
        </p:nvGraphicFramePr>
        <p:xfrm>
          <a:off x="1341119" y="2003576"/>
          <a:ext cx="6096000" cy="1435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26692456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202310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595076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11001426"/>
                    </a:ext>
                  </a:extLst>
                </a:gridCol>
              </a:tblGrid>
              <a:tr h="28707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layers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Embedding size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parameters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7884512"/>
                  </a:ext>
                </a:extLst>
              </a:tr>
              <a:tr h="2870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iGPT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366210"/>
                  </a:ext>
                </a:extLst>
              </a:tr>
              <a:tr h="2870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iGPT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455M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53052"/>
                  </a:ext>
                </a:extLst>
              </a:tr>
              <a:tr h="2870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iGPT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03582"/>
                  </a:ext>
                </a:extLst>
              </a:tr>
              <a:tr h="2870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iGPT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-XL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3072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102561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88690" y="3613299"/>
            <a:ext cx="125611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Model parameters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725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DA error in hskserver3…"/>
          <p:cNvSpPr txBox="1">
            <a:spLocks noGrp="1"/>
          </p:cNvSpPr>
          <p:nvPr>
            <p:ph type="body" idx="1"/>
          </p:nvPr>
        </p:nvSpPr>
        <p:spPr>
          <a:xfrm>
            <a:off x="132997" y="629107"/>
            <a:ext cx="5894728" cy="41842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" indent="0">
              <a:buNone/>
            </a:pPr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zh-CN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28295" indent="-285750"/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Representations at different layers:</a:t>
            </a:r>
          </a:p>
          <a:p>
            <a:pPr marL="628650" lvl="1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Linear probes for the features at different layers</a:t>
            </a:r>
          </a:p>
          <a:p>
            <a:pPr marL="628650" lvl="1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Middle layers works the best (Not the last layer?)</a:t>
            </a: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Evaluations for AR</a:t>
            </a:r>
            <a:endParaRPr lang="en-US" dirty="0"/>
          </a:p>
        </p:txBody>
      </p:sp>
      <p:pic>
        <p:nvPicPr>
          <p:cNvPr id="1026" name="Picture 2" descr="https://lh5.googleusercontent.com/-EVO6H3i3pTB3TGpUCHRru4jJKvrfd2sGCy56XUHGwLDzw2Y8qx6PRMdLfGe-Qfi5j65tdhIIHGt41sYxUHTCcWLfxLC6uFYvEYzgnQ-mu72uJOtfOZw14EYJlZ-159YGzEglGR3EU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23" y="1989733"/>
            <a:ext cx="4497233" cy="225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4803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UDA error in hskserver3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2998" y="629107"/>
                <a:ext cx="4687720" cy="406124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42545" indent="0">
                  <a:buNone/>
                </a:pPr>
                <a:r>
                  <a:rPr lang="en-US" altLang="zh-CN" sz="14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</a:t>
                </a:r>
              </a:p>
              <a:p>
                <a:pPr marL="328295" indent="-285750"/>
                <a:r>
                  <a:rPr lang="en-US" altLang="zh-CN" sz="1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Unsupervised </a:t>
                </a:r>
                <a:r>
                  <a:rPr lang="en-US" altLang="zh-CN" sz="1400" b="1" i="1" u="sn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g</a:t>
                </a:r>
                <a:r>
                  <a:rPr lang="en-US" altLang="zh-CN" sz="1400" b="1" i="1" u="sng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enerative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pre-training for images:</a:t>
                </a:r>
              </a:p>
              <a:p>
                <a:pPr marL="328295" indent="-285750"/>
                <a:endParaRPr lang="en-US" altLang="zh-CN" sz="1400" b="1" dirty="0" smtClean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628650" lvl="1" indent="-285750"/>
                <a:r>
                  <a:rPr lang="en-US" altLang="zh-CN" sz="12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Popular in </a:t>
                </a:r>
                <a:r>
                  <a:rPr lang="en-US" altLang="zh-CN" sz="1200" i="1" u="sng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mid 2000’s</a:t>
                </a:r>
              </a:p>
              <a:p>
                <a:pPr marL="628650" lvl="1" indent="-285750"/>
                <a:endParaRPr lang="en-US" altLang="zh-CN" sz="1200" i="1" u="sng" dirty="0" smtClean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628650" lvl="1" indent="-285750"/>
                <a:r>
                  <a:rPr lang="en-US" altLang="zh-CN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A central role in the </a:t>
                </a:r>
                <a:r>
                  <a:rPr lang="en-US" altLang="zh-CN" sz="1200" i="1" u="sn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resurgence of deep </a:t>
                </a:r>
                <a:r>
                  <a:rPr lang="en-US" altLang="zh-CN" sz="1200" i="1" u="sng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learning</a:t>
                </a:r>
                <a:r>
                  <a:rPr lang="en-US" altLang="zh-CN" sz="12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:</a:t>
                </a:r>
              </a:p>
              <a:p>
                <a:pPr marL="956734" lvl="2" indent="-285750"/>
                <a:r>
                  <a:rPr lang="en-US" altLang="zh-CN" sz="11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Before that, DNNs are very hard to train!</a:t>
                </a:r>
              </a:p>
              <a:p>
                <a:pPr marL="956734" lvl="2" indent="-285750"/>
                <a:r>
                  <a:rPr lang="en-US" altLang="zh-CN" sz="11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People believe that learning </a:t>
                </a:r>
                <a14:m>
                  <m:oMath xmlns:m="http://schemas.openxmlformats.org/officeDocument/2006/math">
                    <m:r>
                      <a:rPr lang="en-US" altLang="zh-CN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en-US" altLang="zh-CN" sz="1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sz="1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zh-CN" sz="11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helps supervised modeling of </a:t>
                </a:r>
                <a14:m>
                  <m:oMath xmlns:m="http://schemas.openxmlformats.org/officeDocument/2006/math">
                    <m:r>
                      <a:rPr lang="en-US" altLang="zh-CN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en-US" altLang="zh-CN" sz="1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zh-CN" sz="1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altLang="zh-CN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sz="1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zh-CN" sz="1100" i="1" dirty="0" smtClean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956734" lvl="2" indent="-285750"/>
                <a:r>
                  <a:rPr lang="en-US" altLang="zh-CN" sz="11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Pre-training + fine-tuning achieves STOA performance and outperforms SVM in MNIST</a:t>
                </a:r>
              </a:p>
              <a:p>
                <a:pPr marL="670984" lvl="2" indent="0">
                  <a:buNone/>
                </a:pPr>
                <a:endParaRPr lang="en-US" altLang="zh-CN" sz="1100" dirty="0" smtClean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342900" lvl="1" indent="0">
                  <a:buNone/>
                </a:pPr>
                <a:endParaRPr lang="en-US" altLang="zh-CN" sz="105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90" name="CUDA error in hskserver3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2998" y="629107"/>
                <a:ext cx="4687720" cy="4061240"/>
              </a:xfrm>
              <a:prstGeom prst="rect">
                <a:avLst/>
              </a:prstGeom>
              <a:blipFill>
                <a:blip r:embed="rId3"/>
                <a:stretch>
                  <a:fillRect l="-260" r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36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DA error in hskserver3…"/>
          <p:cNvSpPr txBox="1">
            <a:spLocks noGrp="1"/>
          </p:cNvSpPr>
          <p:nvPr>
            <p:ph type="body" idx="1"/>
          </p:nvPr>
        </p:nvSpPr>
        <p:spPr>
          <a:xfrm>
            <a:off x="132997" y="629107"/>
            <a:ext cx="5894728" cy="41842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" indent="0">
              <a:buNone/>
            </a:pPr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zh-CN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28295" indent="-285750"/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Better generative models learn better representations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marL="628650" lvl="1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Dotted markers denote checkpoints at steps 65K, 131K, 262K, 514K, and 1000K</a:t>
            </a:r>
            <a:endParaRPr lang="en-US" altLang="zh-CN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Evaluations for AR</a:t>
            </a:r>
          </a:p>
        </p:txBody>
      </p:sp>
      <p:pic>
        <p:nvPicPr>
          <p:cNvPr id="1028" name="Picture 4" descr="https://lh3.googleusercontent.com/H591v96hohM15ys3Qj4MrqhOGoahrZlc_roB6qGSNoCFv7tz4M0qeCBt04tszde1Ub-v3ulIi2Y9CWqEvRCyR8-RaNlYbqCbbmTBeuLNQrE2tQhBSZdHRcNBynIjD9zb5rpLewsi0o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463" y="1880006"/>
            <a:ext cx="4838598" cy="241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4017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DA error in hskserver3…"/>
          <p:cNvSpPr txBox="1">
            <a:spLocks noGrp="1"/>
          </p:cNvSpPr>
          <p:nvPr>
            <p:ph type="body" idx="1"/>
          </p:nvPr>
        </p:nvSpPr>
        <p:spPr>
          <a:xfrm>
            <a:off x="132997" y="629107"/>
            <a:ext cx="5894728" cy="41842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" indent="0">
              <a:buNone/>
            </a:pPr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zh-CN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28295" indent="-285750"/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Linear probes on CIFAR and STL-10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marL="628650" lvl="1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Pre-trained on ImageNet</a:t>
            </a:r>
          </a:p>
          <a:p>
            <a:pPr marL="628650" lvl="1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Outperform STOA unsupervised pre-training methods</a:t>
            </a: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Evaluations for AR</a:t>
            </a:r>
          </a:p>
        </p:txBody>
      </p:sp>
      <p:pic>
        <p:nvPicPr>
          <p:cNvPr id="3074" name="Picture 2" descr="https://lh4.googleusercontent.com/ZPaTs1plqQtdxO5y5ra2L7cmMSXOlUb7_5mfa3yuiA-5l1iz_6QmYUFCdnqN1bz2YAG-nDQQE-KwF-6Zpbqu4Q5cBIzgoB14Zr8u9hj2McsOTsMtOb1up1j-VKOk2khRaldQHYVzM3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887" y="1901952"/>
            <a:ext cx="3543980" cy="251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9015" y="2305758"/>
            <a:ext cx="2651750" cy="415496"/>
          </a:xfrm>
          <a:prstGeom prst="rect">
            <a:avLst/>
          </a:prstGeom>
          <a:noFill/>
          <a:ln w="9525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marR="0" indent="-17145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50" dirty="0" smtClean="0"/>
              <a:t>pre-train with </a:t>
            </a:r>
            <a:r>
              <a:rPr kumimoji="0" lang="en-US" sz="105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32x32 down-sampled images </a:t>
            </a:r>
          </a:p>
          <a:p>
            <a:pPr marL="171450" marR="0" indent="-17145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50" dirty="0" smtClean="0"/>
              <a:t>linear probes with 32x32 images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759" y="2935920"/>
            <a:ext cx="2836135" cy="577079"/>
          </a:xfrm>
          <a:prstGeom prst="rect">
            <a:avLst/>
          </a:prstGeom>
          <a:noFill/>
          <a:ln w="952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pre-train with 224x224 images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Transfer learning with 224x224 up-sampled images</a:t>
            </a:r>
            <a:endParaRPr lang="en-US" sz="105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63894" y="2498665"/>
            <a:ext cx="514794" cy="27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570765" y="3143668"/>
            <a:ext cx="514794" cy="7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563894" y="3222477"/>
            <a:ext cx="521665" cy="14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8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DA error in hskserver3…"/>
          <p:cNvSpPr txBox="1">
            <a:spLocks noGrp="1"/>
          </p:cNvSpPr>
          <p:nvPr>
            <p:ph type="body" idx="1"/>
          </p:nvPr>
        </p:nvSpPr>
        <p:spPr>
          <a:xfrm>
            <a:off x="132997" y="629107"/>
            <a:ext cx="5894728" cy="41842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" indent="0">
              <a:buNone/>
            </a:pPr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zh-CN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28295" indent="-285750"/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Linear probes on ImageNet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marL="628650" lvl="1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Comparable but not better performance than STOA (at that time)</a:t>
            </a:r>
          </a:p>
          <a:p>
            <a:pPr marL="628650" lvl="1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Much larger model and longer features</a:t>
            </a: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Evaluations for AR</a:t>
            </a:r>
          </a:p>
        </p:txBody>
      </p:sp>
      <p:pic>
        <p:nvPicPr>
          <p:cNvPr id="4098" name="Picture 2" descr="https://lh3.googleusercontent.com/uCFJYrtPkZAp-IUKRheBRDOrQCc-1H6wMlrrzFwdpHvOgCnHbuOzG5Y-FuVvcSRl29G10TMlGGHHh1BBZb-9ub7JS6BY6aq4gdf4IM-1nILQjqkcHiqlwNfunh5rMnehfFOrxp8NMt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00" y="1909267"/>
            <a:ext cx="4028905" cy="257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25229" y="3909760"/>
            <a:ext cx="344097" cy="201478"/>
          </a:xfrm>
          <a:prstGeom prst="rect">
            <a:avLst/>
          </a:prstGeom>
          <a:solidFill>
            <a:srgbClr val="C00000">
              <a:alpha val="30000"/>
            </a:srgbClr>
          </a:solidFill>
          <a:ln w="952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05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421632" y="3377534"/>
            <a:ext cx="344097" cy="201478"/>
          </a:xfrm>
          <a:prstGeom prst="rect">
            <a:avLst/>
          </a:prstGeom>
          <a:solidFill>
            <a:srgbClr val="C00000">
              <a:alpha val="30000"/>
            </a:srgbClr>
          </a:solidFill>
          <a:ln w="952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05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425229" y="2851761"/>
            <a:ext cx="344097" cy="201478"/>
          </a:xfrm>
          <a:prstGeom prst="rect">
            <a:avLst/>
          </a:prstGeom>
          <a:solidFill>
            <a:srgbClr val="C00000">
              <a:alpha val="30000"/>
            </a:srgbClr>
          </a:solidFill>
          <a:ln w="952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05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425229" y="2476607"/>
            <a:ext cx="344097" cy="201478"/>
          </a:xfrm>
          <a:prstGeom prst="rect">
            <a:avLst/>
          </a:prstGeom>
          <a:solidFill>
            <a:srgbClr val="C00000">
              <a:alpha val="30000"/>
            </a:srgbClr>
          </a:solidFill>
          <a:ln w="952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05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855676" y="2488136"/>
            <a:ext cx="344097" cy="201478"/>
          </a:xfrm>
          <a:prstGeom prst="rect">
            <a:avLst/>
          </a:prstGeom>
          <a:solidFill>
            <a:srgbClr val="C00000">
              <a:alpha val="30000"/>
            </a:srgbClr>
          </a:solidFill>
          <a:ln w="952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05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863876" y="2832096"/>
            <a:ext cx="344097" cy="201478"/>
          </a:xfrm>
          <a:prstGeom prst="rect">
            <a:avLst/>
          </a:prstGeom>
          <a:solidFill>
            <a:srgbClr val="C00000">
              <a:alpha val="30000"/>
            </a:srgbClr>
          </a:solidFill>
          <a:ln w="952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05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864327" y="3377534"/>
            <a:ext cx="344097" cy="201478"/>
          </a:xfrm>
          <a:prstGeom prst="rect">
            <a:avLst/>
          </a:prstGeom>
          <a:solidFill>
            <a:srgbClr val="C00000">
              <a:alpha val="30000"/>
            </a:srgbClr>
          </a:solidFill>
          <a:ln w="952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05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64327" y="3903312"/>
            <a:ext cx="344097" cy="201478"/>
          </a:xfrm>
          <a:prstGeom prst="rect">
            <a:avLst/>
          </a:prstGeom>
          <a:solidFill>
            <a:srgbClr val="C00000">
              <a:alpha val="30000"/>
            </a:srgbClr>
          </a:solidFill>
          <a:ln w="952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24589392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DA error in hskserver3…"/>
          <p:cNvSpPr txBox="1">
            <a:spLocks noGrp="1"/>
          </p:cNvSpPr>
          <p:nvPr>
            <p:ph type="body" idx="1"/>
          </p:nvPr>
        </p:nvSpPr>
        <p:spPr>
          <a:xfrm>
            <a:off x="132997" y="629107"/>
            <a:ext cx="5894728" cy="41842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" indent="0">
              <a:buNone/>
            </a:pPr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zh-CN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28295" indent="-285750"/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Full fine-tuning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marL="628650" lvl="1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Pre-trained on ImageNet</a:t>
            </a:r>
          </a:p>
          <a:p>
            <a:pPr marL="628650" lvl="1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Achieve STOA performance on CIFAR-10</a:t>
            </a:r>
          </a:p>
          <a:p>
            <a:pPr marL="628650" lvl="1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Achieve </a:t>
            </a:r>
            <a:r>
              <a:rPr lang="en-US" altLang="zh-CN" sz="1200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66.3%</a:t>
            </a:r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on ImageNet with 32x32x3, which is worse than the STOA performance of </a:t>
            </a:r>
            <a:r>
              <a:rPr lang="en-US" altLang="zh-CN" sz="1200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70.2%</a:t>
            </a:r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(Isometrix Neural Nets)</a:t>
            </a: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Evaluations for AR</a:t>
            </a:r>
          </a:p>
        </p:txBody>
      </p:sp>
      <p:pic>
        <p:nvPicPr>
          <p:cNvPr id="5122" name="Picture 2" descr="https://lh4.googleusercontent.com/L_hSrjT3ogcd3-piRdDmrvZSdV7RwP04lF5YFzKN0j3DH9YRYapilz0HPWpOmbzoS0-ts1zWpHjdtRCKXnjuBKwnYn4B6mi5pAlvNP7SdR2E0Huyi6iKJVNnQA462sGmY8j6vdyk2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64" y="2304288"/>
            <a:ext cx="3850430" cy="236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681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DA error in hskserver3…"/>
          <p:cNvSpPr txBox="1">
            <a:spLocks noGrp="1"/>
          </p:cNvSpPr>
          <p:nvPr>
            <p:ph type="body" idx="1"/>
          </p:nvPr>
        </p:nvSpPr>
        <p:spPr>
          <a:xfrm>
            <a:off x="132997" y="629107"/>
            <a:ext cx="5894728" cy="41842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" indent="0">
              <a:buNone/>
            </a:pPr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zh-CN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28295" indent="-285750"/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BERT vs AR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Evaluations for </a:t>
            </a:r>
            <a:r>
              <a:rPr lang="en-US" dirty="0" smtClean="0"/>
              <a:t>AR and BERT</a:t>
            </a:r>
            <a:endParaRPr lang="en-US" dirty="0"/>
          </a:p>
        </p:txBody>
      </p:sp>
      <p:pic>
        <p:nvPicPr>
          <p:cNvPr id="6146" name="Picture 2" descr="https://lh3.googleusercontent.com/T37cvp0wLh5GeCdl5nTauxoBXTpFnvLG2nTaqEsuv8NZZuPyeH-ZYSvDbfF1Ku24A3ZRfIyZmmvnG6tHIpcgFhznV3XJbXQm-qG1tpFyrSBC34V56wjDTlV2jemFUaTL47c9ggYTEi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70" y="1401089"/>
            <a:ext cx="4188670" cy="264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01063" y="1669366"/>
            <a:ext cx="212141" cy="219456"/>
          </a:xfrm>
          <a:prstGeom prst="rect">
            <a:avLst/>
          </a:prstGeom>
          <a:solidFill>
            <a:srgbClr val="94C4D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01062" y="2041222"/>
            <a:ext cx="212141" cy="219456"/>
          </a:xfrm>
          <a:prstGeom prst="rect">
            <a:avLst/>
          </a:prstGeom>
          <a:solidFill>
            <a:srgbClr val="3B8BC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08072" y="2413078"/>
            <a:ext cx="212141" cy="219456"/>
          </a:xfrm>
          <a:prstGeom prst="rect">
            <a:avLst/>
          </a:prstGeom>
          <a:solidFill>
            <a:srgbClr val="FDA76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8072" y="2784934"/>
            <a:ext cx="212141" cy="219456"/>
          </a:xfrm>
          <a:prstGeom prst="rect">
            <a:avLst/>
          </a:prstGeom>
          <a:solidFill>
            <a:srgbClr val="EC620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4731" y="1645678"/>
            <a:ext cx="94352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Linear Probes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4731" y="2012451"/>
            <a:ext cx="158953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Ensembling</a:t>
            </a: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BERT masks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4731" y="2745699"/>
            <a:ext cx="158953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Ensembling</a:t>
            </a: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BERT masks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4731" y="2376112"/>
            <a:ext cx="8008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Fine-tuning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4748" y="3463638"/>
            <a:ext cx="278537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171450" marR="0" indent="-17145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AR outperforms BERT with linear probes</a:t>
            </a:r>
          </a:p>
          <a:p>
            <a:pPr marL="171450" marR="0" indent="-17145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 smtClean="0"/>
              <a:t>BERT catches up with fine-tuning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0042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DA error in hskserver3…"/>
          <p:cNvSpPr txBox="1">
            <a:spLocks noGrp="1"/>
          </p:cNvSpPr>
          <p:nvPr>
            <p:ph type="body" idx="1"/>
          </p:nvPr>
        </p:nvSpPr>
        <p:spPr>
          <a:xfrm>
            <a:off x="132997" y="1199629"/>
            <a:ext cx="4118572" cy="41842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" indent="0">
              <a:buNone/>
            </a:pPr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zh-CN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28295" indent="-285750"/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Pros:</a:t>
            </a:r>
          </a:p>
          <a:p>
            <a:pPr marL="628650" lvl="1" indent="-285750"/>
            <a:r>
              <a:rPr lang="en-US" altLang="zh-CN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Transformers do work for image pre-training</a:t>
            </a:r>
          </a:p>
          <a:p>
            <a:pPr marL="628650" lvl="1" indent="-285750"/>
            <a:r>
              <a:rPr lang="en-US" altLang="zh-CN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Achieves impressive performance on small dataset such as CIFAR-10</a:t>
            </a:r>
          </a:p>
          <a:p>
            <a:pPr marL="628650" lvl="1" indent="-285750"/>
            <a:r>
              <a:rPr lang="en-US" altLang="zh-CN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Large potential for future improvements (e.g., combine with CNN for large images, GPT-3, </a:t>
            </a:r>
            <a:r>
              <a:rPr lang="en-US" altLang="zh-CN" sz="1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etc</a:t>
            </a:r>
            <a:r>
              <a:rPr lang="en-US" altLang="zh-CN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5" name="CUDA error in hskserver3…"/>
          <p:cNvSpPr txBox="1">
            <a:spLocks/>
          </p:cNvSpPr>
          <p:nvPr/>
        </p:nvSpPr>
        <p:spPr>
          <a:xfrm>
            <a:off x="4251569" y="1199630"/>
            <a:ext cx="4118572" cy="4184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55904" marR="0" indent="-255904" algn="l" defTabSz="341629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▪"/>
              <a:tabLst/>
              <a:defRPr sz="2100" b="0" i="0" u="none" strike="noStrike" cap="none" spc="0" baseline="0">
                <a:solidFill>
                  <a:srgbClr val="00274C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556259" marR="0" indent="-213359" algn="l" defTabSz="341629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100" b="0" i="0" u="none" strike="noStrike" cap="none" spc="0" baseline="0">
                <a:solidFill>
                  <a:srgbClr val="00274C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884343" marR="0" indent="-198543" algn="l" defTabSz="341629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100" b="0" i="0" u="none" strike="noStrike" cap="none" spc="0" baseline="0">
                <a:solidFill>
                  <a:srgbClr val="00274C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266952" marR="0" indent="-238252" algn="l" defTabSz="341629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100" b="0" i="0" u="none" strike="noStrike" cap="none" spc="0" baseline="0">
                <a:solidFill>
                  <a:srgbClr val="00274C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609852" marR="0" indent="-238252" algn="l" defTabSz="341629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100" b="0" i="0" u="none" strike="noStrike" cap="none" spc="0" baseline="0">
                <a:solidFill>
                  <a:srgbClr val="00274C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1988820" marR="0" indent="-274320" algn="l" defTabSz="341629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331720" marR="0" indent="-274320" algn="l" defTabSz="341629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2674620" marR="0" indent="-274320" algn="l" defTabSz="341629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017520" marR="0" indent="-274320" algn="l" defTabSz="341629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42545" indent="0" hangingPunct="1"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</a:p>
          <a:p>
            <a:pPr marL="328295" indent="-285750" hangingPunct="1"/>
            <a:r>
              <a:rPr lang="en-US" altLang="zh-CN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Cons:</a:t>
            </a:r>
          </a:p>
          <a:p>
            <a:pPr marL="628650" lvl="1" indent="-285750" hangingPunct="1"/>
            <a:r>
              <a:rPr lang="en-US" altLang="zh-CN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Difficult to deal with high resolution images. </a:t>
            </a:r>
            <a:r>
              <a:rPr lang="en-US" altLang="zh-CN" sz="1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Downsampling</a:t>
            </a:r>
            <a:r>
              <a:rPr lang="en-US" altLang="zh-CN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causes a loss of information</a:t>
            </a:r>
          </a:p>
          <a:p>
            <a:pPr marL="628650" lvl="1" indent="-285750" hangingPunct="1"/>
            <a:r>
              <a:rPr lang="en-US" altLang="zh-CN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Huge memory and computation cost</a:t>
            </a:r>
          </a:p>
          <a:p>
            <a:pPr marL="628650" lvl="1" indent="-285750" hangingPunct="1"/>
            <a:r>
              <a:rPr lang="en-US" altLang="zh-CN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Ignoring the spatial information</a:t>
            </a:r>
          </a:p>
          <a:p>
            <a:pPr marL="956734" lvl="2" indent="-285750" hangingPunct="1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56734" lvl="2" indent="-285750" hangingPunct="1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09575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UDA error in hskserver3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2998" y="629107"/>
                <a:ext cx="4687720" cy="406124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42545" indent="0">
                  <a:buNone/>
                </a:pPr>
                <a:r>
                  <a:rPr lang="en-US" altLang="zh-CN" sz="14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</a:t>
                </a:r>
              </a:p>
              <a:p>
                <a:pPr marL="328295" indent="-285750"/>
                <a:r>
                  <a:rPr lang="en-US" altLang="zh-CN" sz="1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Unsupervised </a:t>
                </a:r>
                <a:r>
                  <a:rPr lang="en-US" altLang="zh-CN" sz="1400" b="1" i="1" u="sn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g</a:t>
                </a:r>
                <a:r>
                  <a:rPr lang="en-US" altLang="zh-CN" sz="1400" b="1" i="1" u="sng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enerative</a:t>
                </a:r>
                <a:r>
                  <a:rPr lang="en-US" altLang="zh-CN" sz="14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pre-training for images:</a:t>
                </a:r>
              </a:p>
              <a:p>
                <a:pPr marL="328295" indent="-285750"/>
                <a:endParaRPr lang="en-US" altLang="zh-CN" sz="1400" b="1" dirty="0" smtClean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628650" lvl="1" indent="-285750"/>
                <a:r>
                  <a:rPr lang="en-US" altLang="zh-CN" sz="12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Popular in </a:t>
                </a:r>
                <a:r>
                  <a:rPr lang="en-US" altLang="zh-CN" sz="1200" i="1" u="sng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mid 2000’s</a:t>
                </a:r>
              </a:p>
              <a:p>
                <a:pPr marL="628650" lvl="1" indent="-285750"/>
                <a:endParaRPr lang="en-US" altLang="zh-CN" sz="1200" i="1" u="sng" dirty="0" smtClean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628650" lvl="1" indent="-285750"/>
                <a:r>
                  <a:rPr lang="en-US" altLang="zh-CN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A central role in the </a:t>
                </a:r>
                <a:r>
                  <a:rPr lang="en-US" altLang="zh-CN" sz="1200" i="1" u="sn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resurgence of deep </a:t>
                </a:r>
                <a:r>
                  <a:rPr lang="en-US" altLang="zh-CN" sz="1200" i="1" u="sng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learning</a:t>
                </a:r>
                <a:r>
                  <a:rPr lang="en-US" altLang="zh-CN" sz="12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:</a:t>
                </a:r>
              </a:p>
              <a:p>
                <a:pPr marL="956734" lvl="2" indent="-285750"/>
                <a:r>
                  <a:rPr lang="en-US" altLang="zh-CN" sz="11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Before that, DNNs are very hard to train!</a:t>
                </a:r>
              </a:p>
              <a:p>
                <a:pPr marL="956734" lvl="2" indent="-285750"/>
                <a:r>
                  <a:rPr lang="en-US" altLang="zh-CN" sz="11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People believe that learning </a:t>
                </a:r>
                <a14:m>
                  <m:oMath xmlns:m="http://schemas.openxmlformats.org/officeDocument/2006/math">
                    <m:r>
                      <a:rPr lang="en-US" altLang="zh-CN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en-US" altLang="zh-CN" sz="1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sz="1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zh-CN" sz="11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helps supervised modeling of </a:t>
                </a:r>
                <a14:m>
                  <m:oMath xmlns:m="http://schemas.openxmlformats.org/officeDocument/2006/math">
                    <m:r>
                      <a:rPr lang="en-US" altLang="zh-CN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en-US" altLang="zh-CN" sz="1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zh-CN" sz="1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altLang="zh-CN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sz="1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zh-CN" sz="1100" i="1" dirty="0" smtClean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956734" lvl="2" indent="-285750"/>
                <a:r>
                  <a:rPr lang="en-US" altLang="zh-CN" sz="11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Pre-training + fine-tuning achieves STOA performance and outperforms SVM in MNIST</a:t>
                </a:r>
              </a:p>
              <a:p>
                <a:pPr marL="956734" lvl="2" indent="-285750"/>
                <a:endParaRPr lang="en-US" altLang="zh-CN" sz="1100" dirty="0" smtClean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628650" lvl="1" indent="-285750"/>
                <a:r>
                  <a:rPr lang="en-US" altLang="zh-CN" sz="12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Example: </a:t>
                </a:r>
              </a:p>
              <a:p>
                <a:pPr marL="956734" lvl="2" indent="-285750"/>
                <a:r>
                  <a:rPr lang="en-US" altLang="zh-CN" sz="11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Deep Belief Network (2006)</a:t>
                </a:r>
              </a:p>
              <a:p>
                <a:pPr marL="956734" lvl="2" indent="-285750"/>
                <a:r>
                  <a:rPr lang="en-US" altLang="zh-CN" sz="1100" dirty="0" err="1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Denoising</a:t>
                </a:r>
                <a:r>
                  <a:rPr lang="en-US" altLang="zh-CN" sz="11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altLang="zh-CN" sz="1100" dirty="0" err="1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Autoencoder</a:t>
                </a:r>
                <a:r>
                  <a:rPr lang="en-US" altLang="zh-CN" sz="11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(2008)</a:t>
                </a:r>
              </a:p>
              <a:p>
                <a:pPr marL="956734" lvl="2" indent="-285750"/>
                <a:endParaRPr lang="en-US" altLang="zh-CN" sz="1100" dirty="0" smtClean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342900" lvl="1" indent="0">
                  <a:buNone/>
                </a:pPr>
                <a:endParaRPr lang="en-US" altLang="zh-CN" sz="105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90" name="CUDA error in hskserver3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2998" y="629107"/>
                <a:ext cx="4687720" cy="4061240"/>
              </a:xfrm>
              <a:prstGeom prst="rect">
                <a:avLst/>
              </a:prstGeom>
              <a:blipFill>
                <a:blip r:embed="rId3"/>
                <a:stretch>
                  <a:fillRect l="-260" r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967" y="664495"/>
            <a:ext cx="2192999" cy="17096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3967" y="2428897"/>
            <a:ext cx="2266047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Digits generated from Deep </a:t>
            </a:r>
            <a:r>
              <a:rPr lang="en-US" sz="900" dirty="0" smtClean="0"/>
              <a:t>B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elief </a:t>
            </a:r>
            <a:r>
              <a:rPr lang="en-US" sz="900" dirty="0"/>
              <a:t>N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etworks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299" y="2773020"/>
            <a:ext cx="2661687" cy="13574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57118" y="4243773"/>
            <a:ext cx="22660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Manifold</a:t>
            </a:r>
            <a:r>
              <a:rPr kumimoji="0" lang="en-US" sz="9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learning perspective of </a:t>
            </a:r>
            <a:r>
              <a:rPr kumimoji="0" lang="en-US" sz="9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denoising</a:t>
            </a:r>
            <a:r>
              <a:rPr kumimoji="0" lang="en-US" sz="9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sz="9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autoencoder</a:t>
            </a:r>
            <a:r>
              <a:rPr kumimoji="0" lang="en-US" sz="9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8780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DA error in hskserver3…"/>
          <p:cNvSpPr txBox="1">
            <a:spLocks noGrp="1"/>
          </p:cNvSpPr>
          <p:nvPr>
            <p:ph type="body" idx="1"/>
          </p:nvPr>
        </p:nvSpPr>
        <p:spPr>
          <a:xfrm>
            <a:off x="132998" y="629107"/>
            <a:ext cx="4907175" cy="40612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" indent="0">
              <a:buNone/>
            </a:pPr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zh-CN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28295" indent="-285750"/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Unsupervised </a:t>
            </a:r>
            <a:r>
              <a:rPr lang="en-US" altLang="zh-CN" sz="1400" b="1" i="1" u="sng" dirty="0">
                <a:solidFill>
                  <a:schemeClr val="tx1"/>
                </a:solidFill>
                <a:sym typeface="Wingdings" panose="05000000000000000000" pitchFamily="2" charset="2"/>
              </a:rPr>
              <a:t>g</a:t>
            </a:r>
            <a:r>
              <a:rPr lang="en-US" altLang="zh-CN" sz="1400" b="1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enerative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pre-training becomes less popular for images:</a:t>
            </a:r>
          </a:p>
          <a:p>
            <a:pPr marL="628650" lvl="1" indent="-285750"/>
            <a:endParaRPr lang="en-US" altLang="zh-CN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-285750">
              <a:buFont typeface="+mj-lt"/>
              <a:buAutoNum type="arabicPeriod"/>
            </a:pPr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Deep Neural Networks are </a:t>
            </a:r>
            <a:r>
              <a:rPr lang="en-US" altLang="zh-CN" sz="1200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much easier to train</a:t>
            </a: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Better activation functions: </a:t>
            </a:r>
            <a:r>
              <a:rPr lang="en-US" altLang="zh-CN" sz="1100" i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ReLU</a:t>
            </a:r>
            <a:r>
              <a:rPr lang="en-US" altLang="zh-CN" sz="11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altLang="zh-CN" sz="1100" i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LeakyReLU</a:t>
            </a:r>
            <a:r>
              <a:rPr lang="en-US" altLang="zh-CN" sz="11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, …</a:t>
            </a:r>
            <a:r>
              <a:rPr lang="zh-CN" altLang="en-US" sz="11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US" altLang="zh-CN" sz="1100" i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Improved initializations: </a:t>
            </a:r>
            <a:r>
              <a:rPr lang="en-US" altLang="zh-CN" sz="11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Xavier, </a:t>
            </a:r>
            <a:r>
              <a:rPr lang="en-US" altLang="zh-CN" sz="1100" i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Kaiming</a:t>
            </a:r>
            <a:r>
              <a:rPr lang="en-US" altLang="zh-CN" sz="11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, …</a:t>
            </a: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Normalization strategies: </a:t>
            </a:r>
            <a:r>
              <a:rPr lang="en-US" altLang="zh-CN" sz="11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Batch Normalization …</a:t>
            </a: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altLang="zh-CN" sz="105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56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DA error in hskserver3…"/>
          <p:cNvSpPr txBox="1">
            <a:spLocks noGrp="1"/>
          </p:cNvSpPr>
          <p:nvPr>
            <p:ph type="body" idx="1"/>
          </p:nvPr>
        </p:nvSpPr>
        <p:spPr>
          <a:xfrm>
            <a:off x="132998" y="629107"/>
            <a:ext cx="4907175" cy="40612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" indent="0">
              <a:buNone/>
            </a:pPr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zh-CN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28295" indent="-285750"/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Unsupervised </a:t>
            </a:r>
            <a:r>
              <a:rPr lang="en-US" altLang="zh-CN" sz="1400" b="1" i="1" u="sng" dirty="0">
                <a:solidFill>
                  <a:schemeClr val="tx1"/>
                </a:solidFill>
                <a:sym typeface="Wingdings" panose="05000000000000000000" pitchFamily="2" charset="2"/>
              </a:rPr>
              <a:t>g</a:t>
            </a:r>
            <a:r>
              <a:rPr lang="en-US" altLang="zh-CN" sz="1400" b="1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enerative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pre-training becomes less popular for images:</a:t>
            </a:r>
          </a:p>
          <a:p>
            <a:pPr marL="628650" lvl="1" indent="-285750"/>
            <a:endParaRPr lang="en-US" altLang="zh-CN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-285750">
              <a:buFont typeface="+mj-lt"/>
              <a:buAutoNum type="arabicPeriod"/>
            </a:pPr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Deep Neural Networks are </a:t>
            </a:r>
            <a:r>
              <a:rPr lang="en-US" altLang="zh-CN" sz="1200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much easier to train</a:t>
            </a: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Better activation functions: </a:t>
            </a:r>
            <a:r>
              <a:rPr lang="en-US" altLang="zh-CN" sz="1100" i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ReLU</a:t>
            </a:r>
            <a:r>
              <a:rPr lang="en-US" altLang="zh-CN" sz="11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altLang="zh-CN" sz="1100" i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LeakyReLU</a:t>
            </a:r>
            <a:r>
              <a:rPr lang="en-US" altLang="zh-CN" sz="11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, …</a:t>
            </a:r>
            <a:r>
              <a:rPr lang="zh-CN" altLang="en-US" sz="11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US" altLang="zh-CN" sz="1100" i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Improved initializations: </a:t>
            </a:r>
            <a:r>
              <a:rPr lang="en-US" altLang="zh-CN" sz="11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Xavier, </a:t>
            </a:r>
            <a:r>
              <a:rPr lang="en-US" altLang="zh-CN" sz="1100" i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Kaiming</a:t>
            </a:r>
            <a:r>
              <a:rPr lang="en-US" altLang="zh-CN" sz="11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, …</a:t>
            </a: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Normalization strategies: </a:t>
            </a:r>
            <a:r>
              <a:rPr lang="en-US" altLang="zh-CN" sz="11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Batch Normalization …</a:t>
            </a: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-285750">
              <a:buFont typeface="+mj-lt"/>
              <a:buAutoNum type="arabicPeriod"/>
            </a:pPr>
            <a:r>
              <a:rPr lang="en-US" altLang="zh-CN" sz="1200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Supervised pre-training </a:t>
            </a:r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achieves better performance</a:t>
            </a:r>
          </a:p>
          <a:p>
            <a:pPr marL="628650" lvl="1" indent="-285750">
              <a:buFont typeface="+mj-lt"/>
              <a:buAutoNum type="arabicPeriod"/>
            </a:pPr>
            <a:endParaRPr lang="en-US" altLang="zh-CN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105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64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DA error in hskserver3…"/>
          <p:cNvSpPr txBox="1">
            <a:spLocks noGrp="1"/>
          </p:cNvSpPr>
          <p:nvPr>
            <p:ph type="body" idx="1"/>
          </p:nvPr>
        </p:nvSpPr>
        <p:spPr>
          <a:xfrm>
            <a:off x="132998" y="629107"/>
            <a:ext cx="4907175" cy="40612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" indent="0">
              <a:buNone/>
            </a:pPr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zh-CN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28295" indent="-285750"/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Unsupervised </a:t>
            </a:r>
            <a:r>
              <a:rPr lang="en-US" altLang="zh-CN" sz="1400" b="1" i="1" u="sng" dirty="0">
                <a:solidFill>
                  <a:schemeClr val="tx1"/>
                </a:solidFill>
                <a:sym typeface="Wingdings" panose="05000000000000000000" pitchFamily="2" charset="2"/>
              </a:rPr>
              <a:t>g</a:t>
            </a:r>
            <a:r>
              <a:rPr lang="en-US" altLang="zh-CN" sz="1400" b="1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enerative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pre-training becomes less popular for images:</a:t>
            </a:r>
          </a:p>
          <a:p>
            <a:pPr marL="342900" lvl="1" indent="0">
              <a:buNone/>
            </a:pPr>
            <a:endParaRPr lang="en-US" altLang="zh-CN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-285750">
              <a:buFont typeface="+mj-lt"/>
              <a:buAutoNum type="arabicPeriod" startAt="3"/>
            </a:pPr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People design different </a:t>
            </a:r>
            <a:r>
              <a:rPr lang="en-US" altLang="zh-CN" sz="1200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self-supervised learning </a:t>
            </a:r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methods model </a:t>
            </a:r>
            <a:r>
              <a:rPr lang="en-US" altLang="zh-CN" sz="1200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global structures </a:t>
            </a:r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(by solving pretext tasks) instead of the distribution</a:t>
            </a: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Predict relative positions</a:t>
            </a: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Mutual Information: </a:t>
            </a:r>
            <a:r>
              <a:rPr lang="en-US" altLang="zh-CN" sz="11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AMDIM</a:t>
            </a:r>
          </a:p>
          <a:p>
            <a:pPr marL="956734" lvl="2" indent="-2857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Contrastive learning: </a:t>
            </a:r>
            <a:r>
              <a:rPr lang="en-US" altLang="zh-CN" sz="1100" i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MoCo</a:t>
            </a:r>
            <a:r>
              <a:rPr lang="en-US" altLang="zh-CN" sz="11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altLang="zh-CN" sz="1100" i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SimCLR</a:t>
            </a:r>
            <a:endParaRPr lang="en-US" altLang="zh-CN" sz="1200" i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105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29" y="2967365"/>
            <a:ext cx="3415187" cy="16075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9399" y="4505527"/>
            <a:ext cx="2643144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Predicting relative positions (</a:t>
            </a:r>
            <a:r>
              <a:rPr kumimoji="0" lang="en-US" sz="9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Doersch</a:t>
            </a:r>
            <a:r>
              <a:rPr kumimoji="0" lang="en-US" sz="9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et al., 2015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047" y="1556899"/>
            <a:ext cx="2439048" cy="25090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0999" y="4065942"/>
            <a:ext cx="2643144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SimCLR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(Chen</a:t>
            </a:r>
            <a:r>
              <a:rPr kumimoji="0" lang="en-US" sz="9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et al., 2019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6092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DA error in hskserver3…"/>
          <p:cNvSpPr txBox="1">
            <a:spLocks noGrp="1"/>
          </p:cNvSpPr>
          <p:nvPr>
            <p:ph type="body" idx="1"/>
          </p:nvPr>
        </p:nvSpPr>
        <p:spPr>
          <a:xfrm>
            <a:off x="132997" y="629107"/>
            <a:ext cx="5967880" cy="40612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" indent="0">
              <a:buNone/>
            </a:pPr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zh-CN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28295" indent="-285750"/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Unsupervised </a:t>
            </a:r>
            <a:r>
              <a:rPr lang="en-US" altLang="zh-CN" sz="1400" b="1" dirty="0">
                <a:solidFill>
                  <a:schemeClr val="tx1"/>
                </a:solidFill>
                <a:sym typeface="Wingdings" panose="05000000000000000000" pitchFamily="2" charset="2"/>
              </a:rPr>
              <a:t>g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enerative pre-training </a:t>
            </a:r>
            <a:r>
              <a:rPr lang="en-US" altLang="zh-CN" sz="1400" b="1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flourished in NLP!</a:t>
            </a: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Learn the language model as pre-training</a:t>
            </a:r>
          </a:p>
          <a:p>
            <a:pPr marL="842434" lvl="2" indent="-1714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842434" lvl="2" indent="-1714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BERT (2018): </a:t>
            </a:r>
          </a:p>
          <a:p>
            <a:pPr marL="842434" lvl="2" indent="-171450"/>
            <a:endParaRPr lang="en-US" altLang="zh-CN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842434" lvl="2" indent="-171450"/>
            <a:r>
              <a:rPr lang="en-US" altLang="zh-CN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GPT-2 (2019), GPT-3 (2020):  </a:t>
            </a:r>
          </a:p>
          <a:p>
            <a:pPr marL="670984" lvl="2" indent="0">
              <a:buNone/>
            </a:pPr>
            <a:endParaRPr lang="en-US" altLang="zh-CN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105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endParaRPr lang="en-US" altLang="zh-CN" sz="105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725" y="2370584"/>
            <a:ext cx="1428286" cy="305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389" y="2895186"/>
            <a:ext cx="2115915" cy="4578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9747" y="1830113"/>
            <a:ext cx="2453731" cy="3828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6343" y="1617085"/>
            <a:ext cx="2747770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Predict masked words:</a:t>
            </a:r>
            <a:r>
              <a:rPr kumimoji="0" lang="en-US" sz="105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sz="105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Conditional probability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65052" y="1830113"/>
            <a:ext cx="538546" cy="16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8605" y="3292594"/>
            <a:ext cx="1381167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Autoregressive model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003598" y="3112890"/>
            <a:ext cx="541324" cy="24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939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DA error in hskserver3…"/>
          <p:cNvSpPr txBox="1">
            <a:spLocks noGrp="1"/>
          </p:cNvSpPr>
          <p:nvPr>
            <p:ph type="body" idx="1"/>
          </p:nvPr>
        </p:nvSpPr>
        <p:spPr>
          <a:xfrm>
            <a:off x="132997" y="629107"/>
            <a:ext cx="5967880" cy="40612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" indent="0">
              <a:buNone/>
            </a:pPr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zh-CN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28295" indent="-285750"/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Unsupervised </a:t>
            </a:r>
            <a:r>
              <a:rPr lang="en-US" altLang="zh-CN" sz="1400" b="1" dirty="0">
                <a:solidFill>
                  <a:schemeClr val="tx1"/>
                </a:solidFill>
                <a:sym typeface="Wingdings" panose="05000000000000000000" pitchFamily="2" charset="2"/>
              </a:rPr>
              <a:t>g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enerative pre-training </a:t>
            </a:r>
            <a:r>
              <a:rPr lang="en-US" altLang="zh-CN" sz="1400" b="1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flourished in NLP!</a:t>
            </a:r>
          </a:p>
          <a:p>
            <a:pPr marL="956734" lvl="2" indent="-285750"/>
            <a:endParaRPr lang="en-US" altLang="zh-CN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Fine-tuning for different tasks</a:t>
            </a:r>
          </a:p>
          <a:p>
            <a:pPr marL="956734" lvl="2" indent="-285750"/>
            <a:endParaRPr lang="en-US" altLang="zh-CN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105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endParaRPr lang="en-US" altLang="zh-CN" sz="105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04" y="2020270"/>
            <a:ext cx="1788824" cy="19076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575" y="1969064"/>
            <a:ext cx="1860454" cy="19076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800" y="2020270"/>
            <a:ext cx="1863360" cy="18362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6931" y="2005640"/>
            <a:ext cx="1935796" cy="190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02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DA error in hskserver3…"/>
          <p:cNvSpPr txBox="1">
            <a:spLocks noGrp="1"/>
          </p:cNvSpPr>
          <p:nvPr>
            <p:ph type="body" idx="1"/>
          </p:nvPr>
        </p:nvSpPr>
        <p:spPr>
          <a:xfrm>
            <a:off x="132997" y="629107"/>
            <a:ext cx="5221729" cy="40612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" indent="0">
              <a:buNone/>
            </a:pPr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endParaRPr lang="en-US" altLang="zh-CN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28295" indent="-285750"/>
            <a:r>
              <a:rPr lang="en-US" altLang="zh-CN" sz="14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Unsupervised </a:t>
            </a:r>
            <a:r>
              <a:rPr lang="en-US" altLang="zh-CN" sz="1400" b="1" dirty="0">
                <a:solidFill>
                  <a:schemeClr val="tx1"/>
                </a:solidFill>
                <a:sym typeface="Wingdings" panose="05000000000000000000" pitchFamily="2" charset="2"/>
              </a:rPr>
              <a:t>g</a:t>
            </a:r>
            <a:r>
              <a:rPr lang="en-US" altLang="zh-CN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enerative pre-training </a:t>
            </a:r>
            <a:r>
              <a:rPr lang="en-US" altLang="zh-CN" sz="1400" b="1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flourished in NLP!</a:t>
            </a:r>
          </a:p>
          <a:p>
            <a:pPr marL="342900" lvl="1" indent="0">
              <a:buNone/>
            </a:pPr>
            <a:endParaRPr lang="en-US" altLang="zh-CN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STOA methods benefit from </a:t>
            </a:r>
            <a:r>
              <a:rPr lang="en-US" altLang="zh-CN" sz="1200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attention mechanism </a:t>
            </a:r>
          </a:p>
          <a:p>
            <a:pPr marL="956734" lvl="2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Transformer (2017)</a:t>
            </a:r>
          </a:p>
          <a:p>
            <a:pPr marL="956734" lvl="2" indent="-285750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Will be introduced later in this course </a:t>
            </a:r>
          </a:p>
          <a:p>
            <a:pPr marL="956734" lvl="2" indent="-285750"/>
            <a:endParaRPr lang="en-US" altLang="zh-CN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altLang="zh-CN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Motivation of this paper</a:t>
            </a:r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Can we do the same to images?</a:t>
            </a:r>
          </a:p>
          <a:p>
            <a:pPr lvl="2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Can we get competitive performance?</a:t>
            </a:r>
          </a:p>
          <a:p>
            <a:pPr lvl="2"/>
            <a:endParaRPr lang="en-US" altLang="zh-CN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Very similar to </a:t>
            </a:r>
            <a:r>
              <a:rPr lang="en-US" altLang="zh-CN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BigBiGAN</a:t>
            </a:r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presented last class</a:t>
            </a:r>
          </a:p>
          <a:p>
            <a:pPr lvl="2"/>
            <a:r>
              <a:rPr lang="en-US" altLang="zh-CN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Autoregressive vs GAN</a:t>
            </a:r>
            <a:endParaRPr lang="en-US" altLang="zh-CN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/>
            <a:endParaRPr lang="en-US" altLang="zh-CN" sz="105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23" y="905988"/>
            <a:ext cx="2026312" cy="27787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6051" y="3685920"/>
            <a:ext cx="1309422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5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Transformer architecture</a:t>
            </a:r>
            <a:endParaRPr kumimoji="0" lang="en-US" sz="9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1516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5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5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5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5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FF9E76D39C02488B7005A7F85186B4" ma:contentTypeVersion="4" ma:contentTypeDescription="Create a new document." ma:contentTypeScope="" ma:versionID="385fadd6c75195db4de8affd9ba33c8e">
  <xsd:schema xmlns:xsd="http://www.w3.org/2001/XMLSchema" xmlns:xs="http://www.w3.org/2001/XMLSchema" xmlns:p="http://schemas.microsoft.com/office/2006/metadata/properties" xmlns:ns3="899112d9-20f0-49bf-9ac0-77d4e2aa5a44" targetNamespace="http://schemas.microsoft.com/office/2006/metadata/properties" ma:root="true" ma:fieldsID="56c45cbe116b329c550c7ade6a0033f4" ns3:_="">
    <xsd:import namespace="899112d9-20f0-49bf-9ac0-77d4e2aa5a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112d9-20f0-49bf-9ac0-77d4e2aa5a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A3E746-CEE7-4977-9E4B-91889903B87D}">
  <ds:schemaRefs>
    <ds:schemaRef ds:uri="899112d9-20f0-49bf-9ac0-77d4e2aa5a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8579B7B-DB0D-4855-A4FD-28F3B7E02397}">
  <ds:schemaRefs>
    <ds:schemaRef ds:uri="http://schemas.microsoft.com/office/2006/metadata/properties"/>
    <ds:schemaRef ds:uri="899112d9-20f0-49bf-9ac0-77d4e2aa5a4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F039DA6-24BA-4CCC-B2B0-487ED01EED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34452</TotalTime>
  <Words>984</Words>
  <Application>Microsoft Office PowerPoint</Application>
  <PresentationFormat>On-screen Show (16:9)</PresentationFormat>
  <Paragraphs>238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Helvetica</vt:lpstr>
      <vt:lpstr>Times New Roman</vt:lpstr>
      <vt:lpstr>Wingdings</vt:lpstr>
      <vt:lpstr>Office Theme</vt:lpstr>
      <vt:lpstr>PowerPoint Presentation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Evaluations for AR</vt:lpstr>
      <vt:lpstr>Evaluations for AR</vt:lpstr>
      <vt:lpstr>Evaluations for AR</vt:lpstr>
      <vt:lpstr>Evaluations for AR</vt:lpstr>
      <vt:lpstr>Evaluations for AR</vt:lpstr>
      <vt:lpstr>Evaluations for AR and BERT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Mingyu</dc:creator>
  <cp:lastModifiedBy>Yang, Mingyu</cp:lastModifiedBy>
  <cp:revision>177</cp:revision>
  <dcterms:modified xsi:type="dcterms:W3CDTF">2021-02-03T17:56:20Z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0x01010067FF9E76D39C02488B7005A7F85186B4</vt:lpwstr>
  </property>
</Properties>
</file>