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-3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14EF-5A6B-4454-9CA4-9D9E387F5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7426920-FDDC-47E2-88A4-DD3A05EE9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B3078BB-510E-452E-B731-ED64913C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36841A-F363-4B27-ACA0-50E0B3FD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08A0BB-1125-4A76-8687-C337A73D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04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7438A-906A-44DF-9DEB-1769B44C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EC87D4-0134-4A2F-80A0-5E274ED2D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DEE56B-9C6D-4D0E-A200-9D5C7DAA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04B6D3-1DE6-4DB1-8880-4718033F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C576E0-6C13-4E93-9166-512DC682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35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4AA8844-C462-4492-ACA0-555BF17A3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DA3190A-09B4-4F0F-BFE1-46B3F04D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488CAF-2B15-4854-A650-884F8B5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84130E7-B6C8-43F9-9BD6-9F34D5FD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1F01A4-6AD3-44C4-9B6B-F8EC164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462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F5698-2707-487F-8C71-DCD71901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7EB3EC-052C-444B-9C29-663AB316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B74A00-6A77-4D2E-8028-FC9470BC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5D2D3F-B249-4AF0-BA05-52AE58CF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7DC984-1086-4A2D-AD72-385B2B24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089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C5F17-92A2-4D0B-8532-A21D92F4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9A6A766-117D-41BF-A558-08306C45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93881D-68EE-4971-926D-370C5CBE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393AFE-3DEC-497D-8D97-F863E542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3DB9DC-752F-43B0-A3CD-BE30899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53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0CFED-DDA1-40C0-A320-24DCEA06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A4DC06-C190-4B0B-95B0-4227428DF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057022C-4D1F-47CD-B72E-315D55633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2E33C76-5551-4BDB-B5DE-A44A4110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FA60511-AE92-42D8-8638-A8070D71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9C500DC-872C-4E1A-BF55-0F02A727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0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4B7D9-A8A7-44B6-95B9-8A4EF00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06FF81-B513-44F1-BB35-FC5D21BF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00FEC0-56B6-4E14-9A16-6AF0518E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04F5538-0194-4706-9150-5C1C01EB4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2DBD12A-D2B1-4C12-A890-D254A3C67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20E22D3-DDE7-4F5F-A3DE-142E1ACE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019BE95-405C-4D4E-9495-24A6C13D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DD3D3FC-917B-41AD-A3AC-67B66285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750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7753B-98B9-421C-BCA6-1D742983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7A419F0-BD53-481B-8358-6597BDA9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9637188-E3FB-4D85-BC48-1058B5BA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553479E-D8D0-4CB8-A4FB-3C119AD2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276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C4C5A3D-04B1-4FEE-AA19-DD12C87F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ED2E4AA-2C09-4706-A85A-C22F11AC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F42CAE8-745A-47E0-B062-FF6193A1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444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EB019-6ECE-4A0E-B5FC-DCAD282E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052AF9-74EA-4721-B061-68F5FAEE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DC0B8C7-8E2A-4F67-9780-B202BF7C6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6D6B98-4812-4D27-ADCA-32909AB4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23B6156-2121-41D1-AD44-8D21125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9D66E2-43A7-4D86-BD5E-D035DA1A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730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2706B-DDDC-4CEC-9C02-656D3BD7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08F77D7-F433-49B2-83A0-384F09449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333AA3B-3FD9-4FF0-9CE9-BC827D48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792682-2B97-4737-8E2E-645A7FEC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DFB201-188F-4932-8BA2-642DC55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F201DE-5359-4EC0-932E-DFF2C1F7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6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216AF37-5711-46A8-A001-3FB387B4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EAA4902-7C71-4BC1-AC26-F2D17B485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F5E518-8D93-45E5-9761-0026E778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DD47-3A0A-45D7-ABA7-FA0DEEC6EEFD}" type="datetimeFigureOut">
              <a:rPr lang="da-DK" smtClean="0"/>
              <a:t>07-09-2020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A160F6-45CF-479C-9CF8-EEA3B2CA4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BFC954-57DD-43EA-AE2D-59E103882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DF130-DA52-40E1-BF44-CB2C805F48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0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401DD-D377-4F19-9C8A-E5CE4EE5D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Deskriptiv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A81882-2C31-4C27-88F7-9FE013E27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527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6BCC-032B-4022-AFA8-BC97D2CC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B05F466-78EA-4B77-8F94-6E6767E54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240" y="1874521"/>
            <a:ext cx="8351520" cy="46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0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66BDF-CF53-4F5E-8702-83BFFC50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EDAD3C0-707A-4424-9F18-CB728C29E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60" y="3230880"/>
            <a:ext cx="7482840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8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A314B-3BD6-418F-A92E-818B476F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find:</a:t>
            </a:r>
            <a:endParaRPr lang="da-DK" dirty="0"/>
          </a:p>
        </p:txBody>
      </p:sp>
      <p:pic>
        <p:nvPicPr>
          <p:cNvPr id="16" name="Pladsholder til indhold 15">
            <a:extLst>
              <a:ext uri="{FF2B5EF4-FFF2-40B4-BE49-F238E27FC236}">
                <a16:creationId xmlns:a16="http://schemas.microsoft.com/office/drawing/2014/main" id="{5A5F6000-876A-427C-B470-33FDD57CD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440" y="1844040"/>
            <a:ext cx="8016240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2715-5E65-49A9-9B4F-84AF5324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kurtosis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EB30D49-3CF0-4CE1-8C8B-C93DEC80A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480" y="2858235"/>
            <a:ext cx="6995160" cy="31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E5BA2-41CD-46E6-B874-38CDCE7E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Box-plots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534A3792-71A7-4345-B7BA-8229FBB80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74520"/>
            <a:ext cx="7696200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8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7509C-6E19-4B39-84BF-53D99EA6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7F9A39-55AC-427E-8782-0C184B1F8C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/>
              <a:t>boxplot</a:t>
            </a:r>
            <a:r>
              <a:rPr lang="da-DK" dirty="0"/>
              <a:t>(scores)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AE39798-F43E-4018-90A7-2D6F24F813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1335" y="2293056"/>
            <a:ext cx="4483330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46FF2-DEB6-48E1-94B1-5CD61FE9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/>
              <a:t>fancy version</a:t>
            </a:r>
            <a:endParaRPr lang="da-DK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B99677C5-CEA9-406B-9982-0A1F324439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21280"/>
            <a:ext cx="5181600" cy="3032760"/>
          </a:xfrm>
          <a:prstGeom prst="rect">
            <a:avLst/>
          </a:prstGeom>
        </p:spPr>
      </p:pic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C7166F5D-99D4-428C-9306-433C755FA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88388"/>
            <a:ext cx="5181600" cy="28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4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7B51F-B3BF-47AF-B8A2-295E2BAE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18551E-93F2-48B0-AB6F-EDA767C2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Zapf Dingbats" charset="2"/>
              <a:buAutoNum type="arabicPeriod"/>
            </a:pPr>
            <a:r>
              <a:rPr lang="en-US" altLang="da-DK" dirty="0">
                <a:latin typeface="Times New Roman" panose="02020603050405020304" pitchFamily="18" charset="0"/>
              </a:rPr>
              <a:t>Methodology</a:t>
            </a:r>
          </a:p>
          <a:p>
            <a:pPr marL="381000" indent="-381000">
              <a:buFont typeface="Zapf Dingbats" charset="2"/>
              <a:buAutoNum type="arabicPeriod"/>
            </a:pPr>
            <a:r>
              <a:rPr lang="en-US" altLang="da-DK" dirty="0">
                <a:latin typeface="Times New Roman" panose="02020603050405020304" pitchFamily="18" charset="0"/>
              </a:rPr>
              <a:t>Histogram</a:t>
            </a:r>
          </a:p>
          <a:p>
            <a:pPr marL="381000" indent="-381000">
              <a:buFont typeface="Zapf Dingbats" charset="2"/>
              <a:buAutoNum type="arabicPeriod"/>
            </a:pPr>
            <a:r>
              <a:rPr lang="en-US" altLang="da-DK" dirty="0">
                <a:latin typeface="Times New Roman" panose="02020603050405020304" pitchFamily="18" charset="0"/>
              </a:rPr>
              <a:t>Measures of position</a:t>
            </a:r>
          </a:p>
          <a:p>
            <a:pPr marL="381000" indent="-381000">
              <a:buFont typeface="Zapf Dingbats" charset="2"/>
              <a:buAutoNum type="arabicPeriod"/>
            </a:pPr>
            <a:r>
              <a:rPr lang="en-US" altLang="da-DK" dirty="0">
                <a:latin typeface="Times New Roman" panose="02020603050405020304" pitchFamily="18" charset="0"/>
              </a:rPr>
              <a:t>Measures of variation</a:t>
            </a:r>
          </a:p>
          <a:p>
            <a:pPr marL="381000" indent="-381000">
              <a:buFont typeface="Zapf Dingbats" charset="2"/>
              <a:buAutoNum type="arabicPeriod"/>
            </a:pPr>
            <a:r>
              <a:rPr lang="en-US" altLang="da-DK" dirty="0">
                <a:latin typeface="Times New Roman" panose="02020603050405020304" pitchFamily="18" charset="0"/>
              </a:rPr>
              <a:t>Percentiles and Box-plots</a:t>
            </a:r>
          </a:p>
          <a:p>
            <a:pPr marL="381000" indent="-381000">
              <a:buFont typeface="Zapf Dingbats" charset="2"/>
              <a:buAutoNum type="arabicPeriod"/>
            </a:pPr>
            <a:r>
              <a:rPr lang="en-US" altLang="da-DK" dirty="0">
                <a:latin typeface="Times New Roman" panose="02020603050405020304" pitchFamily="18" charset="0"/>
              </a:rPr>
              <a:t>Grouped data sets</a:t>
            </a:r>
          </a:p>
          <a:p>
            <a:pPr marL="381000" indent="-381000">
              <a:buFont typeface="Zapf Dingbats" charset="2"/>
              <a:buAutoNum type="arabicPeriod"/>
            </a:pPr>
            <a:r>
              <a:rPr lang="en-US" altLang="da-DK" dirty="0">
                <a:latin typeface="Times New Roman" panose="02020603050405020304" pitchFamily="18" charset="0"/>
              </a:rPr>
              <a:t>Confidence intervals</a:t>
            </a:r>
          </a:p>
          <a:p>
            <a:pPr marL="381000" indent="-381000">
              <a:buFont typeface="Zapf Dingbats" charset="2"/>
              <a:buAutoNum type="arabicPeriod"/>
            </a:pPr>
            <a:r>
              <a:rPr lang="en-US" altLang="da-DK" dirty="0">
                <a:latin typeface="Times New Roman" panose="02020603050405020304" pitchFamily="18" charset="0"/>
              </a:rPr>
              <a:t>Outliers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085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232C8-617F-42D9-A953-51CC3A93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Times New Roman" panose="02020603050405020304" pitchFamily="18" charset="0"/>
              </a:rPr>
              <a:t>1. </a:t>
            </a:r>
            <a:r>
              <a:rPr lang="en-US" altLang="da-DK" dirty="0">
                <a:latin typeface="Times New Roman" panose="02020603050405020304" pitchFamily="18" charset="0"/>
              </a:rPr>
              <a:t>Methodology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23D012-F7F8-401F-91CB-0DE09CBD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da-DK" dirty="0">
                <a:latin typeface="Times New Roman" panose="02020603050405020304" pitchFamily="18" charset="0"/>
              </a:rPr>
              <a:t>The purpose of a descriptive statistical investigation is clarify a number of characteristics of a given variable measures in time or as a cross section</a:t>
            </a:r>
          </a:p>
          <a:p>
            <a:pPr marL="0" indent="0"/>
            <a:endParaRPr lang="en-US" altLang="da-DK" dirty="0">
              <a:latin typeface="Times New Roman" panose="02020603050405020304" pitchFamily="18" charset="0"/>
            </a:endParaRPr>
          </a:p>
          <a:p>
            <a:pPr marL="0" indent="0"/>
            <a:r>
              <a:rPr lang="en-US" altLang="da-DK" dirty="0">
                <a:solidFill>
                  <a:srgbClr val="00319C"/>
                </a:solidFill>
                <a:latin typeface="Times New Roman" panose="02020603050405020304" pitchFamily="18" charset="0"/>
              </a:rPr>
              <a:t>A descriptive statistical analysis </a:t>
            </a:r>
            <a:r>
              <a:rPr lang="en-US" altLang="da-DK" dirty="0">
                <a:latin typeface="Times New Roman" panose="02020603050405020304" pitchFamily="18" charset="0"/>
              </a:rPr>
              <a:t>consists of:</a:t>
            </a:r>
          </a:p>
          <a:p>
            <a:pPr marL="0" indent="0"/>
            <a:endParaRPr lang="en-US" altLang="da-DK" sz="2000" dirty="0">
              <a:latin typeface="Times New Roman" panose="02020603050405020304" pitchFamily="18" charset="0"/>
            </a:endParaRPr>
          </a:p>
          <a:p>
            <a:pPr lvl="1"/>
            <a:r>
              <a:rPr lang="en-US" altLang="da-DK" sz="2000" dirty="0">
                <a:latin typeface="Times New Roman" panose="02020603050405020304" pitchFamily="18" charset="0"/>
              </a:rPr>
              <a:t>Setting up a histogram (or a time series plot) and comment on the shape</a:t>
            </a:r>
          </a:p>
          <a:p>
            <a:pPr lvl="1"/>
            <a:r>
              <a:rPr lang="en-US" altLang="da-DK" sz="2000" dirty="0">
                <a:latin typeface="Times New Roman" panose="02020603050405020304" pitchFamily="18" charset="0"/>
              </a:rPr>
              <a:t>Calculating descriptive statistics</a:t>
            </a:r>
          </a:p>
          <a:p>
            <a:pPr lvl="1"/>
            <a:r>
              <a:rPr lang="en-US" altLang="da-DK" sz="2000" dirty="0">
                <a:latin typeface="Times New Roman" panose="02020603050405020304" pitchFamily="18" charset="0"/>
              </a:rPr>
              <a:t>Setting up a confidence interval</a:t>
            </a:r>
          </a:p>
          <a:p>
            <a:pPr lvl="1"/>
            <a:r>
              <a:rPr lang="en-US" altLang="da-DK" sz="2000" dirty="0">
                <a:latin typeface="Times New Roman" panose="02020603050405020304" pitchFamily="18" charset="0"/>
              </a:rPr>
              <a:t>Setting up a Box-plot and investigating for outliers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64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57124-323B-4C87-A3EF-29D8430A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>
                <a:solidFill>
                  <a:srgbClr val="0031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Outcome?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44491B-1598-40BC-81BD-AEA6DEE9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descriptive analysis should provide us with the following answers:</a:t>
            </a:r>
          </a:p>
          <a:p>
            <a:endParaRPr lang="en-US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is the typical</a:t>
            </a:r>
          </a:p>
          <a:p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How uncertain is the typical</a:t>
            </a:r>
          </a:p>
          <a:p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How symmetric is the data set?</a:t>
            </a:r>
          </a:p>
          <a:p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How concentrated is the data set?</a:t>
            </a:r>
          </a:p>
          <a:p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 we observe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extreem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elements?</a:t>
            </a:r>
          </a:p>
          <a:p>
            <a:endParaRPr lang="en-US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Can a well-defined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statitical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describe the data set?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859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C6B4E-63BE-4DA9-9BC8-D685E524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70E031-E171-415B-86B1-56B5EB78A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Diskret</a:t>
            </a:r>
            <a:r>
              <a:rPr lang="en-US" dirty="0"/>
              <a:t>/</a:t>
            </a:r>
            <a:r>
              <a:rPr lang="en-US" dirty="0" err="1"/>
              <a:t>kontinueret</a:t>
            </a:r>
            <a:endParaRPr lang="en-US" dirty="0"/>
          </a:p>
          <a:p>
            <a:r>
              <a:rPr lang="en-US" dirty="0" err="1"/>
              <a:t>Grupperet</a:t>
            </a:r>
            <a:r>
              <a:rPr lang="en-US" dirty="0"/>
              <a:t>/</a:t>
            </a:r>
            <a:r>
              <a:rPr lang="en-US" dirty="0" err="1"/>
              <a:t>Ugrupperet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praktis</a:t>
            </a:r>
            <a:r>
              <a:rPr lang="en-US" dirty="0"/>
              <a:t>” 8-12 columns</a:t>
            </a:r>
          </a:p>
          <a:p>
            <a:r>
              <a:rPr lang="en-US" dirty="0"/>
              <a:t>What to look for</a:t>
            </a:r>
          </a:p>
        </p:txBody>
      </p:sp>
    </p:spTree>
    <p:extLst>
      <p:ext uri="{BB962C8B-B14F-4D97-AF65-F5344CB8AC3E}">
        <p14:creationId xmlns:p14="http://schemas.microsoft.com/office/powerpoint/2010/main" val="248629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E3E6-D187-424B-92DF-CDD17DF9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73AC56C9-03D4-448B-B70B-C16006CB9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484" y="2848710"/>
            <a:ext cx="5493032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1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B824FAC-4EAF-4273-83DF-A5FD54B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to in 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F30272-DD2E-4333-B647-2A8CBA7E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2B1A019-8F98-44CA-A3AE-A3108539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04" y="3429000"/>
            <a:ext cx="4073776" cy="178308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D2D60E54-13F6-46D9-8E1B-A490C8F3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301261"/>
            <a:ext cx="4680191" cy="4108661"/>
          </a:xfrm>
          <a:prstGeom prst="rect">
            <a:avLst/>
          </a:prstGeom>
        </p:spPr>
      </p:pic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62E373B8-9290-4B78-9BC7-54013421E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872" y="2381394"/>
            <a:ext cx="5181600" cy="4351338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845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C47C-2A15-4292-B51C-84424826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55D00DFE-C376-4705-B61C-3B009C147B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5880" y="3005948"/>
            <a:ext cx="4373880" cy="2632852"/>
          </a:xfrm>
          <a:prstGeom prst="rect">
            <a:avLst/>
          </a:prstGeom>
        </p:spPr>
      </p:pic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7EC880F5-70F8-45F9-9242-6F3B09A750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0625" y="1969189"/>
            <a:ext cx="4838949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50AE6-A2CF-4A8D-B2DE-00AA8BB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Normaly</a:t>
            </a:r>
            <a:r>
              <a:rPr lang="en-US" dirty="0"/>
              <a:t> we look at following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7782126-9680-4FB8-9035-69353A257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280" y="1920240"/>
            <a:ext cx="338328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0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8CB6E0DB5724AA9E3D86552823517" ma:contentTypeVersion="33" ma:contentTypeDescription="Create a new document." ma:contentTypeScope="" ma:versionID="467fe936ffa78ac21b06558c8cfc4cba">
  <xsd:schema xmlns:xsd="http://www.w3.org/2001/XMLSchema" xmlns:xs="http://www.w3.org/2001/XMLSchema" xmlns:p="http://schemas.microsoft.com/office/2006/metadata/properties" xmlns:ns3="e8269ce9-479f-443d-a7e5-5f0ba56eacb9" xmlns:ns4="550820af-9b39-4c36-9747-7753c47192c7" targetNamespace="http://schemas.microsoft.com/office/2006/metadata/properties" ma:root="true" ma:fieldsID="44d9ba946101a82990d54be139b3daf9" ns3:_="" ns4:_="">
    <xsd:import namespace="e8269ce9-479f-443d-a7e5-5f0ba56eacb9"/>
    <xsd:import namespace="550820af-9b39-4c36-9747-7753c47192c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DefaultSectionNames" minOccurs="0"/>
                <xsd:element ref="ns3:Templates" minOccurs="0"/>
                <xsd:element ref="ns3:Self_Registration_Enabled0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TeamsChannelId" minOccurs="0"/>
                <xsd:element ref="ns3:Math_Settings" minOccurs="0"/>
                <xsd:element ref="ns3:Distribution_Groups" minOccurs="0"/>
                <xsd:element ref="ns3:LMS_Mappings" minOccurs="0"/>
                <xsd:element ref="ns3:IsNotebookLocked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269ce9-479f-443d-a7e5-5f0ba56eacb9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ultureName" ma:index="11" nillable="true" ma:displayName="Culture Name" ma:internalName="CultureName">
      <xsd:simpleType>
        <xsd:restriction base="dms:Text"/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1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0" nillable="true" ma:displayName="Is Collaboration Space Locked" ma:internalName="Is_Collaboration_Space_Locked">
      <xsd:simpleType>
        <xsd:restriction base="dms:Boolean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Self_Registration_Enabled0" ma:index="26" nillable="true" ma:displayName="Self Registration Enabled" ma:internalName="Self_Registration_Enabled0">
      <xsd:simpleType>
        <xsd:restriction base="dms:Boolean"/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sNotebookLocked" ma:index="35" nillable="true" ma:displayName="Is Notebook Locked" ma:internalName="IsNotebookLocked">
      <xsd:simpleType>
        <xsd:restriction base="dms:Boolean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820af-9b39-4c36-9747-7753c47192c7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e8269ce9-479f-443d-a7e5-5f0ba56eacb9" xsi:nil="true"/>
    <Teachers xmlns="e8269ce9-479f-443d-a7e5-5f0ba56eacb9">
      <UserInfo>
        <DisplayName/>
        <AccountId xsi:nil="true"/>
        <AccountType/>
      </UserInfo>
    </Teachers>
    <Student_Groups xmlns="e8269ce9-479f-443d-a7e5-5f0ba56eacb9">
      <UserInfo>
        <DisplayName/>
        <AccountId xsi:nil="true"/>
        <AccountType/>
      </UserInfo>
    </Student_Groups>
    <Self_Registration_Enabled0 xmlns="e8269ce9-479f-443d-a7e5-5f0ba56eacb9" xsi:nil="true"/>
    <AppVersion xmlns="e8269ce9-479f-443d-a7e5-5f0ba56eacb9" xsi:nil="true"/>
    <Invited_Teachers xmlns="e8269ce9-479f-443d-a7e5-5f0ba56eacb9" xsi:nil="true"/>
    <NotebookType xmlns="e8269ce9-479f-443d-a7e5-5f0ba56eacb9" xsi:nil="true"/>
    <Students xmlns="e8269ce9-479f-443d-a7e5-5f0ba56eacb9">
      <UserInfo>
        <DisplayName/>
        <AccountId xsi:nil="true"/>
        <AccountType/>
      </UserInfo>
    </Students>
    <Math_Settings xmlns="e8269ce9-479f-443d-a7e5-5f0ba56eacb9" xsi:nil="true"/>
    <Owner xmlns="e8269ce9-479f-443d-a7e5-5f0ba56eacb9">
      <UserInfo>
        <DisplayName/>
        <AccountId xsi:nil="true"/>
        <AccountType/>
      </UserInfo>
    </Owner>
    <Has_Teacher_Only_SectionGroup xmlns="e8269ce9-479f-443d-a7e5-5f0ba56eacb9" xsi:nil="true"/>
    <DefaultSectionNames xmlns="e8269ce9-479f-443d-a7e5-5f0ba56eacb9" xsi:nil="true"/>
    <Invited_Students xmlns="e8269ce9-479f-443d-a7e5-5f0ba56eacb9" xsi:nil="true"/>
    <TeamsChannelId xmlns="e8269ce9-479f-443d-a7e5-5f0ba56eacb9" xsi:nil="true"/>
    <IsNotebookLocked xmlns="e8269ce9-479f-443d-a7e5-5f0ba56eacb9" xsi:nil="true"/>
    <Templates xmlns="e8269ce9-479f-443d-a7e5-5f0ba56eacb9" xsi:nil="true"/>
    <Is_Collaboration_Space_Locked xmlns="e8269ce9-479f-443d-a7e5-5f0ba56eacb9" xsi:nil="true"/>
    <CultureName xmlns="e8269ce9-479f-443d-a7e5-5f0ba56eacb9" xsi:nil="true"/>
    <Distribution_Groups xmlns="e8269ce9-479f-443d-a7e5-5f0ba56eacb9" xsi:nil="true"/>
    <Self_Registration_Enabled xmlns="e8269ce9-479f-443d-a7e5-5f0ba56eacb9" xsi:nil="true"/>
    <LMS_Mappings xmlns="e8269ce9-479f-443d-a7e5-5f0ba56eacb9" xsi:nil="true"/>
  </documentManagement>
</p:properties>
</file>

<file path=customXml/itemProps1.xml><?xml version="1.0" encoding="utf-8"?>
<ds:datastoreItem xmlns:ds="http://schemas.openxmlformats.org/officeDocument/2006/customXml" ds:itemID="{2EC8F26C-EEC5-4350-887B-92819D675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269ce9-479f-443d-a7e5-5f0ba56eacb9"/>
    <ds:schemaRef ds:uri="550820af-9b39-4c36-9747-7753c47192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0E75B1-02DD-4CA5-A5FF-FFF2713F7B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C78DEA-17C3-4523-BA84-914A9CCFEE58}">
  <ds:schemaRefs>
    <ds:schemaRef ds:uri="http://schemas.microsoft.com/office/2006/metadata/properties"/>
    <ds:schemaRef ds:uri="http://schemas.microsoft.com/office/infopath/2007/PartnerControls"/>
    <ds:schemaRef ds:uri="e8269ce9-479f-443d-a7e5-5f0ba56eac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Zapf Dingbats</vt:lpstr>
      <vt:lpstr>Office-tema</vt:lpstr>
      <vt:lpstr>Deskriptiv statistik</vt:lpstr>
      <vt:lpstr>PowerPoint-præsentation</vt:lpstr>
      <vt:lpstr>1. Methodology</vt:lpstr>
      <vt:lpstr>What is the Outcome?</vt:lpstr>
      <vt:lpstr>Histogram</vt:lpstr>
      <vt:lpstr>skewness</vt:lpstr>
      <vt:lpstr>How to in R</vt:lpstr>
      <vt:lpstr>PowerPoint-præsentation</vt:lpstr>
      <vt:lpstr>Normaly we look at following</vt:lpstr>
      <vt:lpstr>PowerPoint-præsentation</vt:lpstr>
      <vt:lpstr>PowerPoint-præsentation</vt:lpstr>
      <vt:lpstr>How to find:</vt:lpstr>
      <vt:lpstr>Skewness and kurtosis</vt:lpstr>
      <vt:lpstr>Box-plots</vt:lpstr>
      <vt:lpstr>IN R</vt:lpstr>
      <vt:lpstr>More fancy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Deskriptiv statistik</dc:title>
  <dc:creator>Henrik Hansen</dc:creator>
  <cp:lastModifiedBy>Henrik Hansen</cp:lastModifiedBy>
  <cp:revision>5</cp:revision>
  <dcterms:created xsi:type="dcterms:W3CDTF">2020-09-07T10:43:05Z</dcterms:created>
  <dcterms:modified xsi:type="dcterms:W3CDTF">2020-09-07T11:25:17Z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0x0101001F88CB6E0DB5724AA9E3D86552823517</vt:lpwstr>
  </property>
</Properties>
</file>