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8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59ECD-D471-48A1-A0E1-4DA360E31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DEE5C58-6E5F-46C2-AA75-0359D01D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AF1810-9482-4313-8921-C35B4543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EB272D-E16C-46A8-BC10-0BBD9FFA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F9C5AA2-10DB-487F-B4CB-C3C537E8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630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37022-F989-4787-9153-743B1195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96269C8-B021-402D-813C-13A7E05C4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D12C45-2541-4F5B-8C06-A9AE7008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D057EE-4F22-42B6-99DC-70F2E733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F4606E-8D08-45D3-9ACA-8220CBA6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113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4CF42AA-213C-4E74-A894-2B8A7F866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4703B11-0287-463E-8796-7C967DC3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9EEF26-217C-4357-9201-644902A6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39ABC9D-01AD-4371-A6F1-AC0851CC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EE8085E-577D-45E8-AEEF-F71613DD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02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5E6B-D0B9-4094-A103-7609CBE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8CDB47-019D-44F2-B644-2E2C4B92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4FAA1B-3831-4AE7-A9E7-6DE0F3AC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85EC6C-60B7-4216-8519-3EE28819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03E334-5A15-4F7C-B2E9-59051E77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941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99E8-9EF5-4552-96ED-5731E2FD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64890E-BB34-4959-8B10-3E35512C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DC7AD8-EBB3-4C91-A3F7-6C730EAE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BC3C81-4209-45F2-9CAA-214B6795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70629D-926B-425A-A433-774DD8D0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801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15DEE-A9E7-46C9-819E-D0CACF25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7B1E88-156C-44D2-881F-202070614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509D154-588F-4422-8C84-50D656EE0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B421A6-9BA2-4149-A65B-FB8A78C5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5BE337-9A4A-4A81-876A-2F1B492B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7CCEB22-C2F9-4931-BBEC-4E1F1A79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19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F75FD-FF0B-4B11-82E3-69106A74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B66955B-0B61-4868-8436-278D7E63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D29A950-A1E2-4CEE-9DD8-B91470B10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63CFF59-CEEC-401B-9414-397DCAFA1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7A6FD6E-25F8-4B0F-9AB3-6B47C8359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C395B10-E8F1-4831-BF8D-A406E705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8D115DB-72AB-49AD-9AC0-C8F6970A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DF83E74-5CA4-4807-81C2-DEC59EC2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08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9FE94-C5C2-4B63-ADF2-985C140B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C515D23-9C3B-489C-936B-04ECCEA3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0A6A2B3-1160-4EC6-A9DA-268ABB52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6CC5D88-4F31-4082-848F-BBF5326C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903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8D2201D-8F72-458A-81CC-36342EB6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7F942E5-8514-4307-BB40-479C7458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DCF4F4-0044-430C-9968-888CB34D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259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B3917-66D6-4180-91A2-A409DFD8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BEDDC3-4073-4106-A4C3-B721B7F9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00A3C33-DBE3-4B6E-B064-7F7725FA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640B5FB-3015-4B74-A5BA-9B4C6F51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5DA3AC1-D5A6-439D-9964-5A40436F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5ABF1C-FBA6-4ADA-B0A2-377E85FA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479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F6E93-1D13-4337-971E-BF104914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3E32C7F-86BF-4B11-AB00-8C29E61A1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82D860-32A0-4ABE-B839-20252463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2F693FE-CBAF-438B-8A5D-906A2BED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683752-D3AE-4E7A-ABE1-E10B5D25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822FE3F-80C6-4C78-AEF7-2A1DCB41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95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3F86749-A1A6-44A1-9EBB-B54AE464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1C24C6B-2B7C-4310-9E5B-392AE7A04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B60A0EF-5CE2-4001-A3BE-E16028DC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0098-5181-43D4-A4FC-E97B769FF32D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D90452-2E46-4F2D-818E-C479EA166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1B0E2B-4E95-41EA-9389-D1EE9147D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4FC31-32FC-4EBA-BA21-61267BF304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734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C4B2-67F6-40C7-A5DB-CFF26CAE8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Statistisk</a:t>
            </a:r>
            <a:r>
              <a:rPr lang="en-US" dirty="0"/>
              <a:t> Data </a:t>
            </a:r>
            <a:r>
              <a:rPr lang="en-US" dirty="0" err="1"/>
              <a:t>Analyse</a:t>
            </a:r>
            <a:br>
              <a:rPr lang="en-US" dirty="0"/>
            </a:br>
            <a:r>
              <a:rPr lang="en-US" sz="4000" dirty="0" err="1"/>
              <a:t>Efterår</a:t>
            </a:r>
            <a:r>
              <a:rPr lang="en-US" sz="4000" dirty="0"/>
              <a:t> 2020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C324B26-1F88-4C1B-840B-486BABC51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Kap</a:t>
            </a:r>
            <a:r>
              <a:rPr lang="en-US" dirty="0"/>
              <a:t> 5 </a:t>
            </a:r>
            <a:r>
              <a:rPr lang="en-US" dirty="0" err="1"/>
              <a:t>Grundlæggende</a:t>
            </a:r>
            <a:r>
              <a:rPr lang="en-US" dirty="0"/>
              <a:t> </a:t>
            </a:r>
            <a:r>
              <a:rPr lang="en-US" dirty="0" err="1"/>
              <a:t>interferense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106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47668B0-3C33-4EA4-92F5-7903B8557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360" y="457200"/>
            <a:ext cx="8249919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6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AAFAF428-8BB7-4FB7-86E3-8A3600E38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854" y="376238"/>
            <a:ext cx="9414291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57406627-50C1-4759-BF92-C7AED946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313890"/>
            <a:ext cx="10193173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9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69885252-D663-4075-83DA-DA0C9BD5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270052"/>
            <a:ext cx="9440592" cy="2010056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5A1D041D-8721-4951-A6EC-061EF403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04" y="2406728"/>
            <a:ext cx="9697803" cy="905001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4CE4861A-9A09-41CF-8E21-F416820FF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04" y="3491203"/>
            <a:ext cx="959301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2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C5A87-3849-4D44-8EA0-F4A9486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Hypotesetests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5DABEA-BDBC-49BC-B3CD-96F2D1884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hypotese</a:t>
            </a:r>
            <a:r>
              <a:rPr lang="en-US" dirty="0"/>
              <a:t>?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1CE0819-9211-41F5-AD19-41CE730E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2504978"/>
            <a:ext cx="9926435" cy="139084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295FC2F5-84B0-4521-A1B0-7729BFDAF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82" y="4188134"/>
            <a:ext cx="946917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4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7E9F1-8A95-4D49-8476-DDAD0247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Fejltyper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5EA6452C-FCDA-4A82-B893-5FD1CC356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863" y="3015319"/>
            <a:ext cx="787827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4D2B8-7AF8-44E9-B9C8-C7257264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Accept or not accept</a:t>
            </a:r>
            <a:endParaRPr lang="da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9B9B4E4F-47D1-4DB1-BD0A-2A9A4FD52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361" y="1615446"/>
            <a:ext cx="9507277" cy="219105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FFFE738-5ABC-41D1-A020-60689A73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88" y="4004163"/>
            <a:ext cx="780206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8232F-67FB-4093-8731-9A035510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gør</a:t>
            </a:r>
            <a:r>
              <a:rPr lang="en-US" dirty="0"/>
              <a:t> vi </a:t>
            </a:r>
            <a:r>
              <a:rPr lang="en-US" dirty="0" err="1"/>
              <a:t>så</a:t>
            </a:r>
            <a:r>
              <a:rPr lang="en-US" dirty="0"/>
              <a:t>?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182B6EC-5B48-41DD-8EE2-156C80432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966" y="1402080"/>
            <a:ext cx="7523834" cy="47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6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7CA5998E-423B-4C40-8EEF-ECEC69DE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623496"/>
            <a:ext cx="879280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1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9DF7221-931D-46DF-97D6-4F963345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656838"/>
            <a:ext cx="9211961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1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51531-C6FA-41C6-8A92-830AF4A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991B0C-EA99-4C0E-94D6-BF41066A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husker at </a:t>
            </a:r>
            <a:r>
              <a:rPr lang="en-US" dirty="0" err="1"/>
              <a:t>når</a:t>
            </a:r>
            <a:r>
              <a:rPr lang="en-US" dirty="0"/>
              <a:t> vi laver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stikprøve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vi have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?</a:t>
            </a:r>
          </a:p>
          <a:p>
            <a:r>
              <a:rPr lang="en-US" dirty="0"/>
              <a:t>Med </a:t>
            </a:r>
            <a:r>
              <a:rPr lang="en-US" dirty="0" err="1"/>
              <a:t>udgangspunkt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stikprøven</a:t>
            </a:r>
            <a:r>
              <a:rPr lang="en-US" dirty="0"/>
              <a:t> </a:t>
            </a:r>
            <a:r>
              <a:rPr lang="en-US" dirty="0" err="1"/>
              <a:t>beregner</a:t>
            </a:r>
            <a:r>
              <a:rPr lang="en-US" dirty="0"/>
              <a:t> vi </a:t>
            </a:r>
            <a:r>
              <a:rPr lang="en-US" dirty="0" err="1"/>
              <a:t>nogle</a:t>
            </a:r>
            <a:r>
              <a:rPr lang="en-US" dirty="0"/>
              <a:t> </a:t>
            </a:r>
            <a:r>
              <a:rPr lang="en-US" dirty="0" err="1"/>
              <a:t>diskriptorer</a:t>
            </a:r>
            <a:r>
              <a:rPr lang="en-US" dirty="0"/>
              <a:t>?</a:t>
            </a:r>
          </a:p>
          <a:p>
            <a:r>
              <a:rPr lang="en-US" dirty="0" err="1"/>
              <a:t>Og</a:t>
            </a:r>
            <a:r>
              <a:rPr lang="en-US" dirty="0"/>
              <a:t> laver </a:t>
            </a:r>
            <a:r>
              <a:rPr lang="en-US" dirty="0" err="1"/>
              <a:t>nogle</a:t>
            </a:r>
            <a:r>
              <a:rPr lang="en-US" dirty="0"/>
              <a:t> </a:t>
            </a:r>
            <a:r>
              <a:rPr lang="en-US" dirty="0" err="1"/>
              <a:t>visuelle</a:t>
            </a:r>
            <a:r>
              <a:rPr lang="en-US" dirty="0"/>
              <a:t> </a:t>
            </a:r>
            <a:r>
              <a:rPr lang="en-US" dirty="0" err="1"/>
              <a:t>repræsentationer</a:t>
            </a:r>
            <a:r>
              <a:rPr lang="en-US" dirty="0"/>
              <a:t>?</a:t>
            </a:r>
          </a:p>
          <a:p>
            <a:r>
              <a:rPr lang="en-US" dirty="0"/>
              <a:t>Vi har netop set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nogle</a:t>
            </a:r>
            <a:r>
              <a:rPr lang="en-US" dirty="0"/>
              <a:t> </a:t>
            </a:r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fordelinger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vi holder focus </a:t>
            </a:r>
            <a:r>
              <a:rPr lang="en-US" dirty="0" err="1"/>
              <a:t>på</a:t>
            </a:r>
            <a:r>
              <a:rPr lang="en-US" dirty="0"/>
              <a:t> de </a:t>
            </a:r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antagelser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ligger bag </a:t>
            </a:r>
            <a:r>
              <a:rPr lang="en-US" dirty="0" err="1"/>
              <a:t>fordelingerne</a:t>
            </a:r>
            <a:r>
              <a:rPr lang="en-US" dirty="0"/>
              <a:t>.</a:t>
            </a:r>
          </a:p>
          <a:p>
            <a:r>
              <a:rPr lang="en-US" dirty="0"/>
              <a:t>I </a:t>
            </a:r>
            <a:r>
              <a:rPr lang="en-US" dirty="0" err="1"/>
              <a:t>dag</a:t>
            </a:r>
            <a:r>
              <a:rPr lang="en-US" dirty="0"/>
              <a:t>: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der testes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50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9EC17-AC19-4ECE-A697-F95FD291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Rent </a:t>
            </a:r>
            <a:r>
              <a:rPr lang="en-US" dirty="0" err="1"/>
              <a:t>matematisk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34A2A871-EF38-4D20-A8EA-E18998D98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440" y="2038870"/>
            <a:ext cx="999312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23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32C29-F5AB-4D60-937F-C69A4748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 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5D22D2-4335-438A-8AA6-CF250099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‘</a:t>
            </a:r>
            <a:r>
              <a:rPr lang="en-US" dirty="0" err="1"/>
              <a:t>kodet</a:t>
            </a:r>
            <a:r>
              <a:rPr lang="en-US" dirty="0"/>
              <a:t>’ </a:t>
            </a:r>
            <a:r>
              <a:rPr lang="en-US" dirty="0" err="1"/>
              <a:t>til</a:t>
            </a:r>
            <a:r>
              <a:rPr lang="en-US" dirty="0"/>
              <a:t> t-tests</a:t>
            </a:r>
          </a:p>
          <a:p>
            <a:r>
              <a:rPr lang="pl-PL" dirty="0"/>
              <a:t>z=(0.63-0.587)/sqrt(0.587*(1-0.587)/656)</a:t>
            </a:r>
            <a:endParaRPr lang="en-US" dirty="0"/>
          </a:p>
          <a:p>
            <a:r>
              <a:rPr lang="en-US" dirty="0"/>
              <a:t>z=2.24</a:t>
            </a:r>
          </a:p>
          <a:p>
            <a:r>
              <a:rPr lang="en-US" dirty="0"/>
              <a:t>Men vi </a:t>
            </a:r>
            <a:r>
              <a:rPr lang="en-US" dirty="0" err="1"/>
              <a:t>kan</a:t>
            </a:r>
            <a:r>
              <a:rPr lang="en-US" dirty="0"/>
              <a:t> da </a:t>
            </a:r>
            <a:r>
              <a:rPr lang="en-US" dirty="0" err="1"/>
              <a:t>nørde</a:t>
            </a:r>
            <a:r>
              <a:rPr lang="en-US" dirty="0"/>
              <a:t> med R </a:t>
            </a:r>
            <a:r>
              <a:rPr lang="en-US" dirty="0" err="1"/>
              <a:t>alligevel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46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5A72BBE-BF39-4240-9B5C-DA6DD8DA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542787"/>
            <a:ext cx="8183117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6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8BCAD-4580-421A-AA42-FE248B47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Wtf norm </a:t>
            </a:r>
            <a:r>
              <a:rPr lang="en-US" dirty="0" err="1"/>
              <a:t>hvem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2B67028A-6073-4A08-A245-9403DB266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995" y="1690688"/>
            <a:ext cx="6154009" cy="227679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9873EC5D-508A-45C9-9D77-EA497662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861" y="4019049"/>
            <a:ext cx="860227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6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E9E7E-D9CD-4C82-966E-2CB5D793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Mere R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FE326B77-3D2E-4284-8FEB-C132FAE21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690688"/>
            <a:ext cx="9306559" cy="40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1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ACEAF-563A-47D7-9810-9FD1A0F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 Estimates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37A763-D6E3-4370-96FD-0E2628C0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 laver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stikprøve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den </a:t>
            </a:r>
            <a:r>
              <a:rPr lang="en-US" dirty="0" err="1"/>
              <a:t>baggrund</a:t>
            </a:r>
            <a:r>
              <a:rPr lang="en-US" dirty="0"/>
              <a:t> </a:t>
            </a:r>
            <a:r>
              <a:rPr lang="da-DK" dirty="0"/>
              <a:t>generaliserer</a:t>
            </a:r>
            <a:r>
              <a:rPr lang="en-US" dirty="0"/>
              <a:t> vi</a:t>
            </a:r>
          </a:p>
          <a:p>
            <a:r>
              <a:rPr lang="en-US" dirty="0"/>
              <a:t>Fra R</a:t>
            </a:r>
          </a:p>
          <a:p>
            <a:r>
              <a:rPr lang="en-US" dirty="0"/>
              <a:t># 1. Create a set of 250 million entries, where 88% of them are "support"</a:t>
            </a:r>
          </a:p>
          <a:p>
            <a:r>
              <a:rPr lang="da-DK" dirty="0"/>
              <a:t># and 12% </a:t>
            </a:r>
            <a:r>
              <a:rPr lang="da-DK" dirty="0" err="1"/>
              <a:t>are</a:t>
            </a:r>
            <a:r>
              <a:rPr lang="da-DK" dirty="0"/>
              <a:t> "not".</a:t>
            </a:r>
          </a:p>
          <a:p>
            <a:r>
              <a:rPr lang="da-DK" dirty="0"/>
              <a:t>pop </a:t>
            </a:r>
            <a:r>
              <a:rPr lang="da-DK" dirty="0" err="1"/>
              <a:t>size</a:t>
            </a:r>
            <a:r>
              <a:rPr lang="da-DK" dirty="0"/>
              <a:t> &lt;- 250000000</a:t>
            </a:r>
          </a:p>
          <a:p>
            <a:r>
              <a:rPr lang="en-US" dirty="0"/>
              <a:t>possible entries &lt;- c(rep("support", 0.88 * pop size), rep("not", 0.12 * pop size))</a:t>
            </a:r>
          </a:p>
          <a:p>
            <a:r>
              <a:rPr lang="en-US" dirty="0"/>
              <a:t># 2. Sample 1000 entries without replacement.</a:t>
            </a:r>
          </a:p>
          <a:p>
            <a:r>
              <a:rPr lang="da-DK" dirty="0" err="1"/>
              <a:t>sampled</a:t>
            </a:r>
            <a:r>
              <a:rPr lang="da-DK" dirty="0"/>
              <a:t> </a:t>
            </a:r>
            <a:r>
              <a:rPr lang="da-DK" dirty="0" err="1"/>
              <a:t>entries</a:t>
            </a:r>
            <a:r>
              <a:rPr lang="da-DK" dirty="0"/>
              <a:t> &lt;- sample(</a:t>
            </a:r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entries</a:t>
            </a:r>
            <a:r>
              <a:rPr lang="da-DK" dirty="0"/>
              <a:t>, </a:t>
            </a:r>
            <a:r>
              <a:rPr lang="da-DK" dirty="0" err="1"/>
              <a:t>size</a:t>
            </a:r>
            <a:r>
              <a:rPr lang="da-DK" dirty="0"/>
              <a:t> = 1000)</a:t>
            </a:r>
          </a:p>
          <a:p>
            <a:r>
              <a:rPr lang="en-US" dirty="0"/>
              <a:t># 3. Compute p-hat: count the number that are "support", then divide by</a:t>
            </a:r>
          </a:p>
          <a:p>
            <a:r>
              <a:rPr lang="da-DK" dirty="0"/>
              <a:t># the sample </a:t>
            </a:r>
            <a:r>
              <a:rPr lang="da-DK" dirty="0" err="1"/>
              <a:t>size</a:t>
            </a:r>
            <a:r>
              <a:rPr lang="da-DK" dirty="0"/>
              <a:t>.</a:t>
            </a:r>
          </a:p>
          <a:p>
            <a:r>
              <a:rPr lang="en-US" dirty="0"/>
              <a:t>sum(sampled entries == "support") / 1000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91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5979E-DD22-4F07-81DB-1AA3621D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Centrale </a:t>
            </a:r>
            <a:r>
              <a:rPr lang="en-US" dirty="0" err="1"/>
              <a:t>grænseværdi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8564A447-0170-458A-83A1-EABBEAD08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4974"/>
            <a:ext cx="10515600" cy="28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5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9014-6301-4A03-815D-CA2BCB87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Konfidensintervaler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CBAFFBD4-C751-4E09-ACA0-70BBACCDA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997" y="2119841"/>
            <a:ext cx="935485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9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FB6C15FA-2E15-40D8-A806-2FA2D0FDD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080" y="610398"/>
            <a:ext cx="6614160" cy="55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FA029F6-EFC8-4B15-83DE-3EDCF68E7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412" y="853440"/>
            <a:ext cx="8129853" cy="53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0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2B6C33C3-CE67-4687-8CDE-ADD9947A8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158" y="804324"/>
            <a:ext cx="8553241" cy="53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3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01BF9FF-BFC1-4B76-A376-030AF97A0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297" y="629920"/>
            <a:ext cx="9455635" cy="554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1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8CB6E0DB5724AA9E3D86552823517" ma:contentTypeVersion="33" ma:contentTypeDescription="Create a new document." ma:contentTypeScope="" ma:versionID="467fe936ffa78ac21b06558c8cfc4cba">
  <xsd:schema xmlns:xsd="http://www.w3.org/2001/XMLSchema" xmlns:xs="http://www.w3.org/2001/XMLSchema" xmlns:p="http://schemas.microsoft.com/office/2006/metadata/properties" xmlns:ns3="e8269ce9-479f-443d-a7e5-5f0ba56eacb9" xmlns:ns4="550820af-9b39-4c36-9747-7753c47192c7" targetNamespace="http://schemas.microsoft.com/office/2006/metadata/properties" ma:root="true" ma:fieldsID="44d9ba946101a82990d54be139b3daf9" ns3:_="" ns4:_="">
    <xsd:import namespace="e8269ce9-479f-443d-a7e5-5f0ba56eacb9"/>
    <xsd:import namespace="550820af-9b39-4c36-9747-7753c47192c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DefaultSectionNames" minOccurs="0"/>
                <xsd:element ref="ns3:Templates" minOccurs="0"/>
                <xsd:element ref="ns3:Self_Registration_Enabled0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TeamsChannelId" minOccurs="0"/>
                <xsd:element ref="ns3:Math_Settings" minOccurs="0"/>
                <xsd:element ref="ns3:Distribution_Groups" minOccurs="0"/>
                <xsd:element ref="ns3:LMS_Mappings" minOccurs="0"/>
                <xsd:element ref="ns3:IsNotebookLocked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269ce9-479f-443d-a7e5-5f0ba56eacb9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ultureName" ma:index="11" nillable="true" ma:displayName="Culture Name" ma:internalName="CultureName">
      <xsd:simpleType>
        <xsd:restriction base="dms:Text"/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1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0" nillable="true" ma:displayName="Is Collaboration Space Locked" ma:internalName="Is_Collaboration_Space_Locked">
      <xsd:simpleType>
        <xsd:restriction base="dms:Boolean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Self_Registration_Enabled0" ma:index="26" nillable="true" ma:displayName="Self Registration Enabled" ma:internalName="Self_Registration_Enabled0">
      <xsd:simpleType>
        <xsd:restriction base="dms:Boolean"/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sNotebookLocked" ma:index="35" nillable="true" ma:displayName="Is Notebook Locked" ma:internalName="IsNotebookLocked">
      <xsd:simpleType>
        <xsd:restriction base="dms:Boolean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820af-9b39-4c36-9747-7753c47192c7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e8269ce9-479f-443d-a7e5-5f0ba56eacb9" xsi:nil="true"/>
    <Teachers xmlns="e8269ce9-479f-443d-a7e5-5f0ba56eacb9">
      <UserInfo>
        <DisplayName/>
        <AccountId xsi:nil="true"/>
        <AccountType/>
      </UserInfo>
    </Teachers>
    <Student_Groups xmlns="e8269ce9-479f-443d-a7e5-5f0ba56eacb9">
      <UserInfo>
        <DisplayName/>
        <AccountId xsi:nil="true"/>
        <AccountType/>
      </UserInfo>
    </Student_Groups>
    <Self_Registration_Enabled0 xmlns="e8269ce9-479f-443d-a7e5-5f0ba56eacb9" xsi:nil="true"/>
    <AppVersion xmlns="e8269ce9-479f-443d-a7e5-5f0ba56eacb9" xsi:nil="true"/>
    <Invited_Teachers xmlns="e8269ce9-479f-443d-a7e5-5f0ba56eacb9" xsi:nil="true"/>
    <NotebookType xmlns="e8269ce9-479f-443d-a7e5-5f0ba56eacb9" xsi:nil="true"/>
    <Students xmlns="e8269ce9-479f-443d-a7e5-5f0ba56eacb9">
      <UserInfo>
        <DisplayName/>
        <AccountId xsi:nil="true"/>
        <AccountType/>
      </UserInfo>
    </Students>
    <Math_Settings xmlns="e8269ce9-479f-443d-a7e5-5f0ba56eacb9" xsi:nil="true"/>
    <Owner xmlns="e8269ce9-479f-443d-a7e5-5f0ba56eacb9">
      <UserInfo>
        <DisplayName/>
        <AccountId xsi:nil="true"/>
        <AccountType/>
      </UserInfo>
    </Owner>
    <Has_Teacher_Only_SectionGroup xmlns="e8269ce9-479f-443d-a7e5-5f0ba56eacb9" xsi:nil="true"/>
    <DefaultSectionNames xmlns="e8269ce9-479f-443d-a7e5-5f0ba56eacb9" xsi:nil="true"/>
    <Invited_Students xmlns="e8269ce9-479f-443d-a7e5-5f0ba56eacb9" xsi:nil="true"/>
    <TeamsChannelId xmlns="e8269ce9-479f-443d-a7e5-5f0ba56eacb9" xsi:nil="true"/>
    <IsNotebookLocked xmlns="e8269ce9-479f-443d-a7e5-5f0ba56eacb9" xsi:nil="true"/>
    <Templates xmlns="e8269ce9-479f-443d-a7e5-5f0ba56eacb9" xsi:nil="true"/>
    <Is_Collaboration_Space_Locked xmlns="e8269ce9-479f-443d-a7e5-5f0ba56eacb9" xsi:nil="true"/>
    <CultureName xmlns="e8269ce9-479f-443d-a7e5-5f0ba56eacb9" xsi:nil="true"/>
    <Distribution_Groups xmlns="e8269ce9-479f-443d-a7e5-5f0ba56eacb9" xsi:nil="true"/>
    <Self_Registration_Enabled xmlns="e8269ce9-479f-443d-a7e5-5f0ba56eacb9" xsi:nil="true"/>
    <LMS_Mappings xmlns="e8269ce9-479f-443d-a7e5-5f0ba56eacb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C7C531-3FBF-41F9-9727-C485B9505C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269ce9-479f-443d-a7e5-5f0ba56eacb9"/>
    <ds:schemaRef ds:uri="550820af-9b39-4c36-9747-7753c47192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5F2BDF-9384-4368-AEE3-ED47118F7CC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8269ce9-479f-443d-a7e5-5f0ba56eacb9"/>
    <ds:schemaRef ds:uri="http://purl.org/dc/elements/1.1/"/>
    <ds:schemaRef ds:uri="http://schemas.microsoft.com/office/2006/metadata/properties"/>
    <ds:schemaRef ds:uri="http://schemas.microsoft.com/office/infopath/2007/PartnerControls"/>
    <ds:schemaRef ds:uri="550820af-9b39-4c36-9747-7753c47192c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A53B7E-B3A4-43BD-8AD6-7B6D9BD51B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253</Words>
  <Application>Microsoft Office PowerPoint</Application>
  <PresentationFormat>Widescreen</PresentationFormat>
  <Paragraphs>35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Office-tema</vt:lpstr>
      <vt:lpstr>Statistisk Data Analyse Efterår 2020</vt:lpstr>
      <vt:lpstr>Recap</vt:lpstr>
      <vt:lpstr>Point Estimates</vt:lpstr>
      <vt:lpstr>Centrale grænseværdi</vt:lpstr>
      <vt:lpstr>Konfidensintervaler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Hypotesetests</vt:lpstr>
      <vt:lpstr>Fejltyper</vt:lpstr>
      <vt:lpstr>Accept or not accept</vt:lpstr>
      <vt:lpstr>Hvordan gør vi så?</vt:lpstr>
      <vt:lpstr>PowerPoint-præsentation</vt:lpstr>
      <vt:lpstr>PowerPoint-præsentation</vt:lpstr>
      <vt:lpstr>Rent matematisk</vt:lpstr>
      <vt:lpstr>I R</vt:lpstr>
      <vt:lpstr>PowerPoint-præsentation</vt:lpstr>
      <vt:lpstr>Wtf norm hvem</vt:lpstr>
      <vt:lpstr>Mere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Statistisk Data Analyse Efterår 2020</dc:title>
  <dc:creator>Henrik Hansen</dc:creator>
  <cp:lastModifiedBy>Henrik Hansen</cp:lastModifiedBy>
  <cp:revision>3</cp:revision>
  <dcterms:created xsi:type="dcterms:W3CDTF">2020-09-28T08:58:22Z</dcterms:created>
  <dcterms:modified xsi:type="dcterms:W3CDTF">2020-09-29T20:32:15Z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0x0101001F88CB6E0DB5724AA9E3D86552823517</vt:lpwstr>
  </property>
</Properties>
</file>