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>
        <p:scale>
          <a:sx n="62" d="100"/>
          <a:sy n="62" d="100"/>
        </p:scale>
        <p:origin x="4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9482F-8D22-4DDB-A917-F076389F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41345B1-6B45-429A-AC94-0F9DEAB27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95D078-B9A5-42C6-9976-086E4FA5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EEC0-7D82-456A-B34F-69EDB09A4F89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91E172A-6E53-4A71-B3AE-C8B06D40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5759215-C3DC-4785-818A-7F1D2133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CCA-5E75-465C-A28C-7BFFB14F17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856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D1CB7-489C-424D-A7E7-769EE56C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4818058-D1DE-47E7-99D8-049E13E28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5C3989-1E76-442B-AA64-1F357658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EEC0-7D82-456A-B34F-69EDB09A4F89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7373F39-E5AC-47D7-AB98-191A2FA1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7D21777-BD5E-4EC0-AA8E-0420F335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CCA-5E75-465C-A28C-7BFFB14F17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470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0A558D2-2DE8-4E18-9732-6B44B04F8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4CCB52F-A99D-4E2E-9B52-E4A573EFD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B561363-2007-49E2-92A5-586E8213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EEC0-7D82-456A-B34F-69EDB09A4F89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0B31212-F795-4435-9ED1-367E3F4B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C810F1-E92C-406C-A533-226DDCAC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CCA-5E75-465C-A28C-7BFFB14F17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275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32FB1-48CD-46D6-AD59-E22EB185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E58B158-C028-4168-B170-78F7C4B0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D903C2-81E0-4C09-A2E4-945916D2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EEC0-7D82-456A-B34F-69EDB09A4F89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E37F30-98A1-4B4D-A9AF-3DB194C9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513445-ADE4-43B1-833C-FC131F60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CCA-5E75-465C-A28C-7BFFB14F17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756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61078-3C48-4406-A244-7F9A290B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0C2BAEA-6779-46CE-B14C-966AEC2B4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47AF5FB-1DD2-4FDA-A821-DB2CA911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EEC0-7D82-456A-B34F-69EDB09A4F89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152469-3D9D-4F8E-BE0C-CA9DF0D8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10F9FD-254D-4C32-9A2D-4AB0D0DF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CCA-5E75-465C-A28C-7BFFB14F17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672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F37AE-B559-463E-92DD-F0190CA2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5EEF7D-DDB3-487B-9070-820D44BC6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47497EA-4511-4733-B711-48B8A7F62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7910F11-665A-41FC-A68E-0E14704B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EEC0-7D82-456A-B34F-69EDB09A4F89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52DF2B1-DCE0-4A50-98CC-12633174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D6DB2B7-B75B-4588-85C2-68F63B93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CCA-5E75-465C-A28C-7BFFB14F17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98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2349C-6CD7-4A47-95C5-3657A1D7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26E354-1251-46E3-AFB1-948A0CEC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0717712-B72A-4859-A1F5-E57362693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63E223B-8195-481C-B42F-1914B4B77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97C6263-8AAC-4DBB-84CD-3069FF6CB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5974565-9D46-4F53-B4DE-0363384F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EEC0-7D82-456A-B34F-69EDB09A4F89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25C8444-1DC2-4D18-B3FF-EE30E940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DC02BA5-D5B8-4493-B271-A409C606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CCA-5E75-465C-A28C-7BFFB14F17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441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6ECC2-FE9E-4890-96EB-9AE232AA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984E3AF-EA30-45B0-BC53-FD16DA3B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EEC0-7D82-456A-B34F-69EDB09A4F89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8F09383-D138-4684-9CDA-4893187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4A10538-4462-4C75-994C-265297A0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CCA-5E75-465C-A28C-7BFFB14F17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426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A475A36-7F40-41EC-8D2C-1A9C5885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EEC0-7D82-456A-B34F-69EDB09A4F89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ADB03A7-1A82-4F76-A89A-AA036C48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9A5F186-FF82-4D0B-A7CA-9E7FDFA8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CCA-5E75-465C-A28C-7BFFB14F17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24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DC828-7A42-4759-B1A7-2A8F50D6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FC57B87-257A-454F-82B5-0F7B4CCC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BCE86E5-B16C-4692-9C07-D4B460D1B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A502F7E-2551-4E04-AA5E-47417FC0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EEC0-7D82-456A-B34F-69EDB09A4F89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81EA690-F15B-4D0C-9EAB-C13DD79F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E045167-80AD-4737-B74D-7F9DB618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CCA-5E75-465C-A28C-7BFFB14F17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785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4B74B-E4C7-4455-B471-B1D4A0F7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14E53EF-69FD-4259-BB1E-D5281B9E6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751CBC2-87CB-47D2-976D-CF3FC319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8BC9F0A-0DC1-474E-BE09-4C2B381B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EEC0-7D82-456A-B34F-69EDB09A4F89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D6266CB-CBE3-4C64-AFD6-524A135F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5330932-76C7-4C47-8FCF-3DFAF5FA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CCA-5E75-465C-A28C-7BFFB14F17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360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95B162D-F58E-4A1A-9C4F-5E451CBB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DF31B9C-4FCB-4444-A008-CB346164E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23CA575-AF29-4CAE-B879-1D0A87A1D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EEC0-7D82-456A-B34F-69EDB09A4F89}" type="datetimeFigureOut">
              <a:rPr lang="da-DK" smtClean="0"/>
              <a:t>07-10-2020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6DE0B27-AEFB-4660-BD84-5EE6A2526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9ED129-D273-4894-AEED-D3DEEC01B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FCCA-5E75-465C-A28C-7BFFB14F17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546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F3B9-86C4-4F02-81F5-5F1BB70EA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Statistisk</a:t>
            </a:r>
            <a:r>
              <a:rPr lang="en-US" dirty="0"/>
              <a:t> </a:t>
            </a:r>
            <a:r>
              <a:rPr lang="en-US" dirty="0" err="1"/>
              <a:t>dataanalyse</a:t>
            </a:r>
            <a:br>
              <a:rPr lang="en-US" dirty="0"/>
            </a:br>
            <a:r>
              <a:rPr lang="en-US" dirty="0" err="1"/>
              <a:t>Efterår</a:t>
            </a:r>
            <a:r>
              <a:rPr lang="en-US" dirty="0"/>
              <a:t> 20202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02342F5-6C12-4EE1-AB86-43876C5A5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Kap</a:t>
            </a:r>
            <a:r>
              <a:rPr lang="en-US" dirty="0"/>
              <a:t> 5. </a:t>
            </a:r>
            <a:r>
              <a:rPr lang="en-US" dirty="0" err="1"/>
              <a:t>kategorisk</a:t>
            </a:r>
            <a:r>
              <a:rPr lang="en-US" dirty="0"/>
              <a:t> data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9694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38861EC2-6688-45AE-A589-0258598C2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962" y="1017142"/>
            <a:ext cx="8424809" cy="515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0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71C60B58-9BFC-41D2-8E21-8CB469C9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5" y="0"/>
            <a:ext cx="10952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8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15CC840C-3B36-4E00-9215-7CDAF1B7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731451"/>
            <a:ext cx="1019317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9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3B28BF4C-6094-4D5D-8CCC-D5019836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52022"/>
            <a:ext cx="9716856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3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3A56DB9-5DCE-404C-BD3A-F8C5C3B4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209100"/>
            <a:ext cx="10926700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44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2817A56-96B8-4D58-B635-BD87909A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1004549"/>
            <a:ext cx="7478169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89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FF8B8-0142-48BA-ABB5-6A571499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Testing for independence in two-way tables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7F2C0DE8-2E73-4773-83DE-551290D4C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12773"/>
            <a:ext cx="10515600" cy="17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5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E5177F52-99D1-4D81-A567-C31175DBA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1114102"/>
            <a:ext cx="1102196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1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FCE242E8-C115-494C-9A85-346434EF8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42416"/>
            <a:ext cx="11212490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3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3A98F303-BA49-4566-B711-7D4BEDAC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642548"/>
            <a:ext cx="9050013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57A8-D50E-4864-A98F-76FF7EE8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husker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F1063F-34DF-493B-A34A-11773B11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Hvornår</a:t>
            </a:r>
            <a:r>
              <a:rPr lang="en-US" dirty="0"/>
              <a:t> Z?</a:t>
            </a:r>
          </a:p>
          <a:p>
            <a:r>
              <a:rPr lang="en-US" dirty="0" err="1"/>
              <a:t>Hvornår</a:t>
            </a:r>
            <a:r>
              <a:rPr lang="en-US" dirty="0"/>
              <a:t> t?</a:t>
            </a:r>
          </a:p>
          <a:p>
            <a:r>
              <a:rPr lang="da-DK" dirty="0"/>
              <a:t>Vi har kigget på konfidensintervaller</a:t>
            </a:r>
          </a:p>
          <a:p>
            <a:r>
              <a:rPr lang="da-DK" dirty="0"/>
              <a:t>Og tests for andele (</a:t>
            </a:r>
            <a:r>
              <a:rPr lang="da-DK" dirty="0" err="1"/>
              <a:t>propotions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5565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1D1A700C-AE58-4EE8-8BD8-D216CAA5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671127"/>
            <a:ext cx="8602275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71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CA8AEEBE-F867-4AEE-A002-94B9F7D4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5" y="680654"/>
            <a:ext cx="8592749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8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39EDC111-F248-49AC-A353-9F67AA7E3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566338"/>
            <a:ext cx="9192908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12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91A1B5FE-5D46-46EE-850B-D4C4A1F28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052181"/>
            <a:ext cx="9211961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3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FA73C81E-AB01-4C52-A96F-AE9A6C71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723522"/>
            <a:ext cx="9250066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B2D8D8D8-BFDB-4330-BB3B-6FF0AB53C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1490392"/>
            <a:ext cx="910717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63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5D3530DF-EDF7-4D31-8002-19401E16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1252233"/>
            <a:ext cx="881185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3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D2A28-DA52-4292-B097-9E162573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 </a:t>
            </a:r>
            <a:r>
              <a:rPr lang="en-US" dirty="0" err="1"/>
              <a:t>dag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33EAA7-F1EA-4395-B5B9-03069743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Inference for a single proportion</a:t>
            </a:r>
          </a:p>
          <a:p>
            <a:r>
              <a:rPr lang="da-DK" b="1" dirty="0"/>
              <a:t>Difference of </a:t>
            </a:r>
            <a:r>
              <a:rPr lang="da-DK" b="1" dirty="0" err="1"/>
              <a:t>two</a:t>
            </a:r>
            <a:r>
              <a:rPr lang="da-DK" b="1" dirty="0"/>
              <a:t> proportions</a:t>
            </a:r>
          </a:p>
          <a:p>
            <a:r>
              <a:rPr lang="en-US" b="1" dirty="0"/>
              <a:t>Testing for goodness of fit using chi-square</a:t>
            </a:r>
          </a:p>
          <a:p>
            <a:r>
              <a:rPr lang="en-US" b="1" dirty="0"/>
              <a:t>Testing for independence in two-way tables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333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28D29-BC37-4CDB-8316-2CD301C5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Inference for a single proportion</a:t>
            </a:r>
            <a:br>
              <a:rPr lang="en-US" b="1" dirty="0"/>
            </a:b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0203F23-4055-42A7-90A3-6557C3D1B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2406"/>
            <a:ext cx="10515600" cy="319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4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6B3A8-E517-421D-B65E-B381AB4A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Konfidens</a:t>
            </a:r>
            <a:r>
              <a:rPr lang="en-US" dirty="0"/>
              <a:t> interval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0D8DAA4F-133E-4341-ACB7-0E7A8EC0C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71" y="1690688"/>
            <a:ext cx="1848108" cy="80973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0C141A4-1759-445A-90A3-2DC54DC5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70" y="2471362"/>
            <a:ext cx="1152685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2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597E3-44D0-492B-81DF-FD7747C8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dirty="0"/>
              <a:t>Difference of </a:t>
            </a:r>
            <a:r>
              <a:rPr lang="da-DK" b="1" dirty="0" err="1"/>
              <a:t>two</a:t>
            </a:r>
            <a:r>
              <a:rPr lang="da-DK" b="1" dirty="0"/>
              <a:t> proportions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723B946B-5573-4EE0-8ACC-D41D55F36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256" y="1825625"/>
            <a:ext cx="10063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0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9041F-FD27-48BA-B7A7-4AF3F344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for same </a:t>
            </a:r>
            <a:r>
              <a:rPr lang="en-US" dirty="0" err="1"/>
              <a:t>andel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B487BDFC-359A-4EEB-AC1F-17A863990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4283"/>
            <a:ext cx="10515600" cy="36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3A89C-7134-46F6-87E6-17DA59BF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selve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: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3EE534C-E252-4EBB-BB6C-805306CB3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650" y="1825625"/>
            <a:ext cx="774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8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C3615-DF13-4F8A-B6EC-C8E52ABA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Testing for goodness of fit using chi-square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E8F8B4-1B7A-4C02-BF59-60A54EEC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Hvem</a:t>
            </a:r>
            <a:r>
              <a:rPr lang="en-US" dirty="0"/>
              <a:t> er chi-square?</a:t>
            </a:r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56E768D-5872-436F-9923-CC52AF75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2506894"/>
            <a:ext cx="10383699" cy="330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93</Words>
  <Application>Microsoft Office PowerPoint</Application>
  <PresentationFormat>Widescreen</PresentationFormat>
  <Paragraphs>20</Paragraphs>
  <Slides>26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Office-tema</vt:lpstr>
      <vt:lpstr>Statistisk dataanalyse Efterår 20202</vt:lpstr>
      <vt:lpstr>Vi husker</vt:lpstr>
      <vt:lpstr>I dag</vt:lpstr>
      <vt:lpstr>Inference for a single proportion </vt:lpstr>
      <vt:lpstr>Konfidens interval</vt:lpstr>
      <vt:lpstr>Difference of two proportions</vt:lpstr>
      <vt:lpstr>Test for same andel</vt:lpstr>
      <vt:lpstr>Så selve testen bliver så:</vt:lpstr>
      <vt:lpstr>Testing for goodness of fit using chi-square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Testing for independence in two-way tables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Statistisk dataanalyse Efterår 20202</dc:title>
  <dc:creator>Henrik Hansen</dc:creator>
  <cp:lastModifiedBy>Henrik Hansen</cp:lastModifiedBy>
  <cp:revision>6</cp:revision>
  <dcterms:created xsi:type="dcterms:W3CDTF">2020-10-07T12:06:44Z</dcterms:created>
  <dcterms:modified xsi:type="dcterms:W3CDTF">2020-10-07T13:03:24Z</dcterms:modified>
</cp:coreProperties>
</file>