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54977-6390-45D2-8DFF-0882B816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5B0CE0B-6E71-49E9-BFA6-D7003ED85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4A3FB8-3626-4D2D-A278-A2B16B48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155FFC-2B92-417F-9C07-07786168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20ED55-DCBE-466A-9A43-8A50A6F9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216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7BD26-A068-498C-B493-78384852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D39B78F-DC2D-44CB-BDAE-0E0AF6CA0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E0F6CF6-24E0-4C94-8D84-9B9A6926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E45732-98B8-4D41-A69C-F82596D0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7A6BB3-7BB5-44D5-9ECC-BC9B58CB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513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8F399DE-66D8-4536-A182-6F75F89AC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283316B-970F-4820-A5DA-923E846C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1CFC9F-B611-4153-8285-D9307E52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E5C6BE-3FF1-44FC-B3C7-9EB15556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8121F7-E752-4034-9F6B-2676BCF6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007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93B74-10C9-423D-8180-52F539B9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ADD22D-3C35-43DA-AD3D-25CC3BEA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3F4D58-9BFC-4B89-BAA4-285EF2C7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437588-3E34-499C-906D-A5B7FC76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725E19-78D0-434A-ADA1-143D98F7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574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9482F-ACD4-4067-BF9C-10D51C2D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C63C27C-D622-4EA2-AA27-ECD18004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4906F9-33D1-4FE5-BD33-AEF1055D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540554-CB43-494C-B677-D50089D7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4A086E-B3C9-4861-B787-60BCFB57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342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7DC8A-6D2E-41BE-A721-75C8AE7C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3ED3CA-AF6E-4740-A66A-63A0396A1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898D0C2-AF56-4356-8315-BAAAB726E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A09940E-9D91-4475-A635-93B0D819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E6467C1-57B3-4537-BCE0-65E85332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E7F127C-3562-4EB2-975D-B1BA997D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6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BC4DB-E417-42F4-BC53-319535B8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E784141-70A0-4210-B4CC-76DF49D0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AF7E387-9654-4DD6-9185-593DCC4D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0A9C717-7080-4026-B036-25E09E4B8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72B9742-6C56-4132-8FCF-99EFE1D76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18AE0B5-8E2F-4B93-A481-F42A2CAE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265518D-7AA4-4FBB-B0F3-C83C872E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B4478B7-508C-4D7D-9824-622C0418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339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B4545-3776-4B6A-85FE-6DE86BAA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E5C054D-10CB-48B0-93DA-13980D51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5A6BCFF-19C0-4FF7-A5CC-2133D8D0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9A520B3-C16E-4017-A170-D01426A1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586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5AAA511-1EF5-4BBB-A0E1-E0AA8F3F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D2631A1-FED0-4DFC-8991-33B2B81E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ED00AAE-2D25-4793-89C0-D81C7C35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426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18616-E8F6-4125-96AD-866812DC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766A6F-3C9F-4C21-8FA8-3392BCC4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DC3A7A-BA37-4B9A-A79E-559DDF8CF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4AEB924-EAC0-40A2-9E18-5993DF85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DBD12DA-54C7-4971-8789-46E3F504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7B842C9-38BB-427C-843C-909AE94F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229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3D8A6-AE8D-4E73-956C-40F0DAC2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BA811FC-1E15-4605-8121-D9EE2D33A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4994E99-1CA9-41E2-97A8-FDCA38B7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F7DC2F6-A321-4573-A279-40487C54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EF93E80-463B-4F6B-A961-EA3C42F3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4621CA-CC4C-4432-9541-F5D79256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810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634B3E5-061D-47B8-81C2-CDA46257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17AB16-667C-41AF-9A4F-C666E9E2F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824C553-4D2A-448A-B395-E6BE541F0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B3EC-7A5E-4790-B1EC-D4CE53AD61D2}" type="datetimeFigureOut">
              <a:rPr lang="da-DK" smtClean="0"/>
              <a:t>21-10-2020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A8D9A8-D847-4824-9F8F-53B52CAC0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291A57-E1EF-4B64-BB4A-9FB493F1A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B222-7B59-4891-A80E-1B5BF6F50A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0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F1751-EE93-41FC-86D9-8A6A599FF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21 </a:t>
            </a:r>
            <a:r>
              <a:rPr lang="en-US" dirty="0" err="1"/>
              <a:t>okt</a:t>
            </a:r>
            <a:r>
              <a:rPr lang="en-US" dirty="0"/>
              <a:t> </a:t>
            </a:r>
            <a:br>
              <a:rPr lang="en-US" dirty="0"/>
            </a:b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0D14524-96BF-44C8-88ED-14F4C94CC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godt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363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2D040D7-219E-4360-8297-D61D3D7B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975970"/>
            <a:ext cx="806880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5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74C1E616-833B-4627-84B8-CE390B45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942628"/>
            <a:ext cx="8106906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2E80291-8037-4E32-BC32-1F3E8A6E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909286"/>
            <a:ext cx="7906853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4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8002293-CA90-42E4-B142-6047816C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928338"/>
            <a:ext cx="7754432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7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57765108-4738-4A9C-8F59-F77688B8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975970"/>
            <a:ext cx="798306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725564C4-683E-4E66-81B1-F4DC52ED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075996"/>
            <a:ext cx="804022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4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7369C736-61A5-4A4A-8C0F-5BC55192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1047417"/>
            <a:ext cx="767822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5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8CF24E7-03CD-46F2-AA2F-A1F2BA12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004549"/>
            <a:ext cx="803069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5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6672E1B1-F737-49A4-B14F-2FC3F50E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1004549"/>
            <a:ext cx="798306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F4B2034-0EC9-4F93-887D-05CEE42C8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914049"/>
            <a:ext cx="8078327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4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3B8EC-441D-46DF-A87E-C23C520F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Hvad</a:t>
            </a:r>
            <a:r>
              <a:rPr lang="en-US" dirty="0"/>
              <a:t> har vi </a:t>
            </a:r>
            <a:r>
              <a:rPr lang="en-US" dirty="0" err="1"/>
              <a:t>styr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Måske</a:t>
            </a:r>
            <a:r>
              <a:rPr lang="en-US" dirty="0"/>
              <a:t>)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A309F23C-B5E4-41A2-B1CE-A88C57002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Fordelinger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Z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F (kommer mere om den fordeling)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a-DK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Konfidensintervaller. Både gennemsnit og population, Z eller t?</a:t>
                </a:r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A309F23C-B5E4-41A2-B1CE-A88C57002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9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0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BFC4A-E0E8-4D58-90C1-B7522C45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2009EC-3053-4812-B7A9-2DDB3C82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teste bade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gennemsnit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andel</a:t>
            </a:r>
            <a:r>
              <a:rPr lang="en-US" dirty="0"/>
              <a:t>.</a:t>
            </a:r>
          </a:p>
          <a:p>
            <a:r>
              <a:rPr lang="da-DK" dirty="0"/>
              <a:t>Vi kan teste imod et postulat</a:t>
            </a:r>
          </a:p>
          <a:p>
            <a:r>
              <a:rPr lang="da-DK" dirty="0"/>
              <a:t>Vi kan teste imod to stikprøver</a:t>
            </a:r>
          </a:p>
          <a:p>
            <a:r>
              <a:rPr lang="da-DK" dirty="0"/>
              <a:t>Er vi så færdig?</a:t>
            </a:r>
          </a:p>
          <a:p>
            <a:r>
              <a:rPr lang="da-DK" dirty="0"/>
              <a:t>NEJ DA. Nu bliver det sjovt. Kommer senere i dag: </a:t>
            </a:r>
            <a:r>
              <a:rPr lang="da-DK" dirty="0" err="1"/>
              <a:t>Anova</a:t>
            </a:r>
            <a:endParaRPr lang="da-DK" dirty="0"/>
          </a:p>
          <a:p>
            <a:r>
              <a:rPr lang="da-DK" dirty="0"/>
              <a:t>Husk venligst at det ligger ekstra </a:t>
            </a:r>
            <a:r>
              <a:rPr lang="da-DK" dirty="0" err="1"/>
              <a:t>materialle</a:t>
            </a:r>
            <a:r>
              <a:rPr lang="da-DK" dirty="0"/>
              <a:t> da bogen lige er tynd nok</a:t>
            </a:r>
          </a:p>
        </p:txBody>
      </p:sp>
    </p:spTree>
    <p:extLst>
      <p:ext uri="{BB962C8B-B14F-4D97-AF65-F5344CB8AC3E}">
        <p14:creationId xmlns:p14="http://schemas.microsoft.com/office/powerpoint/2010/main" val="15721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F754B-65DF-4E1C-BA5F-77B4E2AC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B6F881A7-E8D2-4D73-8E5A-EF1A47D26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62" y="2862897"/>
            <a:ext cx="896427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8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203E368-5436-4C4C-9097-1BDBC214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618733"/>
            <a:ext cx="9202434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6EEC40E-12F2-4BC4-B434-841BEE63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1980998"/>
            <a:ext cx="914527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7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E4FEE01-AB32-4D37-80D0-500AAC3D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1166497"/>
            <a:ext cx="944059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9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402EEE77-55F0-46AD-B96B-4A162C48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86" y="1481081"/>
            <a:ext cx="3953427" cy="809738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F8E2E998-B7DE-4820-83E8-E8ABD726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33" y="3128819"/>
            <a:ext cx="9202434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4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6C92D-9FFB-4D2E-AC77-E2A35FEE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Og</a:t>
            </a:r>
            <a:r>
              <a:rPr lang="en-US" dirty="0"/>
              <a:t> NU </a:t>
            </a:r>
            <a:r>
              <a:rPr lang="en-US" dirty="0" err="1"/>
              <a:t>Anova</a:t>
            </a:r>
            <a:r>
              <a:rPr lang="en-US" dirty="0"/>
              <a:t>….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C976F2F-E7AF-4F8E-8E44-AB750DC50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646" y="1825625"/>
            <a:ext cx="70007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7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99</Words>
  <Application>Microsoft Office PowerPoint</Application>
  <PresentationFormat>Widescreen</PresentationFormat>
  <Paragraphs>17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Office-tema</vt:lpstr>
      <vt:lpstr>21 okt  </vt:lpstr>
      <vt:lpstr>Hvad har vi styr på? (Måske)</vt:lpstr>
      <vt:lpstr>Tests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Og NU Anova….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okt  </dc:title>
  <dc:creator>Henrik Hansen</dc:creator>
  <cp:lastModifiedBy>Henrik Hansen</cp:lastModifiedBy>
  <cp:revision>6</cp:revision>
  <dcterms:created xsi:type="dcterms:W3CDTF">2020-10-21T07:13:50Z</dcterms:created>
  <dcterms:modified xsi:type="dcterms:W3CDTF">2020-10-21T09:15:48Z</dcterms:modified>
</cp:coreProperties>
</file>