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67" r:id="rId17"/>
    <p:sldId id="268" r:id="rId18"/>
    <p:sldId id="269" r:id="rId19"/>
    <p:sldId id="270" r:id="rId20"/>
    <p:sldId id="272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140B2-ACA2-4D1F-9256-0C64BFE6F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308EF54-CB6B-4A4B-866E-BA0D5B61A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BC9E5B5-9F67-47D1-9C3D-8BB8CE61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C5F7-E4F6-4936-B7AD-8C07E8F5EC5A}" type="datetimeFigureOut">
              <a:rPr lang="da-DK" smtClean="0"/>
              <a:t>27-10-2020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D239CEB-51DB-4D0C-BD8D-5741FB08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91958F1-10BF-4B12-8894-4671F442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A5D-465B-4775-8B80-B2D5CA238A7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739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9CEE4-84ED-4150-9B79-C79C672C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692C08D-0055-4A16-B832-F2CA61CC2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AA1E3BD-280E-4BB6-8D35-DA7996D3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C5F7-E4F6-4936-B7AD-8C07E8F5EC5A}" type="datetimeFigureOut">
              <a:rPr lang="da-DK" smtClean="0"/>
              <a:t>27-10-2020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312215-F660-4458-AA54-CCBC5D1A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4A1BA6E-096A-4988-BB34-7E21C24F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A5D-465B-4775-8B80-B2D5CA238A7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243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40E9642-19B2-4E10-9420-862C465FA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5E2CFA7-2AD4-483F-BCCC-FBD620BDD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B897B65-A19B-4F4E-AE7B-AAEF2530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C5F7-E4F6-4936-B7AD-8C07E8F5EC5A}" type="datetimeFigureOut">
              <a:rPr lang="da-DK" smtClean="0"/>
              <a:t>27-10-2020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C9BAD9B-B25B-4E9C-A9D1-AF29556B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E23A38-C0DA-4134-BB89-26B0AC51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A5D-465B-4775-8B80-B2D5CA238A7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9097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96434-A416-4327-B202-02637992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C808B5-A129-4F99-BA18-8F4D346A4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3DE2298-EC4B-4BFD-B10A-BCFA2ED2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C5F7-E4F6-4936-B7AD-8C07E8F5EC5A}" type="datetimeFigureOut">
              <a:rPr lang="da-DK" smtClean="0"/>
              <a:t>27-10-2020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559909-BC82-4D50-B75F-DD4D1D26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AC803D4-B2CE-457E-89C5-2622976F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A5D-465B-4775-8B80-B2D5CA238A7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032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D0534-BA36-49E6-9747-41778977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4D4367A-765A-4F84-8277-69EDE7A8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D9012A4-3388-4770-BA8D-D85CE061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C5F7-E4F6-4936-B7AD-8C07E8F5EC5A}" type="datetimeFigureOut">
              <a:rPr lang="da-DK" smtClean="0"/>
              <a:t>27-10-2020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1FE7672-199D-415E-84E0-FA98B434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FB6EB5C-09DA-4D82-A917-004BB2B8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A5D-465B-4775-8B80-B2D5CA238A7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074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16295-1D35-4316-8410-FBBBD02C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41EF24E-D992-4698-9CB7-69EAFA5BA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5DF373B-D012-4E57-9E54-01BE0785B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9332585-3A83-451B-A684-D84F07CD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C5F7-E4F6-4936-B7AD-8C07E8F5EC5A}" type="datetimeFigureOut">
              <a:rPr lang="da-DK" smtClean="0"/>
              <a:t>27-10-2020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7ABD56F-F9B1-446A-95B1-3C594F0D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BF6E2A5-C637-427F-96A6-743F5148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A5D-465B-4775-8B80-B2D5CA238A7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57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DC6D1-DCF0-4D4B-9DF3-B564D937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6414B5B-B528-41EA-ABD6-F8951E514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4FD3D65-2EA2-42D5-AE07-12FF37605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CF05B3D-E52D-4A4D-89E7-959D0F18F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508B20F-13A9-408D-8CD1-F089785FA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5B5906E-7F44-4A52-8DA9-92C77586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C5F7-E4F6-4936-B7AD-8C07E8F5EC5A}" type="datetimeFigureOut">
              <a:rPr lang="da-DK" smtClean="0"/>
              <a:t>27-10-2020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C0DAAAF-EB92-42A0-A287-62E98E55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80AD6A1-D596-408F-988E-BA560DD0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A5D-465B-4775-8B80-B2D5CA238A7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272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243B6-32FA-44FB-80A9-8DB9EF27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9B7993F-85E4-4468-BC0B-5E967C3C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C5F7-E4F6-4936-B7AD-8C07E8F5EC5A}" type="datetimeFigureOut">
              <a:rPr lang="da-DK" smtClean="0"/>
              <a:t>27-10-2020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EA0DD51-549A-4765-9D9C-B5A2A726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A366F22-D397-4927-A3EB-250BB163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A5D-465B-4775-8B80-B2D5CA238A7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637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01BF3F7-4F41-4092-A7EE-A7532853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C5F7-E4F6-4936-B7AD-8C07E8F5EC5A}" type="datetimeFigureOut">
              <a:rPr lang="da-DK" smtClean="0"/>
              <a:t>27-10-2020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BADBDCF-3A38-4EF9-87FC-BD633428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AA4CEAD-53C0-4A8A-A251-7F7FDA38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A5D-465B-4775-8B80-B2D5CA238A7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288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24432-295A-4443-9E1A-5F7F864C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F07E09F-C72F-42DC-B6D0-3E1D2404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FCDBEC9-FEBE-43D0-85C6-2C6284528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3179DD5-907C-4097-AB02-D31EC740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C5F7-E4F6-4936-B7AD-8C07E8F5EC5A}" type="datetimeFigureOut">
              <a:rPr lang="da-DK" smtClean="0"/>
              <a:t>27-10-2020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7AAEE6F-6B5D-4E91-AF5C-C296136B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F239A65-FD42-4A4C-9AD7-6D622E0A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A5D-465B-4775-8B80-B2D5CA238A7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965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27B98-8796-402C-B84E-37D63C5D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BBF5F01-EEFD-4A46-8B22-39D20C371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44AB1E2-7740-47A4-B807-E2D2C3080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56A241E-ECD4-4B39-81B1-4C475E16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C5F7-E4F6-4936-B7AD-8C07E8F5EC5A}" type="datetimeFigureOut">
              <a:rPr lang="da-DK" smtClean="0"/>
              <a:t>27-10-2020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1551D9A-F55F-4F65-82F1-F333C9BA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35BEF03-9E53-4722-B7D2-0193A924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DA5D-465B-4775-8B80-B2D5CA238A7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42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6075730-CB69-4E05-B6D3-53A94049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A2BD8DE-A950-4EB0-9AE9-42608D164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C43FACC-D8EE-49DF-880A-4CB27A5FE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0C5F7-E4F6-4936-B7AD-8C07E8F5EC5A}" type="datetimeFigureOut">
              <a:rPr lang="da-DK" smtClean="0"/>
              <a:t>27-10-2020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ED503D0-219F-4581-B868-D1A16628F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DC729AF-BD84-4D5F-B656-7D4EA62EE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DA5D-465B-4775-8B80-B2D5CA238A7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351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2A948-B35F-4F27-BF10-411C67959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br>
              <a:rPr lang="en-US" dirty="0"/>
            </a:br>
            <a:r>
              <a:rPr lang="en-US" dirty="0"/>
              <a:t>30 </a:t>
            </a:r>
            <a:r>
              <a:rPr lang="en-US" dirty="0" err="1"/>
              <a:t>okt</a:t>
            </a:r>
            <a:r>
              <a:rPr lang="en-US" dirty="0"/>
              <a:t> 2020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B89DA0E-2997-474C-82B6-61F1E42B9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Med </a:t>
            </a:r>
            <a:r>
              <a:rPr lang="en-US" dirty="0" err="1"/>
              <a:t>garanti</a:t>
            </a:r>
            <a:r>
              <a:rPr lang="en-US" dirty="0"/>
              <a:t> et </a:t>
            </a:r>
            <a:r>
              <a:rPr lang="en-US" dirty="0" err="1"/>
              <a:t>af</a:t>
            </a:r>
            <a:r>
              <a:rPr lang="en-US" dirty="0"/>
              <a:t> de </a:t>
            </a:r>
            <a:r>
              <a:rPr lang="en-US" dirty="0" err="1"/>
              <a:t>stærkeste</a:t>
            </a:r>
            <a:r>
              <a:rPr lang="en-US" dirty="0"/>
              <a:t> </a:t>
            </a:r>
            <a:r>
              <a:rPr lang="en-US" dirty="0" err="1"/>
              <a:t>værktøjer</a:t>
            </a:r>
            <a:r>
              <a:rPr lang="en-US" dirty="0"/>
              <a:t> I </a:t>
            </a:r>
            <a:r>
              <a:rPr lang="en-US" dirty="0" err="1"/>
              <a:t>statistik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5984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F187D-82A3-4447-AF1F-91D14E93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WTF </a:t>
            </a:r>
            <a:r>
              <a:rPr lang="en-US" dirty="0" err="1"/>
              <a:t>bogen</a:t>
            </a:r>
            <a:r>
              <a:rPr lang="en-US" dirty="0"/>
              <a:t> er </a:t>
            </a:r>
            <a:r>
              <a:rPr lang="en-US" dirty="0" err="1"/>
              <a:t>anderledes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7A26FB-1E0D-4DF5-A0F5-80ECFE19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Og</a:t>
            </a:r>
            <a:r>
              <a:rPr lang="en-US" dirty="0"/>
              <a:t> der </a:t>
            </a:r>
            <a:r>
              <a:rPr lang="en-US" dirty="0" err="1"/>
              <a:t>sker</a:t>
            </a:r>
            <a:r>
              <a:rPr lang="en-US" dirty="0"/>
              <a:t> det same, vi </a:t>
            </a:r>
            <a:r>
              <a:rPr lang="en-US" dirty="0" err="1"/>
              <a:t>udleder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men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på</a:t>
            </a:r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skal</a:t>
            </a:r>
            <a:r>
              <a:rPr lang="en-US" dirty="0"/>
              <a:t> have </a:t>
            </a:r>
            <a:r>
              <a:rPr lang="en-US" dirty="0" err="1"/>
              <a:t>styr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korelationen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skriver</a:t>
            </a:r>
            <a:r>
              <a:rPr lang="en-US" dirty="0"/>
              <a:t> </a:t>
            </a:r>
            <a:r>
              <a:rPr lang="en-US" dirty="0" err="1"/>
              <a:t>bogen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16AD5FE9-044B-44D7-B969-525F3470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2909815"/>
            <a:ext cx="8401443" cy="92876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12A49B09-C9B9-4398-9109-8F99C4185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369" y="4522659"/>
            <a:ext cx="4538856" cy="131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0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1B4AF-9718-434F-88CB-0722CE47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Bogen</a:t>
            </a:r>
            <a:r>
              <a:rPr lang="en-US" dirty="0"/>
              <a:t> </a:t>
            </a:r>
            <a:r>
              <a:rPr lang="en-US" dirty="0" err="1"/>
              <a:t>tager</a:t>
            </a:r>
            <a:r>
              <a:rPr lang="en-US" dirty="0"/>
              <a:t> </a:t>
            </a:r>
            <a:r>
              <a:rPr lang="en-US" dirty="0" err="1"/>
              <a:t>udgangspunkt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std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24A8EB6C-118D-497A-98D6-B0B264DDB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1025" y="1986697"/>
            <a:ext cx="1609950" cy="847843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D58F4C63-888B-4BB7-9041-9A128CE6D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25" y="3130549"/>
            <a:ext cx="9316750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0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6FC4EE5E-624B-4B8A-89C5-7B5368DE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1047417"/>
            <a:ext cx="7830643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5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20AB1-0FB3-4899-B20A-F871FA54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 </a:t>
            </a:r>
            <a:r>
              <a:rPr lang="en-US" dirty="0" err="1"/>
              <a:t>regner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I </a:t>
            </a:r>
            <a:r>
              <a:rPr lang="en-US" dirty="0" err="1"/>
              <a:t>hånden</a:t>
            </a:r>
            <a:r>
              <a:rPr lang="en-US" dirty="0"/>
              <a:t> </a:t>
            </a:r>
            <a:r>
              <a:rPr lang="en-US" dirty="0" err="1"/>
              <a:t>alligevel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ED6DC8E0-7686-4514-B74F-0D2A4976A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846" y="1825625"/>
            <a:ext cx="71103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6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F3F9D5EB-2E64-434A-A9C8-0559F3ABC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15" y="1133154"/>
            <a:ext cx="765916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55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7E9713DE-13BB-4972-BD7E-58AA74940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754074"/>
            <a:ext cx="8391525" cy="540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6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DB6684BD-1345-4A2B-A41D-CC44FDCBE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1480865"/>
            <a:ext cx="7020905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56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4A42615A-F808-4D6F-8DD4-FE9DE7A4D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956917"/>
            <a:ext cx="7964011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3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C145903C-6E7E-415B-972D-E2A8AC103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918812"/>
            <a:ext cx="7859222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6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35A68-C84D-45AE-AA3F-783FFEAC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Hvad</a:t>
            </a:r>
            <a:r>
              <a:rPr lang="en-US" dirty="0"/>
              <a:t> handler det </a:t>
            </a:r>
            <a:r>
              <a:rPr lang="en-US" dirty="0" err="1"/>
              <a:t>så</a:t>
            </a:r>
            <a:r>
              <a:rPr lang="en-US" dirty="0"/>
              <a:t> om?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C18ED74C-5E76-405B-A994-BD7B24BBA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940" y="2386581"/>
            <a:ext cx="981211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6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80628F37-3F42-4085-92F0-5297F84D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923575"/>
            <a:ext cx="7944959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8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E2986-85AC-4ECE-AF9F-45525BA3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Betydningen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residualer</a:t>
            </a:r>
            <a:endParaRPr lang="da-DK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E6C0C9F7-26AA-48C4-84C8-CFB7319FE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178" y="1876922"/>
            <a:ext cx="8373644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A64A4179-F24C-4AA5-A3C3-F4DB38730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1118865"/>
            <a:ext cx="7944959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9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6A6D833B-F2B4-4F3E-8599-1A02AF4E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26" y="1037891"/>
            <a:ext cx="7144747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90578941-21AC-4235-A8FE-A892DB6F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980733"/>
            <a:ext cx="7697274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8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24E7F477-12BE-4983-9CEC-36AE60C3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73" y="985496"/>
            <a:ext cx="7725853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8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8CB6E0DB5724AA9E3D86552823517" ma:contentTypeVersion="33" ma:contentTypeDescription="Create a new document." ma:contentTypeScope="" ma:versionID="467fe936ffa78ac21b06558c8cfc4cba">
  <xsd:schema xmlns:xsd="http://www.w3.org/2001/XMLSchema" xmlns:xs="http://www.w3.org/2001/XMLSchema" xmlns:p="http://schemas.microsoft.com/office/2006/metadata/properties" xmlns:ns3="e8269ce9-479f-443d-a7e5-5f0ba56eacb9" xmlns:ns4="550820af-9b39-4c36-9747-7753c47192c7" targetNamespace="http://schemas.microsoft.com/office/2006/metadata/properties" ma:root="true" ma:fieldsID="44d9ba946101a82990d54be139b3daf9" ns3:_="" ns4:_="">
    <xsd:import namespace="e8269ce9-479f-443d-a7e5-5f0ba56eacb9"/>
    <xsd:import namespace="550820af-9b39-4c36-9747-7753c47192c7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DefaultSectionNames" minOccurs="0"/>
                <xsd:element ref="ns3:Templates" minOccurs="0"/>
                <xsd:element ref="ns3:Self_Registration_Enabled0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TeamsChannelId" minOccurs="0"/>
                <xsd:element ref="ns3:Math_Settings" minOccurs="0"/>
                <xsd:element ref="ns3:Distribution_Groups" minOccurs="0"/>
                <xsd:element ref="ns3:LMS_Mappings" minOccurs="0"/>
                <xsd:element ref="ns3:IsNotebookLocked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269ce9-479f-443d-a7e5-5f0ba56eacb9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ultureName" ma:index="11" nillable="true" ma:displayName="Culture Name" ma:internalName="CultureName">
      <xsd:simpleType>
        <xsd:restriction base="dms:Text"/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5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6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7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18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19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0" nillable="true" ma:displayName="Is Collaboration Space Locked" ma:internalName="Is_Collaboration_Space_Locked">
      <xsd:simpleType>
        <xsd:restriction base="dms:Boolean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Self_Registration_Enabled0" ma:index="26" nillable="true" ma:displayName="Self Registration Enabled" ma:internalName="Self_Registration_Enabled0">
      <xsd:simpleType>
        <xsd:restriction base="dms:Boolean"/>
      </xsd:simpleType>
    </xsd:element>
    <xsd:element name="MediaServiceMetadata" ma:index="2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9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3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sNotebookLocked" ma:index="35" nillable="true" ma:displayName="Is Notebook Locked" ma:internalName="IsNotebookLocked">
      <xsd:simpleType>
        <xsd:restriction base="dms:Boolean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820af-9b39-4c36-9747-7753c47192c7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3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e8269ce9-479f-443d-a7e5-5f0ba56eacb9" xsi:nil="true"/>
    <Teachers xmlns="e8269ce9-479f-443d-a7e5-5f0ba56eacb9">
      <UserInfo>
        <DisplayName/>
        <AccountId xsi:nil="true"/>
        <AccountType/>
      </UserInfo>
    </Teachers>
    <Student_Groups xmlns="e8269ce9-479f-443d-a7e5-5f0ba56eacb9">
      <UserInfo>
        <DisplayName/>
        <AccountId xsi:nil="true"/>
        <AccountType/>
      </UserInfo>
    </Student_Groups>
    <Self_Registration_Enabled0 xmlns="e8269ce9-479f-443d-a7e5-5f0ba56eacb9" xsi:nil="true"/>
    <AppVersion xmlns="e8269ce9-479f-443d-a7e5-5f0ba56eacb9" xsi:nil="true"/>
    <Invited_Teachers xmlns="e8269ce9-479f-443d-a7e5-5f0ba56eacb9" xsi:nil="true"/>
    <NotebookType xmlns="e8269ce9-479f-443d-a7e5-5f0ba56eacb9" xsi:nil="true"/>
    <Students xmlns="e8269ce9-479f-443d-a7e5-5f0ba56eacb9">
      <UserInfo>
        <DisplayName/>
        <AccountId xsi:nil="true"/>
        <AccountType/>
      </UserInfo>
    </Students>
    <Math_Settings xmlns="e8269ce9-479f-443d-a7e5-5f0ba56eacb9" xsi:nil="true"/>
    <Owner xmlns="e8269ce9-479f-443d-a7e5-5f0ba56eacb9">
      <UserInfo>
        <DisplayName/>
        <AccountId xsi:nil="true"/>
        <AccountType/>
      </UserInfo>
    </Owner>
    <Has_Teacher_Only_SectionGroup xmlns="e8269ce9-479f-443d-a7e5-5f0ba56eacb9" xsi:nil="true"/>
    <DefaultSectionNames xmlns="e8269ce9-479f-443d-a7e5-5f0ba56eacb9" xsi:nil="true"/>
    <Invited_Students xmlns="e8269ce9-479f-443d-a7e5-5f0ba56eacb9" xsi:nil="true"/>
    <TeamsChannelId xmlns="e8269ce9-479f-443d-a7e5-5f0ba56eacb9" xsi:nil="true"/>
    <IsNotebookLocked xmlns="e8269ce9-479f-443d-a7e5-5f0ba56eacb9" xsi:nil="true"/>
    <Templates xmlns="e8269ce9-479f-443d-a7e5-5f0ba56eacb9" xsi:nil="true"/>
    <Is_Collaboration_Space_Locked xmlns="e8269ce9-479f-443d-a7e5-5f0ba56eacb9" xsi:nil="true"/>
    <CultureName xmlns="e8269ce9-479f-443d-a7e5-5f0ba56eacb9" xsi:nil="true"/>
    <Distribution_Groups xmlns="e8269ce9-479f-443d-a7e5-5f0ba56eacb9" xsi:nil="true"/>
    <Self_Registration_Enabled xmlns="e8269ce9-479f-443d-a7e5-5f0ba56eacb9" xsi:nil="true"/>
    <LMS_Mappings xmlns="e8269ce9-479f-443d-a7e5-5f0ba56eacb9" xsi:nil="true"/>
  </documentManagement>
</p:properties>
</file>

<file path=customXml/itemProps1.xml><?xml version="1.0" encoding="utf-8"?>
<ds:datastoreItem xmlns:ds="http://schemas.openxmlformats.org/officeDocument/2006/customXml" ds:itemID="{21DE7D27-70A9-480C-911B-94FCBF39A0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269ce9-479f-443d-a7e5-5f0ba56eacb9"/>
    <ds:schemaRef ds:uri="550820af-9b39-4c36-9747-7753c47192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C8173E-DE1C-48D4-9783-94B314CD60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121E59-EFAA-4B3D-A36D-FA9DAB15D5E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e8269ce9-479f-443d-a7e5-5f0ba56eacb9"/>
    <ds:schemaRef ds:uri="http://schemas.microsoft.com/office/infopath/2007/PartnerControls"/>
    <ds:schemaRef ds:uri="550820af-9b39-4c36-9747-7753c47192c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60</Words>
  <Application>Microsoft Office PowerPoint</Application>
  <PresentationFormat>Widescreen</PresentationFormat>
  <Paragraphs>12</Paragraphs>
  <Slides>17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Office-tema</vt:lpstr>
      <vt:lpstr>Regression 30 okt 2020</vt:lpstr>
      <vt:lpstr>PowerPoint-præsentation</vt:lpstr>
      <vt:lpstr>Hvad handler det så om?</vt:lpstr>
      <vt:lpstr>PowerPoint-præsentation</vt:lpstr>
      <vt:lpstr>Betydningen af residualer</vt:lpstr>
      <vt:lpstr>PowerPoint-præsentation</vt:lpstr>
      <vt:lpstr>PowerPoint-præsentation</vt:lpstr>
      <vt:lpstr>PowerPoint-præsentation</vt:lpstr>
      <vt:lpstr>PowerPoint-præsentation</vt:lpstr>
      <vt:lpstr>WTF bogen er anderledes</vt:lpstr>
      <vt:lpstr>Bogen tager udgangspunkt i std</vt:lpstr>
      <vt:lpstr>PowerPoint-præsentation</vt:lpstr>
      <vt:lpstr>Vi regner ikke I hånden alligevel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30 okt 2020</dc:title>
  <dc:creator>Henrik Hansen</dc:creator>
  <cp:lastModifiedBy>Henrik Hansen</cp:lastModifiedBy>
  <cp:revision>5</cp:revision>
  <dcterms:created xsi:type="dcterms:W3CDTF">2020-10-27T16:56:38Z</dcterms:created>
  <dcterms:modified xsi:type="dcterms:W3CDTF">2020-10-28T13:29:42Z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0x0101001F88CB6E0DB5724AA9E3D86552823517</vt:lpwstr>
  </property>
</Properties>
</file>