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86F10-0B72-4CB0-886D-A4E74EB45164}" v="14" dt="2020-11-04T22:24:38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Hansen" userId="85ca4c3e-3559-4207-9bf8-7b6d2df43303" providerId="ADAL" clId="{A4186F10-0B72-4CB0-886D-A4E74EB45164}"/>
    <pc:docChg chg="custSel addSld modSld">
      <pc:chgData name="Henrik Hansen" userId="85ca4c3e-3559-4207-9bf8-7b6d2df43303" providerId="ADAL" clId="{A4186F10-0B72-4CB0-886D-A4E74EB45164}" dt="2020-11-04T22:38:16.101" v="358" actId="20577"/>
      <pc:docMkLst>
        <pc:docMk/>
      </pc:docMkLst>
      <pc:sldChg chg="modSp">
        <pc:chgData name="Henrik Hansen" userId="85ca4c3e-3559-4207-9bf8-7b6d2df43303" providerId="ADAL" clId="{A4186F10-0B72-4CB0-886D-A4E74EB45164}" dt="2020-11-04T22:18:58.371" v="10" actId="20577"/>
        <pc:sldMkLst>
          <pc:docMk/>
          <pc:sldMk cId="1035276813" sldId="270"/>
        </pc:sldMkLst>
        <pc:spChg chg="mod">
          <ac:chgData name="Henrik Hansen" userId="85ca4c3e-3559-4207-9bf8-7b6d2df43303" providerId="ADAL" clId="{A4186F10-0B72-4CB0-886D-A4E74EB45164}" dt="2020-11-04T22:18:58.371" v="10" actId="20577"/>
          <ac:spMkLst>
            <pc:docMk/>
            <pc:sldMk cId="1035276813" sldId="270"/>
            <ac:spMk id="3" creationId="{92BB73F6-4E33-43CC-A3E3-D6AB91F24B56}"/>
          </ac:spMkLst>
        </pc:spChg>
      </pc:sldChg>
      <pc:sldChg chg="modSp new mod">
        <pc:chgData name="Henrik Hansen" userId="85ca4c3e-3559-4207-9bf8-7b6d2df43303" providerId="ADAL" clId="{A4186F10-0B72-4CB0-886D-A4E74EB45164}" dt="2020-11-04T22:38:16.101" v="358" actId="20577"/>
        <pc:sldMkLst>
          <pc:docMk/>
          <pc:sldMk cId="3830716057" sldId="283"/>
        </pc:sldMkLst>
        <pc:spChg chg="mod">
          <ac:chgData name="Henrik Hansen" userId="85ca4c3e-3559-4207-9bf8-7b6d2df43303" providerId="ADAL" clId="{A4186F10-0B72-4CB0-886D-A4E74EB45164}" dt="2020-11-04T22:21:42.690" v="60" actId="20577"/>
          <ac:spMkLst>
            <pc:docMk/>
            <pc:sldMk cId="3830716057" sldId="283"/>
            <ac:spMk id="2" creationId="{01939125-47D9-4D2E-AA8D-D55AEF72C773}"/>
          </ac:spMkLst>
        </pc:spChg>
        <pc:spChg chg="mod">
          <ac:chgData name="Henrik Hansen" userId="85ca4c3e-3559-4207-9bf8-7b6d2df43303" providerId="ADAL" clId="{A4186F10-0B72-4CB0-886D-A4E74EB45164}" dt="2020-11-04T22:38:16.101" v="358" actId="20577"/>
          <ac:spMkLst>
            <pc:docMk/>
            <pc:sldMk cId="3830716057" sldId="283"/>
            <ac:spMk id="3" creationId="{BC847824-2F87-42DD-8D90-BBE9161B23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92180-B144-4DDF-A88A-EAA3EC51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8B860C4-1423-4B98-99B0-A0FCF64F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7262B0-4CDF-4A07-AD3C-FE6F9F5A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27F82-5938-4112-BE88-3D9C04DB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37B7C3-7C22-47D5-845B-5D454B8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74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E031D-6B5E-4836-AE97-5E852E49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E9DAA2C-3617-4B28-9AE0-795BFC0C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595E483-0963-4004-B264-D568B8DC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4C08A4-9874-461B-AD42-A854D44C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81BAD1-027A-408A-956F-0C0E3C9A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16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2BADD09-E953-4387-9F95-577E0556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582C80-D673-4FB4-B80F-7CA3BE0E8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A84915-FF45-4250-8399-36D1ABCD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DDDC14-5951-476D-984D-37368DBE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CAF730-E66E-497B-8F16-D0DF3E9B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7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BB947-5798-4905-A64F-9B58216B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EB925E-81F3-4D5C-8032-93D19940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5C4C37-6D47-4522-9996-3518EE6D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42FEAC-71BE-4CBB-8B6A-2756388F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9B9F52-1484-4826-A63D-090A1B5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8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048CA-134F-4725-9A07-47A321D1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32A709-9ACE-4873-ABAD-0C689E4F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13375B-4C64-4497-B28D-6E3950CD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A7A588-5EC0-4598-8CD7-1472E620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C9D7CB-33B1-4F6D-A5B0-632B138E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78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012EF-5859-46D9-A875-EE8C285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B6837A-246B-4CE8-A610-54A34DFF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302B968-D934-4424-A977-6422A1B3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718B429-8D0B-4278-AD04-29925722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A93BE5A-E0DA-4CE8-AF5D-6C63CFC1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8A1294-EDB7-4661-B0EF-F36F6385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995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42A19-C992-4B31-925C-3CFBD1EA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1D0B93D-BF0D-4733-AAEC-B04666BD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AC0533F-D2E1-408F-B3F7-F9C0F50C6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68A4AF-1662-4899-89DB-3464FD59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AF86309-26D2-4CD8-99CA-CC80ACC2D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2433F0B-D6A0-4110-A33D-6F8DAE20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C4AAC8-5F3A-410A-B28D-4BE147D6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7922B77-E624-4939-AED2-9CDE0358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2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DC55C-3AF7-471A-B658-54A1C5C3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D6B2A56-4997-41F4-88C2-9068F71F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44046D-6DE8-4130-98AE-750110F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9F3A262-55C6-4323-A29A-1C830E0F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45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81F8E95-A336-49E5-8866-FA7268E7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3B43C8-6BA8-409F-98A1-2C6F0D80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83313C4-3162-4CF8-BE76-0E5ACB7A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176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E4262-156F-4364-B935-87A8CD55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A12351-B33D-451D-81B3-274FD665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71B1A76-BA2D-44F9-B38B-E6BD815E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EAF6812-E657-469A-91B9-52B477FD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2AFE9B-E0B5-43A2-B447-E21EA181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E555F0-D62E-4021-879B-E399873C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9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84C20-B696-4371-9A98-0B4425DE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325B5F-222A-4841-B6B1-9DE447866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161AF5D-2930-4FA0-8EFD-8E93F50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BF6B7D2-AF3A-4E9C-B476-2311AC09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CA5177-2B6A-42CE-A498-B55B7C2F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C90637-82C0-4C90-B74A-F51F85B4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878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3BFBE65-E709-4A9B-831F-E409360A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1E58D5-87BB-4F79-9A63-01BB822E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029654-45DD-44B5-AF29-666803E88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AFB8-1809-4C06-A2A8-DC8907551847}" type="datetimeFigureOut">
              <a:rPr lang="da-DK" smtClean="0"/>
              <a:t>04-11-2020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52AE27-C1A9-42DA-AB2D-F41CD30CA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210DAB-02BD-4540-96A7-9CB32210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891F-E4CD-48FA-8697-43F60EDFBC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4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7F663-448E-4BA1-A095-E0617540F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381AD8C-61B2-437F-A697-C1ED40084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Dog nu den multiple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848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0698E-E5F7-4EEF-9F42-CA44E097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 med </a:t>
            </a:r>
            <a:r>
              <a:rPr lang="en-US" dirty="0" err="1"/>
              <a:t>tal</a:t>
            </a:r>
            <a:r>
              <a:rPr lang="en-US" dirty="0"/>
              <a:t>, </a:t>
            </a:r>
            <a:r>
              <a:rPr lang="en-US" dirty="0" err="1"/>
              <a:t>stille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roligt</a:t>
            </a:r>
            <a:r>
              <a:rPr lang="en-US" dirty="0"/>
              <a:t>.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553FEC31-4652-471E-8502-5D530440D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161" y="1922251"/>
            <a:ext cx="6617677" cy="26300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878527B-5931-4734-96EF-880835C6B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74" y="4552289"/>
            <a:ext cx="5176650" cy="18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3B1D123F-BEBF-43D2-A96F-5E93A2BC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03" y="699223"/>
            <a:ext cx="5458194" cy="146979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3BFDB83-167B-48D7-AE5A-23D37B6C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03" y="4462315"/>
            <a:ext cx="5458194" cy="87198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FF4F43A-04FC-4010-8F0D-EA2458C09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90" y="5334295"/>
            <a:ext cx="8074847" cy="68355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5814A998-E591-45AC-9A1F-546B2565D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984" y="3463010"/>
            <a:ext cx="6630031" cy="815009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D3BBE81-D446-46C0-AFFC-B8C27A32B6DC}"/>
              </a:ext>
            </a:extLst>
          </p:cNvPr>
          <p:cNvSpPr txBox="1"/>
          <p:nvPr/>
        </p:nvSpPr>
        <p:spPr>
          <a:xfrm>
            <a:off x="3337198" y="2657688"/>
            <a:ext cx="55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df=n-(k+1) </a:t>
            </a:r>
            <a:r>
              <a:rPr lang="en-US" dirty="0" err="1"/>
              <a:t>hvor</a:t>
            </a:r>
            <a:r>
              <a:rPr lang="en-US" dirty="0"/>
              <a:t> k er </a:t>
            </a:r>
            <a:r>
              <a:rPr lang="en-US" dirty="0" err="1"/>
              <a:t>antalet</a:t>
            </a:r>
            <a:r>
              <a:rPr lang="en-US" dirty="0"/>
              <a:t> er </a:t>
            </a:r>
            <a:r>
              <a:rPr lang="en-US" dirty="0" err="1"/>
              <a:t>forklarende</a:t>
            </a:r>
            <a:r>
              <a:rPr lang="en-US" dirty="0"/>
              <a:t> variable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73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8CB82D5-0EF9-4546-9AD2-C0BB8F21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28" y="1202545"/>
            <a:ext cx="3306902" cy="604307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AF68F360-BFBB-46BA-8FE3-7402EE0AD623}"/>
              </a:ext>
            </a:extLst>
          </p:cNvPr>
          <p:cNvSpPr txBox="1"/>
          <p:nvPr/>
        </p:nvSpPr>
        <p:spPr>
          <a:xfrm>
            <a:off x="4579254" y="833213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Determinationen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D593E19-31AA-4626-9B04-7D6A33AE34F5}"/>
              </a:ext>
            </a:extLst>
          </p:cNvPr>
          <p:cNvSpPr txBox="1"/>
          <p:nvPr/>
        </p:nvSpPr>
        <p:spPr>
          <a:xfrm>
            <a:off x="4922424" y="1991518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Justeret</a:t>
            </a:r>
            <a:r>
              <a:rPr lang="en-US" dirty="0"/>
              <a:t> 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BC79B9-1742-40DD-BABA-50FF9179D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34" y="2374809"/>
            <a:ext cx="6330361" cy="79962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6554D11-0FAC-4D75-BF72-16C937B44111}"/>
              </a:ext>
            </a:extLst>
          </p:cNvPr>
          <p:cNvSpPr txBox="1"/>
          <p:nvPr/>
        </p:nvSpPr>
        <p:spPr>
          <a:xfrm>
            <a:off x="4789790" y="368356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err="1"/>
              <a:t>fejl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A5866BB-B01A-4427-B9F8-2C9B03E5B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08" y="3977936"/>
            <a:ext cx="2881535" cy="80104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DE38831-0956-4DFF-8876-A9099AFB8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054" y="5582482"/>
            <a:ext cx="4527888" cy="1091136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3BA1549-31DD-4834-8888-EBF84EEA94EA}"/>
              </a:ext>
            </a:extLst>
          </p:cNvPr>
          <p:cNvSpPr txBox="1"/>
          <p:nvPr/>
        </p:nvSpPr>
        <p:spPr>
          <a:xfrm>
            <a:off x="3962158" y="5213150"/>
            <a:ext cx="302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Samlet set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helst</a:t>
            </a:r>
            <a:r>
              <a:rPr lang="en-US" dirty="0"/>
              <a:t> have at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039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646ED-4AB0-40D1-897D-1B828857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for </a:t>
            </a:r>
            <a:r>
              <a:rPr lang="en-US" dirty="0" err="1"/>
              <a:t>significans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680BF05-3CC8-46CF-A7D2-FC06B761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6652"/>
          </a:xfrm>
        </p:spPr>
        <p:txBody>
          <a:bodyPr/>
          <a:lstStyle/>
          <a:p>
            <a:r>
              <a:rPr lang="en-US" dirty="0"/>
              <a:t>Det er </a:t>
            </a:r>
            <a:r>
              <a:rPr lang="en-US" dirty="0" err="1"/>
              <a:t>vores</a:t>
            </a:r>
            <a:r>
              <a:rPr lang="en-US" dirty="0"/>
              <a:t> t test. </a:t>
            </a:r>
            <a:r>
              <a:rPr lang="en-US" dirty="0" err="1"/>
              <a:t>Hvor</a:t>
            </a:r>
            <a:r>
              <a:rPr lang="en-US" dirty="0"/>
              <a:t> significant er </a:t>
            </a:r>
            <a:r>
              <a:rPr lang="en-US" dirty="0" err="1"/>
              <a:t>koefficienten</a:t>
            </a:r>
            <a:r>
              <a:rPr lang="en-US" dirty="0"/>
              <a:t> for </a:t>
            </a:r>
            <a:r>
              <a:rPr lang="en-US" dirty="0" err="1"/>
              <a:t>modellen</a:t>
            </a:r>
            <a:endParaRPr lang="en-US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AD13395-5A98-4B80-BB41-8FE21161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223720"/>
            <a:ext cx="5029902" cy="106694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00FA7B37-AA0A-404B-B8AD-477AD2D2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91" y="3290669"/>
            <a:ext cx="4239217" cy="114316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4E15A7CA-BB29-4773-8B8A-D1C0EB5FEAF4}"/>
              </a:ext>
            </a:extLst>
          </p:cNvPr>
          <p:cNvSpPr txBox="1"/>
          <p:nvPr/>
        </p:nvSpPr>
        <p:spPr>
          <a:xfrm>
            <a:off x="1212980" y="4568766"/>
            <a:ext cx="10403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Hvis</a:t>
            </a:r>
            <a:r>
              <a:rPr lang="en-US" dirty="0"/>
              <a:t> vi ser </a:t>
            </a:r>
            <a:r>
              <a:rPr lang="en-US" dirty="0" err="1"/>
              <a:t>på</a:t>
            </a:r>
            <a:r>
              <a:rPr lang="en-US" dirty="0"/>
              <a:t> p </a:t>
            </a:r>
            <a:r>
              <a:rPr lang="en-US" dirty="0" err="1"/>
              <a:t>værdien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5,23 </a:t>
            </a:r>
            <a:r>
              <a:rPr lang="en-US" dirty="0" err="1"/>
              <a:t>får</a:t>
            </a:r>
            <a:r>
              <a:rPr lang="en-US" dirty="0"/>
              <a:t> vi 0,0038. Det vi </a:t>
            </a:r>
            <a:r>
              <a:rPr lang="en-US" dirty="0" err="1"/>
              <a:t>sige</a:t>
            </a:r>
            <a:r>
              <a:rPr lang="en-US" dirty="0"/>
              <a:t> der er </a:t>
            </a:r>
            <a:r>
              <a:rPr lang="en-US" dirty="0" err="1"/>
              <a:t>streng</a:t>
            </a:r>
            <a:r>
              <a:rPr lang="en-US" dirty="0"/>
              <a:t> </a:t>
            </a:r>
            <a:r>
              <a:rPr lang="en-US" dirty="0" err="1"/>
              <a:t>significans</a:t>
            </a:r>
            <a:r>
              <a:rPr lang="en-US" dirty="0"/>
              <a:t> for </a:t>
            </a:r>
            <a:r>
              <a:rPr lang="en-US" dirty="0" err="1"/>
              <a:t>koefficientens</a:t>
            </a:r>
            <a:r>
              <a:rPr lang="en-US" dirty="0"/>
              <a:t> </a:t>
            </a:r>
            <a:r>
              <a:rPr lang="en-US" dirty="0" err="1"/>
              <a:t>betydning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konfidensintervallet</a:t>
            </a:r>
            <a:r>
              <a:rPr lang="en-US" dirty="0"/>
              <a:t>:</a:t>
            </a:r>
          </a:p>
          <a:p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55C78D4B-05FA-4408-ADE6-B89226DD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14" y="5283200"/>
            <a:ext cx="8872369" cy="5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C9EF-C5CE-4B12-8247-23576DA6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Modelkontrol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5EA3A058-CD42-434D-A004-77B3723A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703" y="1825625"/>
            <a:ext cx="6898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F2868-6D4D-43F5-A02D-9EC38E3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 </a:t>
            </a:r>
            <a:r>
              <a:rPr lang="en-US" dirty="0" err="1"/>
              <a:t>puster</a:t>
            </a:r>
            <a:r>
              <a:rPr lang="en-US" dirty="0"/>
              <a:t> </a:t>
            </a:r>
            <a:r>
              <a:rPr lang="en-US" dirty="0" err="1"/>
              <a:t>lige</a:t>
            </a:r>
            <a:r>
              <a:rPr lang="en-US" dirty="0"/>
              <a:t> </a:t>
            </a:r>
            <a:r>
              <a:rPr lang="en-US" dirty="0" err="1"/>
              <a:t>lidt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BB73F6-4E33-43CC-A3E3-D6AB91F2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the programmer always mix up the holydays?</a:t>
            </a:r>
          </a:p>
          <a:p>
            <a:r>
              <a:rPr lang="en-US" dirty="0"/>
              <a:t>Course oct 31=dec 25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527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07BC-B9F4-4EB1-BF8D-8B7CA600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 </a:t>
            </a:r>
            <a:r>
              <a:rPr lang="en-US" dirty="0" err="1"/>
              <a:t>kører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BACED62-ABBF-4CC0-9783-8DEDB80DF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171" y="1825625"/>
            <a:ext cx="6573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F818176-AAAE-426A-A8C8-02CF418D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004549"/>
            <a:ext cx="770680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E76F140-3406-464B-8BD7-EFEE70B4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114102"/>
            <a:ext cx="698279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1AF57F4-4657-46AC-A55F-6383B269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985496"/>
            <a:ext cx="701137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41F57-187C-49CA-8183-2BB5EF5B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 husker (</a:t>
            </a:r>
            <a:r>
              <a:rPr lang="en-US" dirty="0" err="1"/>
              <a:t>måske</a:t>
            </a:r>
            <a:r>
              <a:rPr lang="en-US" dirty="0"/>
              <a:t>)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5D90825-0B00-46AF-A457-C0B625A77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Blue</a:t>
                </a:r>
              </a:p>
              <a:p>
                <a:r>
                  <a:rPr lang="en-US" dirty="0" err="1"/>
                  <a:t>OlS</a:t>
                </a:r>
                <a:endParaRPr lang="en-US" dirty="0"/>
              </a:p>
              <a:p>
                <a:r>
                  <a:rPr lang="en-US" dirty="0"/>
                  <a:t>Vi har </a:t>
                </a:r>
                <a:r>
                  <a:rPr lang="en-US" dirty="0" err="1"/>
                  <a:t>stort</a:t>
                </a:r>
                <a:r>
                  <a:rPr lang="en-US" dirty="0"/>
                  <a:t> focus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resiualerne</a:t>
                </a:r>
                <a:r>
                  <a:rPr lang="en-US" dirty="0"/>
                  <a:t>, </a:t>
                </a:r>
                <a:r>
                  <a:rPr lang="en-US" dirty="0" err="1"/>
                  <a:t>specielt</a:t>
                </a:r>
                <a:r>
                  <a:rPr lang="en-US" dirty="0"/>
                  <a:t> </a:t>
                </a:r>
                <a:r>
                  <a:rPr lang="en-US" dirty="0" err="1"/>
                  <a:t>visuelt</a:t>
                </a:r>
                <a:endParaRPr lang="en-US" dirty="0"/>
              </a:p>
              <a:p>
                <a:r>
                  <a:rPr lang="en-US" dirty="0"/>
                  <a:t>Vi har focus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ligger mellem 0-1 ‘handle with </a:t>
                </a:r>
                <a:r>
                  <a:rPr lang="da-DK" dirty="0" err="1"/>
                  <a:t>care</a:t>
                </a:r>
                <a:r>
                  <a:rPr lang="da-DK" dirty="0"/>
                  <a:t>’</a:t>
                </a:r>
              </a:p>
              <a:p>
                <a:r>
                  <a:rPr lang="da-DK" dirty="0" err="1"/>
                  <a:t>Corelationen</a:t>
                </a:r>
                <a:r>
                  <a:rPr lang="da-DK" dirty="0"/>
                  <a:t> mellem -1 og 1, ikke tæt på 0, men hvad er tæt..</a:t>
                </a:r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5D90825-0B00-46AF-A457-C0B625A77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2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636C363-C504-4280-9632-6DD76554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252233"/>
            <a:ext cx="724953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B08F6-4E68-4673-A585-0011385F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dummys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eksempel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88E36700-0C58-48E5-8CF8-4E0325D9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67" y="1825625"/>
            <a:ext cx="7191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9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9576602-0FA5-4617-9B5D-EDADB43D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123628"/>
            <a:ext cx="736385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28594AE-7CA1-45CA-BCE2-F8D26562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004549"/>
            <a:ext cx="795448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42FE0-A3A5-4935-990C-A6DB9240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Så</a:t>
            </a:r>
            <a:r>
              <a:rPr lang="en-US" dirty="0"/>
              <a:t> samlet set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43DEA78-15DC-4D80-B405-18E20D1AE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94" y="1825625"/>
            <a:ext cx="6848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2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2A117-7384-4C59-887B-4E2D18A7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0D38DA1-29C3-4CCE-9373-EA0060F6B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633" y="1825625"/>
            <a:ext cx="7756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B21E5-2E72-4950-BAA0-184C2441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0B37ECE-834D-4CEE-8426-689D82BAE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74" y="1825625"/>
            <a:ext cx="7296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D66C9-3E6A-464E-AC8D-0C85B251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440322E-5028-4360-A400-87234761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144" y="1825625"/>
            <a:ext cx="7321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2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39125-47D9-4D2E-AA8D-D55AEF72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gør</a:t>
            </a:r>
            <a:r>
              <a:rPr lang="en-US" dirty="0"/>
              <a:t> vi I </a:t>
            </a:r>
            <a:r>
              <a:rPr lang="en-US" dirty="0" err="1"/>
              <a:t>RStudion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47824-2F87-42DD-8D90-BBE9161B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Importer </a:t>
            </a:r>
            <a:r>
              <a:rPr lang="en-US" dirty="0" err="1"/>
              <a:t>filen</a:t>
            </a:r>
            <a:r>
              <a:rPr lang="en-US" dirty="0"/>
              <a:t> (</a:t>
            </a:r>
            <a:r>
              <a:rPr lang="en-US" dirty="0" err="1"/>
              <a:t>klart</a:t>
            </a:r>
            <a:r>
              <a:rPr lang="en-US" dirty="0"/>
              <a:t> </a:t>
            </a:r>
            <a:r>
              <a:rPr lang="en-US" dirty="0" err="1"/>
              <a:t>nok</a:t>
            </a:r>
            <a:r>
              <a:rPr lang="en-US" dirty="0"/>
              <a:t>)</a:t>
            </a:r>
          </a:p>
          <a:p>
            <a:r>
              <a:rPr lang="da-DK" dirty="0" err="1"/>
              <a:t>imp</a:t>
            </a:r>
            <a:r>
              <a:rPr lang="da-DK" dirty="0"/>
              <a:t> &lt;- </a:t>
            </a:r>
            <a:r>
              <a:rPr lang="da-DK" dirty="0" err="1"/>
              <a:t>cor</a:t>
            </a:r>
            <a:r>
              <a:rPr lang="da-DK" dirty="0"/>
              <a:t>(</a:t>
            </a:r>
            <a:r>
              <a:rPr lang="da-DK" dirty="0" err="1"/>
              <a:t>lalaland_imports</a:t>
            </a:r>
            <a:r>
              <a:rPr lang="da-DK" dirty="0"/>
              <a:t>[, c(2:6)]) </a:t>
            </a:r>
          </a:p>
          <a:p>
            <a:r>
              <a:rPr lang="da-DK" dirty="0" err="1"/>
              <a:t>round</a:t>
            </a:r>
            <a:r>
              <a:rPr lang="da-DK" dirty="0"/>
              <a:t>(imp,2)</a:t>
            </a:r>
          </a:p>
          <a:p>
            <a:r>
              <a:rPr lang="da-DK" dirty="0"/>
              <a:t>fit &lt;- lm(</a:t>
            </a:r>
            <a:r>
              <a:rPr lang="da-DK" dirty="0" err="1"/>
              <a:t>Imp~MS+GDP+USD+Interest_Rent</a:t>
            </a:r>
            <a:r>
              <a:rPr lang="da-DK" dirty="0"/>
              <a:t>, data = </a:t>
            </a:r>
            <a:r>
              <a:rPr lang="da-DK" dirty="0" err="1"/>
              <a:t>lalaland_imports</a:t>
            </a:r>
            <a:r>
              <a:rPr lang="da-DK" dirty="0"/>
              <a:t>)</a:t>
            </a:r>
          </a:p>
          <a:p>
            <a:r>
              <a:rPr lang="da-DK" dirty="0"/>
              <a:t>HUSK AT R HADER WHITE SPACE I KOLONENAVNE</a:t>
            </a:r>
          </a:p>
          <a:p>
            <a:r>
              <a:rPr lang="da-DK" dirty="0"/>
              <a:t>Husk også at USA og Europa ikke helt er enig om komma og punktum</a:t>
            </a:r>
          </a:p>
          <a:p>
            <a:r>
              <a:rPr lang="da-DK" dirty="0"/>
              <a:t>Hvis er man er lidt kreativt/design anlagt så findes der forskellige måder at få farvelagt matrixen på. </a:t>
            </a:r>
            <a:r>
              <a:rPr lang="da-DK"/>
              <a:t>GOOGLE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7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B7407-2F32-4FFE-896C-6B10775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 for I </a:t>
            </a:r>
            <a:r>
              <a:rPr lang="en-US" dirty="0" err="1"/>
              <a:t>dag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6EC427-2D79-48AD-975E-F2139E4A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Multiple correlation</a:t>
            </a:r>
          </a:p>
          <a:p>
            <a:r>
              <a:rPr lang="en-US" dirty="0"/>
              <a:t>Eksempel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533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957A794-088E-41C9-91BE-3A64C1AA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82900"/>
            <a:ext cx="8106906" cy="2162477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CFA9D729-8A1A-425E-B7A3-2351D0A5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5" y="2986025"/>
            <a:ext cx="7811590" cy="885949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FDEFDEE-6ED6-4B0A-B5D9-F03D46113A52}"/>
              </a:ext>
            </a:extLst>
          </p:cNvPr>
          <p:cNvSpPr txBox="1"/>
          <p:nvPr/>
        </p:nvSpPr>
        <p:spPr>
          <a:xfrm>
            <a:off x="2516554" y="4587631"/>
            <a:ext cx="7104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at </a:t>
            </a:r>
            <a:r>
              <a:rPr lang="en-US" dirty="0" err="1"/>
              <a:t>finde</a:t>
            </a:r>
            <a:r>
              <a:rPr lang="en-US" dirty="0"/>
              <a:t> den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regressionslinie</a:t>
            </a:r>
            <a:r>
              <a:rPr lang="en-US" dirty="0"/>
              <a:t> </a:t>
            </a:r>
            <a:r>
              <a:rPr lang="en-US" dirty="0" err="1"/>
              <a:t>bruger</a:t>
            </a:r>
            <a:r>
              <a:rPr lang="en-US" dirty="0"/>
              <a:t> vi software. I </a:t>
            </a:r>
            <a:r>
              <a:rPr lang="en-US" dirty="0" err="1"/>
              <a:t>princippet</a:t>
            </a:r>
            <a:r>
              <a:rPr lang="en-US" dirty="0"/>
              <a:t> </a:t>
            </a:r>
          </a:p>
          <a:p>
            <a:r>
              <a:rPr lang="en-US" dirty="0"/>
              <a:t>Kunne vi </a:t>
            </a:r>
            <a:r>
              <a:rPr lang="en-US" dirty="0" err="1"/>
              <a:t>gøre</a:t>
            </a:r>
            <a:r>
              <a:rPr lang="en-US" dirty="0"/>
              <a:t> det med </a:t>
            </a:r>
            <a:r>
              <a:rPr lang="en-US" dirty="0" err="1"/>
              <a:t>blyant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papir</a:t>
            </a:r>
            <a:r>
              <a:rPr lang="en-US" dirty="0"/>
              <a:t>, ren matrix </a:t>
            </a:r>
            <a:r>
              <a:rPr lang="en-US" dirty="0" err="1"/>
              <a:t>regning</a:t>
            </a:r>
            <a:r>
              <a:rPr lang="en-US" dirty="0"/>
              <a:t>, men det </a:t>
            </a:r>
            <a:r>
              <a:rPr lang="en-US" dirty="0" err="1"/>
              <a:t>tjener</a:t>
            </a:r>
            <a:endParaRPr lang="en-US" dirty="0"/>
          </a:p>
          <a:p>
            <a:r>
              <a:rPr lang="en-US" dirty="0" err="1"/>
              <a:t>Ikke</a:t>
            </a:r>
            <a:r>
              <a:rPr lang="en-US" dirty="0"/>
              <a:t> et formal. </a:t>
            </a:r>
            <a:r>
              <a:rPr lang="en-US" dirty="0" err="1"/>
              <a:t>Andet</a:t>
            </a:r>
            <a:r>
              <a:rPr lang="en-US" dirty="0"/>
              <a:t> end at man </a:t>
            </a:r>
            <a:r>
              <a:rPr lang="en-US" dirty="0" err="1"/>
              <a:t>naturligvis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god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matix</a:t>
            </a:r>
            <a:r>
              <a:rPr lang="en-US" dirty="0"/>
              <a:t> </a:t>
            </a:r>
            <a:r>
              <a:rPr lang="en-US" dirty="0" err="1"/>
              <a:t>regning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70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CA94F-900C-40D4-88CC-423E9E13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02567"/>
            <a:ext cx="10515600" cy="1325563"/>
          </a:xfrm>
        </p:spPr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149AECD-C4A0-4737-8C2F-D224626C8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31" y="556424"/>
            <a:ext cx="7792537" cy="201005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83A298C-236F-4E05-A7DF-D151F35D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22" y="2799908"/>
            <a:ext cx="6630159" cy="27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2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B5A6D-31D4-44FD-8C77-ACFC5C11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for </a:t>
            </a:r>
            <a:r>
              <a:rPr lang="en-US" dirty="0" err="1"/>
              <a:t>significans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72507D8-FEA5-403B-8B5E-F48DC7554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072" y="1457825"/>
            <a:ext cx="8811855" cy="281026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90ACB78-E2B1-466F-9B34-C94E200C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4383790"/>
            <a:ext cx="664937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C186AB2-5A0D-4CD8-8024-824FA84A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37785"/>
            <a:ext cx="976448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7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B164CD2-AFAE-476A-A433-5EA39516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366285"/>
            <a:ext cx="9831172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0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0B9C790-3EF1-4942-9FAC-9DE1387A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356759"/>
            <a:ext cx="10097909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316</Words>
  <Application>Microsoft Office PowerPoint</Application>
  <PresentationFormat>Widescreen</PresentationFormat>
  <Paragraphs>42</Paragraphs>
  <Slides>28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Office-tema</vt:lpstr>
      <vt:lpstr>Regression</vt:lpstr>
      <vt:lpstr>Vi husker (måske)</vt:lpstr>
      <vt:lpstr>Agenda for I dag</vt:lpstr>
      <vt:lpstr>PowerPoint-præsentation</vt:lpstr>
      <vt:lpstr>PowerPoint-præsentation</vt:lpstr>
      <vt:lpstr>Test for significans</vt:lpstr>
      <vt:lpstr>PowerPoint-præsentation</vt:lpstr>
      <vt:lpstr>PowerPoint-præsentation</vt:lpstr>
      <vt:lpstr>PowerPoint-præsentation</vt:lpstr>
      <vt:lpstr>Nu med tal, stille og roligt.</vt:lpstr>
      <vt:lpstr>PowerPoint-præsentation</vt:lpstr>
      <vt:lpstr>PowerPoint-præsentation</vt:lpstr>
      <vt:lpstr>Test for significans</vt:lpstr>
      <vt:lpstr>Modelkontrol</vt:lpstr>
      <vt:lpstr>Vi puster lige lidt</vt:lpstr>
      <vt:lpstr>Vi kører på</vt:lpstr>
      <vt:lpstr>PowerPoint-præsentation</vt:lpstr>
      <vt:lpstr>PowerPoint-præsentation</vt:lpstr>
      <vt:lpstr>PowerPoint-præsentation</vt:lpstr>
      <vt:lpstr>PowerPoint-præsentation</vt:lpstr>
      <vt:lpstr>Brug af dummys Et eksempel</vt:lpstr>
      <vt:lpstr>PowerPoint-præsentation</vt:lpstr>
      <vt:lpstr>PowerPoint-præsentation</vt:lpstr>
      <vt:lpstr>Så samlet set</vt:lpstr>
      <vt:lpstr>PowerPoint-præsentation</vt:lpstr>
      <vt:lpstr>PowerPoint-præsentation</vt:lpstr>
      <vt:lpstr>PowerPoint-præsentation</vt:lpstr>
      <vt:lpstr>Hvad gør vi I RStudion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Henrik Hansen</dc:creator>
  <cp:lastModifiedBy>Henrik Hansen</cp:lastModifiedBy>
  <cp:revision>12</cp:revision>
  <dcterms:created xsi:type="dcterms:W3CDTF">2020-11-04T09:10:13Z</dcterms:created>
  <dcterms:modified xsi:type="dcterms:W3CDTF">2020-11-04T22:38:19Z</dcterms:modified>
</cp:coreProperties>
</file>