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15:13:45.2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0 267,'21'0,"42"0,91 11,98 8,4-20,-87-1,1960 2,-2099-1,0-1,0-2,31-7,87-30,-12 3,-88 27,1 1,0 3,60-2,783 9,-368 2,401-2,-739-14,-1 0,1313 14,-674 1,-805 0,0 1,1 0,-1 2,0 0,0 1,20 9,-12-7,-1-1,1-2,-1 0,1-2,31 0,69 7,-34 11,0 3,122 50,-199-67,26 6,-1-2,2-2,77 6,-54-7,-53-6,348 36,3-22,-348-15,322-16,-207 5,161 10,-144 3,-63-2,108 15,-95-6,164-6,-137-5,-23 1,102-13,-114 1,-12 1,89-2,-94 14,-6 1,80-11,-18-2,176 7,-207 5,-64-2,-1-1,-1-2,1-2,34-11,11-2,269-67,-105 18,-77 11,-30 8,-112 43,0 1,0 2,1 0,26 0,381 3,-194 3,-159-2,119 16,-100-9,-69-7,1 2,33 6,-44-3,0 1,32 15,-32-13,0 0,34 8,34 0,116 5,-86-10,94 4,-118-11,99 18,59 4,-94-13,13 1,671-13,-401-3,-305 2,-105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16:03:19.2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2911,'1134'0,"-1093"-1,0-2,-1-1,1-3,-1-1,0-2,-1-1,38-18,-47 15,45-32,1 0,17-5,106-80,-158 100,65-66,28-47,-49 51,-19 18,21-22,-66 76,0-1,-2 0,-1-2,0 0,-2-2,18-36,71-154,-11 25,159-350,-164 376,-72 138,1 1,1 1,42-42,-19 27,1 1,2 2,63-39,-35 37,1 2,2 4,134-40,-182 66,1 1,-1 1,47-1,90 7,-74 2,-10-2,135-3,-174-3,0-2,60-19,-55 14,76-12,231 17,-211 9,-52-3,103-14,-105 8,104 3,-103 5,93-12,7-2,-105 9,-74 3,1 0,-1-1,1-1,13-4,4-5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16:03:22.2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0,'0'1065,"0"-1062,-1 1,1-1,1 1,-1 0,0-1,1 1,0-1,-1 1,1-1,1 1,-1-1,0 0,1 0,0 1,2 2,7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16:03:24.1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325 187,'-41'-2,"28"1,0 0,0 1,1 0,-1 1,0 0,-21 6,27-3,0-1,1 2,-1-1,1 1,0 0,0 0,0 0,1 1,0 0,-7 10,6-8,0 0,-1 0,0 0,-1-1,-9 7,12-11,1 1,1 0,-1-1,0 1,1 0,0 1,0-1,0 0,1 1,-1 0,1 0,0-1,1 1,-1 1,1-1,0 0,0 0,0 0,1 0,0 1,0-1,1 9,1-1,0 0,0 0,1 0,1-1,0 1,0-1,2 0,7 14,8 9,39 71,-55-95,0 0,0-1,1 1,12 16,-16-24,1 0,0 0,0 0,0 0,0-1,0 1,1-1,-1 0,1 0,0 0,-1-1,1 1,0-1,8 2,11-1,0 0,0-1,35-4,-10 1,-31 2,-1-1,1-1,-1 0,0-1,0-1,0 0,0-1,0-1,-1-1,0 0,0-1,-1 0,20-16,8-7,68-40,-97 63,0 0,-1-1,0-1,-1 0,0-1,0 0,17-24,-24 29,1 0,-1-1,-1 0,1 0,-1 0,0 0,-1 0,1 0,-2-1,1 1,-1-1,0 0,0 1,-1-1,0 0,-1 1,-1-12,0 14,1 1,-1 0,1-1,-1 1,-1 0,1 0,0 0,-1 1,0-1,0 1,0-1,0 1,-6-4,-4-2,0 1,-25-12,23 13,1-1,-17-11,5 2,-1 1,-1 2,-34-14,-13-7,-186-78,250 109,-1 0,0 1,0 1,0 0,0 0,-18 1,22 1,0 0,-1 1,1 0,0 1,0-1,0 2,0-1,0 1,1 0,-11 6,15-6,0-1,0 1,0 0,1 0,-1 0,1 0,0 1,-1-1,1 1,1-1,-1 1,1 0,-1 0,1-1,0 1,0 0,0 7,0-6,1-1,0 1,0-1,0 0,0 1,1-1,-1 0,1 1,0-1,1 0,-1 0,1 0,-1 0,1 0,0 0,3 3,8 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16:03:26.8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712 129,'-5'-2,"0"1,1-1,-1 1,1-1,-1 0,1-1,-7-4,2 2,-5-3,0 0,0 1,-1 0,0 2,-1 0,1 0,-1 1,0 1,0 1,-20-1,5 3,-25-2,-85 10,126-6,0 0,0 1,0 1,0 1,1 0,0 0,0 1,0 1,1 1,-20 14,13-7,14-12,1 1,0 0,0 0,0 1,-8 10,12-13,0 0,-1 0,1 0,1 0,-1 0,0 1,0-1,1 0,0 1,-1-1,1 0,0 1,0-1,0 1,0-1,1 0,-1 1,1-1,-1 0,1 1,1 1,0 1,-1 1,2-1,-1 0,1 0,-1 0,1 0,1-1,-1 1,1-1,-1 0,1 0,1 0,-1 0,0-1,1 1,0-1,0 0,0-1,0 1,0-1,0 0,1-1,-1 1,1-1,-1 0,1 0,7 0,-5-1,0 1,0 0,0 0,0 1,0 0,0 1,-1 0,1 0,-1 1,1-1,-1 2,9 6,4 2,1-1,0 0,0-2,25 9,-11-4,-19-9,-1 0,1-1,0 0,0-1,1-1,17 2,-24-5,1 0,-1-1,1 0,-1 0,0-1,1 0,-1-1,0 0,-1-1,18-8,-16 5,-1 0,1-1,-1 0,9-9,-8 7,0 0,18-12,-20 16,1-1,-1 0,-1-1,0 0,0-1,9-11,37-61,-36 51,-6 10,0 3,-2-1,10-19,-18 31,0 1,0-1,0 0,-1 0,0 0,0 0,0 0,-1 0,0 0,0 0,-1-9,1 15,-1 1,1-1,0 0,0 1,0-1,0 0,-1 0,1 1,0-1,0 0,-1 0,1 0,0 1,0-1,-1 0,1 0,0 0,0 0,-1 0,1 0,0 0,-1 1,1-1,0 0,-1 0,1 0,0 0,-1 0,1 0,0-1,-1 1,1 0,0 0,0 0,-1 0,1 0,0 0,-1 0,1-1,0 1,0 0,-1 0,1 0,0-1,0 1,0 0,-1 0,1-1,0 1,0 0,0 0,0-1,-1 1,1 0,0-1,0 1,0 0,0 0,0-1,0 1,0 0,0-1,0 1,0 0,0-1,0 1,0 0,0-1,0 1,-13 21,-29 82,31-80,1 0,1 0,1 1,1 0,1 1,1-1,-1 27,0 248,-3 34,-8-58,14-260,0 1,0-1,-2 0,-6 17,5-16,0 0,2 1,-4 19,3-8,-1 1,-1-1,-18 45,23-69,0 0,0-1,-1 1,1 0,-1-1,1 1,-1-1,0 0,-1 0,1 0,0-1,-1 1,1-1,-1 0,0 0,0 0,0 0,0-1,0 1,0-1,0 0,-1 0,1-1,0 1,-1-1,-4 0,1 0,0-1,-1 1,1-2,0 1,0-1,0 0,1-1,-1 1,0-2,1 1,0-1,0 0,-7-6,-26-19,29 22,1 0,-1-2,1 1,0-1,1-1,-13-16,-18-27,-12-18,47 63,0 0,1-1,0 0,1 0,0 0,0 0,-2-11,3-10,0-1,5-47,-1 55,-2-1,0 0,-1 0,-1 1,-7-32,-21-42,25 83,-1 1,0 0,-1 0,-15-22,12 26,3 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16:03:29.1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30,'0'-2,"0"1,0-1,0 0,0 0,0 1,1-1,-1 0,1 1,-1-1,1 1,0-1,-1 1,1-1,0 1,1-2,-1 2,-1 1,0 0,0 0,1-1,-1 1,0 0,1 0,-1 0,1 0,-1-1,0 1,1 0,-1 0,0 0,1 0,-1 0,1 0,-1 0,0 0,1 0,-1 0,1 0,-1 1,1-1,12 12,-7-2,-1-1,0 2,0-1,-1 0,-1 1,1 0,1 17,0-9,249 1172,-41 239,-203-1319,22 143,45 188,-62-319,-1 201,-15-287,2 77,-1-112,0-1,0 1,0 0,0 0,1 0,-1 0,1-1,0 1,-1 0,1 0,0-1,0 1,0-1,0 1,0-1,0 1,1-1,0 2,10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16:03:30.6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0 294,'1'-1,"-1"0,0 0,0 1,0-1,1 0,-1 0,0 0,1 1,-1-1,1 0,-1 1,1-1,-1 0,1 1,0-1,-1 0,1 1,-1-1,1 1,0-1,0 1,-1 0,1-1,0 1,0 0,1-1,27-6,-21 6,635-106,-433 79,250 0,-206 31,432 60,-451-30,358 6,382-42,-438-37,-395 25,188-41,-71 9,180-9,1 30,890 28,-1319-2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E9EC32-C212-4BE6-88B6-F309714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8A1598B-38D0-485D-A6F2-8C39C28F7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8203BD7-3561-48EA-B696-7A970E7D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7877-1CFC-40B5-89F1-EBB451E5E582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A6E5208-56E6-4164-A844-B23DBC04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F2B39F5-A5E4-4504-BDAB-38E6E58C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118B-E11E-413F-AA62-3A127A58C4A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562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62E20-44DE-4E9C-937E-474313FF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AE59259-E3B0-4D2B-A0E6-F72633221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A59751B-37D2-40D9-A735-6A35CCE4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7877-1CFC-40B5-89F1-EBB451E5E582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8BA0050-5AFA-4A4B-BFEB-16881314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5BF90C1-B6C9-4354-8BD9-FC2BE6BB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118B-E11E-413F-AA62-3A127A58C4A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65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C1E59B2-A687-4106-A6E5-0B32ACFF2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240E6E3-5AB0-4B38-A784-FD07B829A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C7E1802-16C5-47DA-A6F6-8370D8C3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7877-1CFC-40B5-89F1-EBB451E5E582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DA8C73-D514-4A4A-BCCC-425B88DE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6087260-6130-4A84-B5AB-5AE34EFA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118B-E11E-413F-AA62-3A127A58C4A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646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A3948-783E-418D-BCCD-71F3CFAF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53D181D-99F1-492A-9E63-E2054420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EBD5093-14F8-48A6-975A-8A02E94B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7877-1CFC-40B5-89F1-EBB451E5E582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E9C14E7-BA0F-4D47-830B-77BC99DB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AF7C56-C55F-4E48-A270-97D53474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118B-E11E-413F-AA62-3A127A58C4A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93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DC95A-7CEC-4EA2-BA4F-F8BE5D73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44F7A21-5009-4381-A561-DBAE54D57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1F27059-D025-43BC-AE2F-A5E5BC4E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7877-1CFC-40B5-89F1-EBB451E5E582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E743B22-AF36-422F-BA88-E7E1DE34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953DA3D-836F-4BE6-8E29-3ABC546F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118B-E11E-413F-AA62-3A127A58C4A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01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5CA4C-A022-4311-BC08-2CAF04B3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76971E-30D2-4BC9-A5C7-96ABAAE52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07C3E72-62DF-40F6-BF47-31141C04C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D409B0C-4114-4148-8E73-098A9375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7877-1CFC-40B5-89F1-EBB451E5E582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90CFCB0-AD94-4E34-808B-41687216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4D01076-C456-46A8-97EB-346FB452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118B-E11E-413F-AA62-3A127A58C4A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248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148ED-12A0-4EAB-A019-CC8B17C8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5792D68-F9D1-4687-A7EC-F09E09886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FD497A3-4AD0-4D60-A6FF-9EE4CCF2A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BC24B4AF-89EA-41F2-8D01-275BC60C7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7A785F2-053D-4DF9-8230-093CA9F7F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DD0FCD0-CCA4-4746-AEA2-D892F6B9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7877-1CFC-40B5-89F1-EBB451E5E582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82804433-D968-4047-BB35-F4ADAF9E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F7E4AAF-99D1-4D67-8000-E99ABC8B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118B-E11E-413F-AA62-3A127A58C4A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698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E102B-DA7F-426E-86C1-B8E855E8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7A48E0B-DEA6-4EA5-B863-9A3C63A9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7877-1CFC-40B5-89F1-EBB451E5E582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E51FB5E-635A-452A-A6E2-B2F0649E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16281C9-FBD4-4F76-BF65-B14F87C9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118B-E11E-413F-AA62-3A127A58C4A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309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EBFD0279-532E-46A2-836D-D52C8A13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7877-1CFC-40B5-89F1-EBB451E5E582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DC343D0-DFE2-42A2-805A-4D2E4122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6A5ACF6-E725-4DDA-AD2C-FFD70426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118B-E11E-413F-AA62-3A127A58C4A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786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B9852-5F59-44FF-8836-58A03089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DB76C5A-6B8A-4741-8768-7C9CABB2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9FC8DC-FF64-48EA-A021-465199777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AB263D4-5FD5-4A12-9754-67842B6D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7877-1CFC-40B5-89F1-EBB451E5E582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A3E9494-3995-419C-845D-55A9661B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CF65C64-07E2-4FCA-A59B-30A2E6B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118B-E11E-413F-AA62-3A127A58C4A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054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8CF6E-1500-46F4-9849-1FC36D03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09F3A55-B380-4268-A02E-044BA299B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02D7E72-2CEE-44BE-A0B3-41D1D50CF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5AAABA8-8BEC-433C-90AD-427E2BF6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7877-1CFC-40B5-89F1-EBB451E5E582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178769C-5D59-4034-AEB0-D4FB04CE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7B5959C-88EF-4590-9ACD-FC596668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118B-E11E-413F-AA62-3A127A58C4A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781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7D95EC9-371D-4CFC-A8D6-CD0B45F7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BB5D228-0E0C-4D0C-862E-1D56773D1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56C723D-467C-4DA6-ABA5-5E127AB5D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77877-1CFC-40B5-89F1-EBB451E5E582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E979A38-EC29-43D3-A3C1-8A31FAB90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48B9B18-7967-4386-807F-96892626D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8118B-E11E-413F-AA62-3A127A58C4A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575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7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B7F0F-8B04-4816-9A64-AF484AE9C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Logistisk</a:t>
            </a:r>
            <a:r>
              <a:rPr lang="en-US" dirty="0"/>
              <a:t> regression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4A6E842-949C-47C4-B8CC-D5311749D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99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DC38C160-F175-41A0-AEE4-40277D66F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04" y="1042654"/>
            <a:ext cx="9259592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2D056DD7-CAE0-4D96-844F-D21F3244C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41" y="1133378"/>
            <a:ext cx="8726118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4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656EC-D1F3-43FD-A26D-B59B5276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D18B305-9123-4832-8D1B-A48BA8391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is a type of generalized linear model (GLM) for response variables where regular multiple regression does </a:t>
            </a:r>
            <a:r>
              <a:rPr lang="da-DK" dirty="0"/>
              <a:t>not </a:t>
            </a:r>
            <a:r>
              <a:rPr lang="da-DK" dirty="0" err="1"/>
              <a:t>work</a:t>
            </a:r>
            <a:r>
              <a:rPr lang="da-DK" dirty="0"/>
              <a:t>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well</a:t>
            </a:r>
            <a:r>
              <a:rPr lang="da-DK" dirty="0"/>
              <a:t>.</a:t>
            </a:r>
          </a:p>
          <a:p>
            <a:r>
              <a:rPr lang="en-US" dirty="0"/>
              <a:t>Ultimately, the application of a GLM will feel very similar to multiple regression, even if some of the details are different.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6955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BDF8D-5889-45F0-A5A5-01927A59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Eksempel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A18BB7DB-F722-4BDE-805A-C7C9C87AB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730" y="2334186"/>
            <a:ext cx="9602540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4CFA6407-F08F-4B00-AF93-6E965E6B2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30" y="1323681"/>
            <a:ext cx="9783540" cy="42106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Håndskrift 2">
                <a:extLst>
                  <a:ext uri="{FF2B5EF4-FFF2-40B4-BE49-F238E27FC236}">
                    <a16:creationId xmlns:a16="http://schemas.microsoft.com/office/drawing/2014/main" id="{AF4183D4-758B-46C7-8A7A-7ED46A5BB6FA}"/>
                  </a:ext>
                </a:extLst>
              </p14:cNvPr>
              <p14:cNvContentPartPr/>
              <p14:nvPr/>
            </p14:nvContentPartPr>
            <p14:xfrm>
              <a:off x="2085555" y="5189745"/>
              <a:ext cx="6988320" cy="154080"/>
            </p14:xfrm>
          </p:contentPart>
        </mc:Choice>
        <mc:Fallback>
          <p:pic>
            <p:nvPicPr>
              <p:cNvPr id="3" name="Håndskrift 2">
                <a:extLst>
                  <a:ext uri="{FF2B5EF4-FFF2-40B4-BE49-F238E27FC236}">
                    <a16:creationId xmlns:a16="http://schemas.microsoft.com/office/drawing/2014/main" id="{AF4183D4-758B-46C7-8A7A-7ED46A5BB6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1555" y="5082105"/>
                <a:ext cx="7095960" cy="36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096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5F2E3294-6B3F-4937-8283-7D914FE67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88" y="557072"/>
            <a:ext cx="9307224" cy="2010056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9F2E30B6-E62F-425A-9FF1-9A0F6D11E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548" y="2952684"/>
            <a:ext cx="5934903" cy="476316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13AA6DAC-F727-43DD-B6E9-FFA923697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918" y="3814556"/>
            <a:ext cx="3134162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8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>
            <a:extLst>
              <a:ext uri="{FF2B5EF4-FFF2-40B4-BE49-F238E27FC236}">
                <a16:creationId xmlns:a16="http://schemas.microsoft.com/office/drawing/2014/main" id="{86FB8E50-7CDC-4CB3-98F3-756F42423CDC}"/>
              </a:ext>
            </a:extLst>
          </p:cNvPr>
          <p:cNvSpPr txBox="1"/>
          <p:nvPr/>
        </p:nvSpPr>
        <p:spPr>
          <a:xfrm>
            <a:off x="2230275" y="3645991"/>
            <a:ext cx="3263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Hvis</a:t>
            </a:r>
            <a:r>
              <a:rPr lang="en-US" sz="2400" dirty="0"/>
              <a:t> der IKKE er Honors</a:t>
            </a:r>
            <a:endParaRPr lang="da-DK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Håndskrift 3">
                <a:extLst>
                  <a:ext uri="{FF2B5EF4-FFF2-40B4-BE49-F238E27FC236}">
                    <a16:creationId xmlns:a16="http://schemas.microsoft.com/office/drawing/2014/main" id="{DAAB756F-3655-4515-AED8-FD72CE53B701}"/>
                  </a:ext>
                </a:extLst>
              </p14:cNvPr>
              <p14:cNvContentPartPr/>
              <p14:nvPr/>
            </p14:nvContentPartPr>
            <p14:xfrm>
              <a:off x="513795" y="1970985"/>
              <a:ext cx="2426760" cy="1048320"/>
            </p14:xfrm>
          </p:contentPart>
        </mc:Choice>
        <mc:Fallback>
          <p:pic>
            <p:nvPicPr>
              <p:cNvPr id="4" name="Håndskrift 3">
                <a:extLst>
                  <a:ext uri="{FF2B5EF4-FFF2-40B4-BE49-F238E27FC236}">
                    <a16:creationId xmlns:a16="http://schemas.microsoft.com/office/drawing/2014/main" id="{DAAB756F-3655-4515-AED8-FD72CE53B7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155" y="1961985"/>
                <a:ext cx="2444400" cy="106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pe 10">
            <a:extLst>
              <a:ext uri="{FF2B5EF4-FFF2-40B4-BE49-F238E27FC236}">
                <a16:creationId xmlns:a16="http://schemas.microsoft.com/office/drawing/2014/main" id="{FA6A5513-0AB3-41C5-9698-6DF7404FBD10}"/>
              </a:ext>
            </a:extLst>
          </p:cNvPr>
          <p:cNvGrpSpPr/>
          <p:nvPr/>
        </p:nvGrpSpPr>
        <p:grpSpPr>
          <a:xfrm>
            <a:off x="342795" y="876225"/>
            <a:ext cx="2735280" cy="2280960"/>
            <a:chOff x="342795" y="876225"/>
            <a:chExt cx="2735280" cy="228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Håndskrift 4">
                  <a:extLst>
                    <a:ext uri="{FF2B5EF4-FFF2-40B4-BE49-F238E27FC236}">
                      <a16:creationId xmlns:a16="http://schemas.microsoft.com/office/drawing/2014/main" id="{D3DF0BE8-D342-414A-B870-4E685299FFFD}"/>
                    </a:ext>
                  </a:extLst>
                </p14:cNvPr>
                <p14:cNvContentPartPr/>
                <p14:nvPr/>
              </p14:nvContentPartPr>
              <p14:xfrm>
                <a:off x="1104555" y="876225"/>
                <a:ext cx="10080" cy="408240"/>
              </p14:xfrm>
            </p:contentPart>
          </mc:Choice>
          <mc:Fallback>
            <p:pic>
              <p:nvPicPr>
                <p:cNvPr id="5" name="Håndskrift 4">
                  <a:extLst>
                    <a:ext uri="{FF2B5EF4-FFF2-40B4-BE49-F238E27FC236}">
                      <a16:creationId xmlns:a16="http://schemas.microsoft.com/office/drawing/2014/main" id="{D3DF0BE8-D342-414A-B870-4E685299FF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5555" y="867225"/>
                  <a:ext cx="2772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Håndskrift 5">
                  <a:extLst>
                    <a:ext uri="{FF2B5EF4-FFF2-40B4-BE49-F238E27FC236}">
                      <a16:creationId xmlns:a16="http://schemas.microsoft.com/office/drawing/2014/main" id="{B25513BD-8CD2-403B-8776-BBDEB4D0AB16}"/>
                    </a:ext>
                  </a:extLst>
                </p14:cNvPr>
                <p14:cNvContentPartPr/>
                <p14:nvPr/>
              </p14:nvContentPartPr>
              <p14:xfrm>
                <a:off x="1359435" y="1037505"/>
                <a:ext cx="336240" cy="288720"/>
              </p14:xfrm>
            </p:contentPart>
          </mc:Choice>
          <mc:Fallback>
            <p:pic>
              <p:nvPicPr>
                <p:cNvPr id="6" name="Håndskrift 5">
                  <a:extLst>
                    <a:ext uri="{FF2B5EF4-FFF2-40B4-BE49-F238E27FC236}">
                      <a16:creationId xmlns:a16="http://schemas.microsoft.com/office/drawing/2014/main" id="{B25513BD-8CD2-403B-8776-BBDEB4D0AB1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0795" y="1028865"/>
                  <a:ext cx="3538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Håndskrift 6">
                  <a:extLst>
                    <a:ext uri="{FF2B5EF4-FFF2-40B4-BE49-F238E27FC236}">
                      <a16:creationId xmlns:a16="http://schemas.microsoft.com/office/drawing/2014/main" id="{197E4EF3-6E4F-4AD1-A342-2891D7C3C318}"/>
                    </a:ext>
                  </a:extLst>
                </p14:cNvPr>
                <p14:cNvContentPartPr/>
                <p14:nvPr/>
              </p14:nvContentPartPr>
              <p14:xfrm>
                <a:off x="1877475" y="1048665"/>
                <a:ext cx="352800" cy="592200"/>
              </p14:xfrm>
            </p:contentPart>
          </mc:Choice>
          <mc:Fallback>
            <p:pic>
              <p:nvPicPr>
                <p:cNvPr id="7" name="Håndskrift 6">
                  <a:extLst>
                    <a:ext uri="{FF2B5EF4-FFF2-40B4-BE49-F238E27FC236}">
                      <a16:creationId xmlns:a16="http://schemas.microsoft.com/office/drawing/2014/main" id="{197E4EF3-6E4F-4AD1-A342-2891D7C3C31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68475" y="1040025"/>
                  <a:ext cx="37044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Håndskrift 8">
                  <a:extLst>
                    <a:ext uri="{FF2B5EF4-FFF2-40B4-BE49-F238E27FC236}">
                      <a16:creationId xmlns:a16="http://schemas.microsoft.com/office/drawing/2014/main" id="{35BB46D7-4302-4627-A3ED-471024FAAC7C}"/>
                    </a:ext>
                  </a:extLst>
                </p14:cNvPr>
                <p14:cNvContentPartPr/>
                <p14:nvPr/>
              </p14:nvContentPartPr>
              <p14:xfrm>
                <a:off x="418755" y="1646265"/>
                <a:ext cx="257400" cy="1510920"/>
              </p14:xfrm>
            </p:contentPart>
          </mc:Choice>
          <mc:Fallback>
            <p:pic>
              <p:nvPicPr>
                <p:cNvPr id="9" name="Håndskrift 8">
                  <a:extLst>
                    <a:ext uri="{FF2B5EF4-FFF2-40B4-BE49-F238E27FC236}">
                      <a16:creationId xmlns:a16="http://schemas.microsoft.com/office/drawing/2014/main" id="{35BB46D7-4302-4627-A3ED-471024FAAC7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0115" y="1637265"/>
                  <a:ext cx="275040" cy="15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Håndskrift 9">
                  <a:extLst>
                    <a:ext uri="{FF2B5EF4-FFF2-40B4-BE49-F238E27FC236}">
                      <a16:creationId xmlns:a16="http://schemas.microsoft.com/office/drawing/2014/main" id="{B17032DE-6573-4BF5-AB33-31BDD42B2D9F}"/>
                    </a:ext>
                  </a:extLst>
                </p14:cNvPr>
                <p14:cNvContentPartPr/>
                <p14:nvPr/>
              </p14:nvContentPartPr>
              <p14:xfrm>
                <a:off x="342795" y="3027585"/>
                <a:ext cx="2735280" cy="105840"/>
              </p14:xfrm>
            </p:contentPart>
          </mc:Choice>
          <mc:Fallback>
            <p:pic>
              <p:nvPicPr>
                <p:cNvPr id="10" name="Håndskrift 9">
                  <a:extLst>
                    <a:ext uri="{FF2B5EF4-FFF2-40B4-BE49-F238E27FC236}">
                      <a16:creationId xmlns:a16="http://schemas.microsoft.com/office/drawing/2014/main" id="{B17032DE-6573-4BF5-AB33-31BDD42B2D9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3795" y="3018945"/>
                  <a:ext cx="2752920" cy="1234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3" name="Billede 12">
            <a:extLst>
              <a:ext uri="{FF2B5EF4-FFF2-40B4-BE49-F238E27FC236}">
                <a16:creationId xmlns:a16="http://schemas.microsoft.com/office/drawing/2014/main" id="{3BECBA37-1615-458D-976F-C6FF9A061C5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82413" y="4221776"/>
            <a:ext cx="7983064" cy="857370"/>
          </a:xfrm>
          <a:prstGeom prst="rect">
            <a:avLst/>
          </a:prstGeom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D26F3EC2-293C-4490-836D-08C446F56F90}"/>
              </a:ext>
            </a:extLst>
          </p:cNvPr>
          <p:cNvSpPr txBox="1"/>
          <p:nvPr/>
        </p:nvSpPr>
        <p:spPr>
          <a:xfrm>
            <a:off x="5859300" y="3645990"/>
            <a:ext cx="3263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Hvis</a:t>
            </a:r>
            <a:r>
              <a:rPr lang="en-US" sz="2400" dirty="0"/>
              <a:t> der er Honors</a:t>
            </a:r>
            <a:endParaRPr lang="da-DK" sz="2400" dirty="0"/>
          </a:p>
        </p:txBody>
      </p:sp>
      <p:pic>
        <p:nvPicPr>
          <p:cNvPr id="15" name="Billede 14">
            <a:extLst>
              <a:ext uri="{FF2B5EF4-FFF2-40B4-BE49-F238E27FC236}">
                <a16:creationId xmlns:a16="http://schemas.microsoft.com/office/drawing/2014/main" id="{127D9372-F509-429C-8DE7-6D4C35D9E52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71575" y="1476484"/>
            <a:ext cx="4648849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5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1E4D9-7EE7-42F7-97E9-1C587DFA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Hvordan</a:t>
            </a:r>
            <a:r>
              <a:rPr lang="en-US" dirty="0"/>
              <a:t> I R?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0266538-A3C1-49D8-B14B-74FEA1093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Bare med </a:t>
            </a:r>
            <a:r>
              <a:rPr lang="en-US" dirty="0" err="1"/>
              <a:t>en</a:t>
            </a:r>
            <a:r>
              <a:rPr lang="en-US" dirty="0"/>
              <a:t> parameter</a:t>
            </a:r>
          </a:p>
          <a:p>
            <a:r>
              <a:rPr lang="en-US" dirty="0" err="1"/>
              <a:t>glm.fit</a:t>
            </a:r>
            <a:r>
              <a:rPr lang="en-US" dirty="0"/>
              <a:t> &lt;- </a:t>
            </a:r>
            <a:r>
              <a:rPr lang="en-US" dirty="0" err="1"/>
              <a:t>glm</a:t>
            </a:r>
            <a:r>
              <a:rPr lang="en-US" dirty="0"/>
              <a:t>(</a:t>
            </a:r>
            <a:r>
              <a:rPr lang="en-US" dirty="0" err="1"/>
              <a:t>received_callback~honors</a:t>
            </a:r>
            <a:r>
              <a:rPr lang="en-US" dirty="0"/>
              <a:t>, data=resume, family = binomial)</a:t>
            </a:r>
          </a:p>
          <a:p>
            <a:r>
              <a:rPr lang="en-US" dirty="0"/>
              <a:t>summary(</a:t>
            </a:r>
            <a:r>
              <a:rPr lang="en-US" dirty="0" err="1"/>
              <a:t>glm.fit</a:t>
            </a:r>
            <a:r>
              <a:rPr lang="en-US" dirty="0"/>
              <a:t>)</a:t>
            </a:r>
          </a:p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2C5531C-2AC4-476B-B7A4-65CC213BA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15" y="3857520"/>
            <a:ext cx="838317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2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F61684E9-38C0-4A52-B0B5-A09239B9E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64" y="2052445"/>
            <a:ext cx="6249272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8EB5598D-05FB-4011-B71F-4DC958BD3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732" y="2128656"/>
            <a:ext cx="6344535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2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95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Office-tema</vt:lpstr>
      <vt:lpstr>Logistisk regression</vt:lpstr>
      <vt:lpstr>PowerPoint-præsentation</vt:lpstr>
      <vt:lpstr>Eksempel</vt:lpstr>
      <vt:lpstr>PowerPoint-præsentation</vt:lpstr>
      <vt:lpstr>PowerPoint-præsentation</vt:lpstr>
      <vt:lpstr>PowerPoint-præsentation</vt:lpstr>
      <vt:lpstr>Hvordan I R?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Logistisk regression</dc:title>
  <dc:creator>Henrik Hansen</dc:creator>
  <cp:lastModifiedBy>Henrik Hansen</cp:lastModifiedBy>
  <cp:revision>7</cp:revision>
  <dcterms:created xsi:type="dcterms:W3CDTF">2020-11-12T15:06:59Z</dcterms:created>
  <dcterms:modified xsi:type="dcterms:W3CDTF">2020-11-12T17:01:52Z</dcterms:modified>
</cp:coreProperties>
</file>