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D6321-14F0-460F-B9FB-EA444CE55261}" v="11" dt="2020-11-12T18:51:4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Hansen" userId="85ca4c3e-3559-4207-9bf8-7b6d2df43303" providerId="ADAL" clId="{021D6321-14F0-460F-B9FB-EA444CE55261}"/>
    <pc:docChg chg="custSel addSld modSld">
      <pc:chgData name="Henrik Hansen" userId="85ca4c3e-3559-4207-9bf8-7b6d2df43303" providerId="ADAL" clId="{021D6321-14F0-460F-B9FB-EA444CE55261}" dt="2020-11-12T18:51:47.666" v="411" actId="1076"/>
      <pc:docMkLst>
        <pc:docMk/>
      </pc:docMkLst>
      <pc:sldChg chg="modSp mod">
        <pc:chgData name="Henrik Hansen" userId="85ca4c3e-3559-4207-9bf8-7b6d2df43303" providerId="ADAL" clId="{021D6321-14F0-460F-B9FB-EA444CE55261}" dt="2020-11-12T16:29:23.754" v="3" actId="313"/>
        <pc:sldMkLst>
          <pc:docMk/>
          <pc:sldMk cId="949800212" sldId="257"/>
        </pc:sldMkLst>
        <pc:spChg chg="mod">
          <ac:chgData name="Henrik Hansen" userId="85ca4c3e-3559-4207-9bf8-7b6d2df43303" providerId="ADAL" clId="{021D6321-14F0-460F-B9FB-EA444CE55261}" dt="2020-11-12T16:29:23.754" v="3" actId="313"/>
          <ac:spMkLst>
            <pc:docMk/>
            <pc:sldMk cId="949800212" sldId="257"/>
            <ac:spMk id="3" creationId="{109CA5B1-A96C-4C4E-9246-712E8948CAAE}"/>
          </ac:spMkLst>
        </pc:spChg>
      </pc:sldChg>
      <pc:sldChg chg="modSp new mod">
        <pc:chgData name="Henrik Hansen" userId="85ca4c3e-3559-4207-9bf8-7b6d2df43303" providerId="ADAL" clId="{021D6321-14F0-460F-B9FB-EA444CE55261}" dt="2020-11-12T16:30:41.667" v="135" actId="20577"/>
        <pc:sldMkLst>
          <pc:docMk/>
          <pc:sldMk cId="724300957" sldId="258"/>
        </pc:sldMkLst>
        <pc:spChg chg="mod">
          <ac:chgData name="Henrik Hansen" userId="85ca4c3e-3559-4207-9bf8-7b6d2df43303" providerId="ADAL" clId="{021D6321-14F0-460F-B9FB-EA444CE55261}" dt="2020-11-12T16:29:48.043" v="33" actId="20577"/>
          <ac:spMkLst>
            <pc:docMk/>
            <pc:sldMk cId="724300957" sldId="258"/>
            <ac:spMk id="2" creationId="{6A432B3F-73C9-41D6-97A6-4332204FFE31}"/>
          </ac:spMkLst>
        </pc:spChg>
        <pc:spChg chg="mod">
          <ac:chgData name="Henrik Hansen" userId="85ca4c3e-3559-4207-9bf8-7b6d2df43303" providerId="ADAL" clId="{021D6321-14F0-460F-B9FB-EA444CE55261}" dt="2020-11-12T16:30:41.667" v="135" actId="20577"/>
          <ac:spMkLst>
            <pc:docMk/>
            <pc:sldMk cId="724300957" sldId="258"/>
            <ac:spMk id="3" creationId="{23BB9ABA-88E2-4724-949B-07794FAE744C}"/>
          </ac:spMkLst>
        </pc:spChg>
      </pc:sldChg>
      <pc:sldChg chg="modSp new mod modAnim">
        <pc:chgData name="Henrik Hansen" userId="85ca4c3e-3559-4207-9bf8-7b6d2df43303" providerId="ADAL" clId="{021D6321-14F0-460F-B9FB-EA444CE55261}" dt="2020-11-12T18:25:42.922" v="227"/>
        <pc:sldMkLst>
          <pc:docMk/>
          <pc:sldMk cId="2441105077" sldId="259"/>
        </pc:sldMkLst>
        <pc:spChg chg="mod">
          <ac:chgData name="Henrik Hansen" userId="85ca4c3e-3559-4207-9bf8-7b6d2df43303" providerId="ADAL" clId="{021D6321-14F0-460F-B9FB-EA444CE55261}" dt="2020-11-12T17:14:53.571" v="160" actId="20577"/>
          <ac:spMkLst>
            <pc:docMk/>
            <pc:sldMk cId="2441105077" sldId="259"/>
            <ac:spMk id="2" creationId="{8EF31267-32CD-4CC1-A90E-7F83C173D613}"/>
          </ac:spMkLst>
        </pc:spChg>
        <pc:spChg chg="mod">
          <ac:chgData name="Henrik Hansen" userId="85ca4c3e-3559-4207-9bf8-7b6d2df43303" providerId="ADAL" clId="{021D6321-14F0-460F-B9FB-EA444CE55261}" dt="2020-11-12T18:25:22.479" v="226" actId="20577"/>
          <ac:spMkLst>
            <pc:docMk/>
            <pc:sldMk cId="2441105077" sldId="259"/>
            <ac:spMk id="3" creationId="{D1B98FDB-F696-4949-AC7B-6D44F9C1855D}"/>
          </ac:spMkLst>
        </pc:spChg>
      </pc:sldChg>
      <pc:sldChg chg="addSp modSp new mod">
        <pc:chgData name="Henrik Hansen" userId="85ca4c3e-3559-4207-9bf8-7b6d2df43303" providerId="ADAL" clId="{021D6321-14F0-460F-B9FB-EA444CE55261}" dt="2020-11-12T18:39:40.705" v="324" actId="1076"/>
        <pc:sldMkLst>
          <pc:docMk/>
          <pc:sldMk cId="2340229529" sldId="260"/>
        </pc:sldMkLst>
        <pc:spChg chg="mod">
          <ac:chgData name="Henrik Hansen" userId="85ca4c3e-3559-4207-9bf8-7b6d2df43303" providerId="ADAL" clId="{021D6321-14F0-460F-B9FB-EA444CE55261}" dt="2020-11-12T18:35:51.043" v="240" actId="20577"/>
          <ac:spMkLst>
            <pc:docMk/>
            <pc:sldMk cId="2340229529" sldId="260"/>
            <ac:spMk id="2" creationId="{0976713B-CD6E-4D1F-9E00-C935F625648B}"/>
          </ac:spMkLst>
        </pc:spChg>
        <pc:spChg chg="mod">
          <ac:chgData name="Henrik Hansen" userId="85ca4c3e-3559-4207-9bf8-7b6d2df43303" providerId="ADAL" clId="{021D6321-14F0-460F-B9FB-EA444CE55261}" dt="2020-11-12T18:39:35.383" v="322" actId="20577"/>
          <ac:spMkLst>
            <pc:docMk/>
            <pc:sldMk cId="2340229529" sldId="260"/>
            <ac:spMk id="3" creationId="{7D4C37F1-5939-43F7-B73A-176EA698DD9B}"/>
          </ac:spMkLst>
        </pc:spChg>
        <pc:picChg chg="add mod">
          <ac:chgData name="Henrik Hansen" userId="85ca4c3e-3559-4207-9bf8-7b6d2df43303" providerId="ADAL" clId="{021D6321-14F0-460F-B9FB-EA444CE55261}" dt="2020-11-12T18:39:40.705" v="324" actId="1076"/>
          <ac:picMkLst>
            <pc:docMk/>
            <pc:sldMk cId="2340229529" sldId="260"/>
            <ac:picMk id="4" creationId="{192B9E3D-6D90-4D06-8304-DAFF695A1906}"/>
          </ac:picMkLst>
        </pc:picChg>
      </pc:sldChg>
      <pc:sldChg chg="addSp delSp modSp new mod">
        <pc:chgData name="Henrik Hansen" userId="85ca4c3e-3559-4207-9bf8-7b6d2df43303" providerId="ADAL" clId="{021D6321-14F0-460F-B9FB-EA444CE55261}" dt="2020-11-12T18:47:38.366" v="374" actId="1076"/>
        <pc:sldMkLst>
          <pc:docMk/>
          <pc:sldMk cId="140358057" sldId="261"/>
        </pc:sldMkLst>
        <pc:spChg chg="mod">
          <ac:chgData name="Henrik Hansen" userId="85ca4c3e-3559-4207-9bf8-7b6d2df43303" providerId="ADAL" clId="{021D6321-14F0-460F-B9FB-EA444CE55261}" dt="2020-11-12T18:47:25.601" v="372" actId="1076"/>
          <ac:spMkLst>
            <pc:docMk/>
            <pc:sldMk cId="140358057" sldId="261"/>
            <ac:spMk id="2" creationId="{BCDA0DDF-60BE-44A2-B09E-B93D6F85DFBF}"/>
          </ac:spMkLst>
        </pc:spChg>
        <pc:spChg chg="del">
          <ac:chgData name="Henrik Hansen" userId="85ca4c3e-3559-4207-9bf8-7b6d2df43303" providerId="ADAL" clId="{021D6321-14F0-460F-B9FB-EA444CE55261}" dt="2020-11-12T18:43:38.898" v="351"/>
          <ac:spMkLst>
            <pc:docMk/>
            <pc:sldMk cId="140358057" sldId="261"/>
            <ac:spMk id="3" creationId="{C7A7F7B2-BB90-4471-A9E4-AEAB13D833F2}"/>
          </ac:spMkLst>
        </pc:spChg>
        <pc:picChg chg="add mod">
          <ac:chgData name="Henrik Hansen" userId="85ca4c3e-3559-4207-9bf8-7b6d2df43303" providerId="ADAL" clId="{021D6321-14F0-460F-B9FB-EA444CE55261}" dt="2020-11-12T18:47:32.780" v="373" actId="1076"/>
          <ac:picMkLst>
            <pc:docMk/>
            <pc:sldMk cId="140358057" sldId="261"/>
            <ac:picMk id="4" creationId="{BC75D55E-2C14-4B81-8808-8C2E734CD901}"/>
          </ac:picMkLst>
        </pc:picChg>
        <pc:picChg chg="add mod">
          <ac:chgData name="Henrik Hansen" userId="85ca4c3e-3559-4207-9bf8-7b6d2df43303" providerId="ADAL" clId="{021D6321-14F0-460F-B9FB-EA444CE55261}" dt="2020-11-12T18:47:18.171" v="371" actId="1076"/>
          <ac:picMkLst>
            <pc:docMk/>
            <pc:sldMk cId="140358057" sldId="261"/>
            <ac:picMk id="5" creationId="{B5F8CDD5-B8DA-40D2-8E7B-718B6D5919C6}"/>
          </ac:picMkLst>
        </pc:picChg>
        <pc:picChg chg="add mod">
          <ac:chgData name="Henrik Hansen" userId="85ca4c3e-3559-4207-9bf8-7b6d2df43303" providerId="ADAL" clId="{021D6321-14F0-460F-B9FB-EA444CE55261}" dt="2020-11-12T18:47:38.366" v="374" actId="1076"/>
          <ac:picMkLst>
            <pc:docMk/>
            <pc:sldMk cId="140358057" sldId="261"/>
            <ac:picMk id="6" creationId="{B2581DAA-7B82-4ED2-B93A-F0C6C54F7389}"/>
          </ac:picMkLst>
        </pc:picChg>
      </pc:sldChg>
      <pc:sldChg chg="addSp delSp modSp new mod">
        <pc:chgData name="Henrik Hansen" userId="85ca4c3e-3559-4207-9bf8-7b6d2df43303" providerId="ADAL" clId="{021D6321-14F0-460F-B9FB-EA444CE55261}" dt="2020-11-12T18:51:47.666" v="411" actId="1076"/>
        <pc:sldMkLst>
          <pc:docMk/>
          <pc:sldMk cId="169199047" sldId="262"/>
        </pc:sldMkLst>
        <pc:spChg chg="mod">
          <ac:chgData name="Henrik Hansen" userId="85ca4c3e-3559-4207-9bf8-7b6d2df43303" providerId="ADAL" clId="{021D6321-14F0-460F-B9FB-EA444CE55261}" dt="2020-11-12T18:48:52.985" v="405" actId="20577"/>
          <ac:spMkLst>
            <pc:docMk/>
            <pc:sldMk cId="169199047" sldId="262"/>
            <ac:spMk id="2" creationId="{FE25C716-77C7-479F-B6CA-5EA874860B63}"/>
          </ac:spMkLst>
        </pc:spChg>
        <pc:spChg chg="del">
          <ac:chgData name="Henrik Hansen" userId="85ca4c3e-3559-4207-9bf8-7b6d2df43303" providerId="ADAL" clId="{021D6321-14F0-460F-B9FB-EA444CE55261}" dt="2020-11-12T18:49:25.645" v="406"/>
          <ac:spMkLst>
            <pc:docMk/>
            <pc:sldMk cId="169199047" sldId="262"/>
            <ac:spMk id="3" creationId="{E72937B6-98CD-4C2B-997D-85E6A8255BFC}"/>
          </ac:spMkLst>
        </pc:spChg>
        <pc:picChg chg="add mod">
          <ac:chgData name="Henrik Hansen" userId="85ca4c3e-3559-4207-9bf8-7b6d2df43303" providerId="ADAL" clId="{021D6321-14F0-460F-B9FB-EA444CE55261}" dt="2020-11-12T18:51:08.768" v="409" actId="1076"/>
          <ac:picMkLst>
            <pc:docMk/>
            <pc:sldMk cId="169199047" sldId="262"/>
            <ac:picMk id="4" creationId="{49EAB32E-B6FA-4B1A-8977-A6654CD2ECFB}"/>
          </ac:picMkLst>
        </pc:picChg>
        <pc:picChg chg="add mod">
          <ac:chgData name="Henrik Hansen" userId="85ca4c3e-3559-4207-9bf8-7b6d2df43303" providerId="ADAL" clId="{021D6321-14F0-460F-B9FB-EA444CE55261}" dt="2020-11-12T18:51:02.974" v="408" actId="1076"/>
          <ac:picMkLst>
            <pc:docMk/>
            <pc:sldMk cId="169199047" sldId="262"/>
            <ac:picMk id="5" creationId="{AB92735D-DEF1-4C24-91A5-902B911CD557}"/>
          </ac:picMkLst>
        </pc:picChg>
        <pc:picChg chg="add mod">
          <ac:chgData name="Henrik Hansen" userId="85ca4c3e-3559-4207-9bf8-7b6d2df43303" providerId="ADAL" clId="{021D6321-14F0-460F-B9FB-EA444CE55261}" dt="2020-11-12T18:51:47.666" v="411" actId="1076"/>
          <ac:picMkLst>
            <pc:docMk/>
            <pc:sldMk cId="169199047" sldId="262"/>
            <ac:picMk id="6" creationId="{FB7F3F4C-FFE4-4AEB-B953-DB7DB1A919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04FC0-210E-4479-A3A3-8A441971A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D28471-161C-4D4B-BADC-B8813FFC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7DAB12-D9A6-4523-A98B-7DCD5F7E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8B2BB3-4941-474F-A5B7-17EB04F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D6A3DA-9DD7-4515-AE41-E711EE65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68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51BEF-936E-4970-8B5A-9BFD7957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2A8644A-AA6F-42D5-B7A6-423C1963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60A659-294A-4243-8EA8-4C071B72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67CEF6-0931-42B4-A117-445A5907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FD9BBB-F75F-4239-B313-71558605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92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B5852A9-4924-4C08-A381-711C981A9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093C7E-AE43-400A-9E3D-AF225CE2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845CD1-EFA2-4235-8BDA-1A5176D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8DC7C8-1F58-4782-A4DF-A6165165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985BF1-8AE0-4B71-AE83-79A2C73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030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24B58-BB64-4FDF-BFDE-0BA687C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9D4BC9-6E07-4CD7-BC79-1D32241D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9DEDAE-7755-4767-BDD1-424F0CD8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7A36C1-72FE-4B83-8269-DBC6742F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84A67B-B519-4E74-84E1-23F93779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4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5299A-D153-4062-8939-A8950CBF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C6C10B-D453-4B94-9757-D8930DCE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07F23E-BE90-46D5-AFC5-031CDC58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F597B5-354E-48A0-BD33-8C616C74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E6A738-F38C-4079-A0D7-BE6766C2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E253B-E4D9-46BE-A564-74692C85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90EE0D-9463-45BD-90B8-3AADA6333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EC3F0C7-87D5-4F59-B7C4-92B71C99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DE7BF3A-3066-44D8-8EFC-89ACA464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33C5720-0A2E-4254-81B1-5B72B89E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23D3A5-50FE-4AAC-AC65-27B54082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6CE09-7FAD-4396-9787-9D7E945A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93D8191-B09E-4AA7-99CB-EB63EEF3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F3D531-CA6C-444F-8A79-CED151A5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C743C08-BE1B-4036-8DDD-C7FD8C57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FD15C7D-E9AC-4FFC-9398-821D3F5B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BE7F5B-D12C-4AF7-876E-5CAAFEE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AC78558-5F85-45FB-8A73-26998530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8AC7AD6-D0F8-42C8-8AED-FDD51342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A64AD-04AE-432E-B4D8-92D2D1FA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7085C27-EBD3-483C-BBAA-DBAE6E5E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FB5F95F-2565-49BE-A693-A79326D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ACDD8C-7425-448C-B816-535495DA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05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FCA9E0D-8DD4-4A48-8C1D-3FE0E4B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ACD9D14-BE31-45E9-94C6-D4BBEDED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B0C4AA-647F-40D7-81EB-CC04A56D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5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F4C0-82CE-4D61-ABE1-C5CAE571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464BB9-78F8-42A1-A2F0-C2E32CDB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939A1FE-936C-43A7-BD6D-3BB8BB81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F0E5EBB-9939-4710-AA88-5D5CCFF9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36BA1E-FA88-4684-A074-993106DB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4B390EA-DAC6-4220-A6EB-8E30A199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8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F269A-725A-4827-A27F-3A2C9C3C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5786492-18C2-4575-A4BA-A3C085694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461D4E6-9DE7-4597-9B31-D86AFE39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23A5D3-BF28-4BFD-9BE4-93FA65D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8030528-CB16-40AA-97B5-486D05E1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D7D838-F9F1-4882-AEEA-7A502A5C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87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9C3FD3C-E9F6-4EE3-AAA8-F455A64D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95656A-D7FC-4847-A703-2F5086FB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735D28-25AD-49F8-8B63-3F6A426AC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281C-00EC-4A63-B16E-B587C39C8387}" type="datetimeFigureOut">
              <a:rPr lang="da-DK" smtClean="0"/>
              <a:t>12-11-2020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26DDE7-7586-49F4-9DE0-354CC872D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A82AFE-7FA1-4167-8A6E-7E04BA23F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E995-69DF-4B2C-B601-E2F4088818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70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book/o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E7219-C069-42E8-A77E-422F60ACB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har vi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0CF87FF-5AE3-41E1-9550-8FA98EF78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opsamling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43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CBB61-B1D9-47FE-9827-A7D793C3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09CA5B1-A96C-4C4E-9246-712E8948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deskriptiv</a:t>
            </a:r>
            <a:r>
              <a:rPr lang="en-US" dirty="0"/>
              <a:t> del</a:t>
            </a:r>
          </a:p>
          <a:p>
            <a:r>
              <a:rPr lang="en-US" dirty="0"/>
              <a:t>Vi har </a:t>
            </a:r>
            <a:r>
              <a:rPr lang="en-US" dirty="0" err="1"/>
              <a:t>en</a:t>
            </a:r>
            <a:r>
              <a:rPr lang="en-US" dirty="0"/>
              <a:t> ‘tests’ del</a:t>
            </a:r>
          </a:p>
          <a:p>
            <a:r>
              <a:rPr lang="en-US" dirty="0"/>
              <a:t>Vi har, </a:t>
            </a:r>
            <a:r>
              <a:rPr lang="en-US" dirty="0" err="1"/>
              <a:t>som</a:t>
            </a:r>
            <a:r>
              <a:rPr lang="en-US" dirty="0"/>
              <a:t> regel, </a:t>
            </a:r>
            <a:r>
              <a:rPr lang="en-US" dirty="0" err="1"/>
              <a:t>en</a:t>
            </a:r>
            <a:r>
              <a:rPr lang="en-US" dirty="0"/>
              <a:t> ‘</a:t>
            </a:r>
            <a:r>
              <a:rPr lang="en-US" dirty="0" err="1"/>
              <a:t>fremtidsdel</a:t>
            </a:r>
            <a:r>
              <a:rPr lang="en-US" dirty="0"/>
              <a:t>’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98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32B3F-73C9-41D6-97A6-4332204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lave </a:t>
            </a:r>
            <a:r>
              <a:rPr lang="en-US" dirty="0" err="1"/>
              <a:t>en</a:t>
            </a:r>
            <a:r>
              <a:rPr lang="en-US" dirty="0"/>
              <a:t> masse 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BB9ABA-88E2-4724-949B-07794FAE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 </a:t>
            </a:r>
            <a:r>
              <a:rPr lang="en-US" dirty="0" err="1"/>
              <a:t>hvis</a:t>
            </a:r>
            <a:r>
              <a:rPr lang="en-US" dirty="0"/>
              <a:t> man </a:t>
            </a:r>
            <a:r>
              <a:rPr lang="en-US" dirty="0" err="1"/>
              <a:t>ikke</a:t>
            </a:r>
            <a:r>
              <a:rPr lang="en-US" dirty="0"/>
              <a:t> har </a:t>
            </a:r>
            <a:r>
              <a:rPr lang="en-US" dirty="0" err="1"/>
              <a:t>fundet</a:t>
            </a:r>
            <a:r>
              <a:rPr lang="en-US" dirty="0"/>
              <a:t> den her:</a:t>
            </a:r>
          </a:p>
          <a:p>
            <a:r>
              <a:rPr lang="da-DK" dirty="0">
                <a:hlinkClick r:id="rId2"/>
              </a:rPr>
              <a:t>https://www.openintro.org/book/os/</a:t>
            </a:r>
            <a:endParaRPr lang="da-DK" dirty="0"/>
          </a:p>
          <a:p>
            <a:r>
              <a:rPr lang="da-DK" dirty="0"/>
              <a:t>Der er alle kapitler, </a:t>
            </a:r>
            <a:r>
              <a:rPr lang="da-DK" dirty="0" err="1"/>
              <a:t>incl</a:t>
            </a:r>
            <a:r>
              <a:rPr lang="da-DK" dirty="0"/>
              <a:t> gode spørgsmål. Dog intet facit</a:t>
            </a:r>
          </a:p>
        </p:txBody>
      </p:sp>
    </p:spTree>
    <p:extLst>
      <p:ext uri="{BB962C8B-B14F-4D97-AF65-F5344CB8AC3E}">
        <p14:creationId xmlns:p14="http://schemas.microsoft.com/office/powerpoint/2010/main" val="72430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1267-32CD-4CC1-A90E-7F83C173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Deskriptiv</a:t>
            </a:r>
            <a:br>
              <a:rPr lang="en-US" dirty="0"/>
            </a:br>
            <a:r>
              <a:rPr lang="en-US" dirty="0"/>
              <a:t>Det </a:t>
            </a:r>
            <a:r>
              <a:rPr lang="en-US" dirty="0" err="1"/>
              <a:t>visuelle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B98FDB-F696-4949-AC7B-6D44F9C1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histogram?</a:t>
            </a:r>
          </a:p>
          <a:p>
            <a:r>
              <a:rPr lang="en-US" dirty="0" err="1"/>
              <a:t>Hvorfor</a:t>
            </a:r>
            <a:r>
              <a:rPr lang="en-US" dirty="0"/>
              <a:t> boxplots?</a:t>
            </a:r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konfidensintervaller</a:t>
            </a:r>
            <a:r>
              <a:rPr lang="en-US" dirty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11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6713B-CD6E-4D1F-9E00-C935F625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Fordelinger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4C37F1-5939-43F7-B73A-176EA698D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om </a:t>
            </a:r>
            <a:r>
              <a:rPr lang="en-US" dirty="0" err="1"/>
              <a:t>sandsynlighedsregning</a:t>
            </a:r>
            <a:r>
              <a:rPr lang="en-US" dirty="0"/>
              <a:t> (</a:t>
            </a:r>
            <a:r>
              <a:rPr lang="en-US" dirty="0" err="1"/>
              <a:t>nej</a:t>
            </a:r>
            <a:r>
              <a:rPr lang="en-US" dirty="0"/>
              <a:t> 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fordeling</a:t>
            </a:r>
            <a:r>
              <a:rPr lang="en-US" dirty="0"/>
              <a:t>)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χ</a:t>
            </a:r>
          </a:p>
          <a:p>
            <a:r>
              <a:rPr lang="en-US" dirty="0"/>
              <a:t>F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92B9E3D-6D90-4D06-8304-DAFF695A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83" y="3320633"/>
            <a:ext cx="865943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A0DDF-60BE-44A2-B09E-B93D6F85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0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Geometrisk</a:t>
            </a:r>
            <a:r>
              <a:rPr lang="en-US" dirty="0"/>
              <a:t> vs Bernoulli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BC75D55E-2C14-4B81-8808-8C2E734CD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519" y="3429000"/>
            <a:ext cx="8568391" cy="103938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5F8CDD5-B8DA-40D2-8E7B-718B6D59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48" y="1258512"/>
            <a:ext cx="7449161" cy="217048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2581DAA-7B82-4ED2-B93A-F0C6C54F7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107" y="4468387"/>
            <a:ext cx="7353931" cy="20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5C716-77C7-479F-B6CA-5EA87486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Binomial vs negative binomial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9EAB32E-B6FA-4B1A-8977-A6654CD2E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363" y="2795688"/>
            <a:ext cx="6154009" cy="145752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B92735D-DEF1-4C24-91A5-902B911C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626" y="1357212"/>
            <a:ext cx="6058746" cy="143847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B7F3F4C-FFE4-4AEB-B953-DB7DB1A9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272" y="4467181"/>
            <a:ext cx="881185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Hvad har vi</vt:lpstr>
      <vt:lpstr>PowerPoint-præsentation</vt:lpstr>
      <vt:lpstr>Nu kunne jeg lave en masse R</vt:lpstr>
      <vt:lpstr>Deskriptiv Det visuelle</vt:lpstr>
      <vt:lpstr>Fordelinger</vt:lpstr>
      <vt:lpstr>Geometrisk vs Bernoulli</vt:lpstr>
      <vt:lpstr>Binomial vs negative binomial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Hvad har vi</dc:title>
  <dc:creator>Henrik Hansen</dc:creator>
  <cp:lastModifiedBy>Henrik Hansen</cp:lastModifiedBy>
  <cp:revision>1</cp:revision>
  <dcterms:created xsi:type="dcterms:W3CDTF">2020-11-12T15:02:29Z</dcterms:created>
  <dcterms:modified xsi:type="dcterms:W3CDTF">2020-11-12T18:51:52Z</dcterms:modified>
</cp:coreProperties>
</file>