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57224F-6A1C-420C-9110-06778C6AD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A5FE494-5B01-42BC-AAA1-7B2BF29F7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4480D00-389C-432D-A93F-5169C1507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92DD-A7AB-4E02-9AA0-87F1BFF4020A}" type="datetimeFigureOut">
              <a:rPr lang="da-DK" smtClean="0"/>
              <a:t>28-10-2020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23B0930-8461-4E11-A2FE-BEA46E19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5FE8BC9-D73D-490E-B228-77E8133B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7274-7D73-4D50-AF9F-FAF1D10913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349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E1D18-EBF3-4406-8C69-C830901AD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64B6183-D39F-411A-97F3-1052D4045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6D53574-E30F-4A93-B537-57026FE7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92DD-A7AB-4E02-9AA0-87F1BFF4020A}" type="datetimeFigureOut">
              <a:rPr lang="da-DK" smtClean="0"/>
              <a:t>28-10-2020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A6506CA-2C76-4044-8E07-F53004E3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9070790-755A-440A-9EDD-94FD8ED3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7274-7D73-4D50-AF9F-FAF1D10913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161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86DF631F-EEA4-43DA-A7C6-F6AF6051E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7404C77-5F0F-4556-BBCD-69ECF7278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C5CFC13-9B6E-4802-92FE-E3F577B0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92DD-A7AB-4E02-9AA0-87F1BFF4020A}" type="datetimeFigureOut">
              <a:rPr lang="da-DK" smtClean="0"/>
              <a:t>28-10-2020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B3C7D1F-E978-4AC7-84F7-A42347C0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C1F3FD2-9915-4587-9F9A-DB01D008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7274-7D73-4D50-AF9F-FAF1D10913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634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EA7692-2501-472A-897A-06B3AF2F5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3D89CCE-85D1-4A90-85A6-976607B5B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E4D4F86-DEB4-412B-85BD-AAB62497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92DD-A7AB-4E02-9AA0-87F1BFF4020A}" type="datetimeFigureOut">
              <a:rPr lang="da-DK" smtClean="0"/>
              <a:t>28-10-2020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3984F3F-1667-4F5D-B6F5-F97C3EE34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86F597B-B258-4EB1-86A7-709F66FE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7274-7D73-4D50-AF9F-FAF1D10913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453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39FB3-EF97-470F-A0BD-12A75A5FD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C544DCE-2E46-46C5-8163-1792ECF21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09A6F24-199F-4AAB-B7A9-2851E5B4F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92DD-A7AB-4E02-9AA0-87F1BFF4020A}" type="datetimeFigureOut">
              <a:rPr lang="da-DK" smtClean="0"/>
              <a:t>28-10-2020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E01A71C-E991-44E7-98D2-E1520BA4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11ED376-572B-40E5-A453-77E33327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7274-7D73-4D50-AF9F-FAF1D10913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376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70E072-B67D-4708-B4CA-A0DA4DA9E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88A033F-5846-4299-93DC-85EE6C719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AEAA6E0-BDD3-4ED6-98B3-37018B2B4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8755731-D7BD-4788-8E1C-60214B950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92DD-A7AB-4E02-9AA0-87F1BFF4020A}" type="datetimeFigureOut">
              <a:rPr lang="da-DK" smtClean="0"/>
              <a:t>28-10-2020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42E43A5-EAF4-47AA-B7B1-EFB959581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D4FB114-1699-4E72-B0C9-22835D9D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7274-7D73-4D50-AF9F-FAF1D10913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147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A773AE-25C3-4F02-8571-0AABC2D7C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2CE1054-A7B9-4654-98C4-215290E4F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42DBA3B-87FC-4B3A-88B6-9FD19FC04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5A035436-F5D2-46F4-AEBA-AFE7BC8F7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B615F24-6B47-441F-BDAC-F50651B6F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992ACF14-AD0D-4A49-967E-5D4F37B1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92DD-A7AB-4E02-9AA0-87F1BFF4020A}" type="datetimeFigureOut">
              <a:rPr lang="da-DK" smtClean="0"/>
              <a:t>28-10-2020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21DDFF3B-9A27-4469-B695-263F6186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401FDF0-4490-4597-A71F-416A13D8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7274-7D73-4D50-AF9F-FAF1D10913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557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47691-9284-4B05-A410-9F26A28D6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BBF40362-47A2-4C1B-8D6F-F38FD615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92DD-A7AB-4E02-9AA0-87F1BFF4020A}" type="datetimeFigureOut">
              <a:rPr lang="da-DK" smtClean="0"/>
              <a:t>28-10-2020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B0F2D88-4C4E-4EDC-82E5-1547DDB54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0E59C53-A4E7-46EF-BA95-E31B454B5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7274-7D73-4D50-AF9F-FAF1D10913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911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1D687B7-B6B8-40E6-8BAB-370744A9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92DD-A7AB-4E02-9AA0-87F1BFF4020A}" type="datetimeFigureOut">
              <a:rPr lang="da-DK" smtClean="0"/>
              <a:t>28-10-2020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B7718E35-9F62-44E5-A638-45E2C79C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3768D42-3ED3-439D-ADC6-5ACD4428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7274-7D73-4D50-AF9F-FAF1D10913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9558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817FA-25D2-4182-96C0-73A1003F6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36FB14E-92BA-43F2-A3CD-C179435F9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AB63B2E-9F68-49FF-B450-E1CA019CB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FA32AB9-FAB0-4B0F-9747-F794E914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92DD-A7AB-4E02-9AA0-87F1BFF4020A}" type="datetimeFigureOut">
              <a:rPr lang="da-DK" smtClean="0"/>
              <a:t>28-10-2020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5377005-B4F4-4A1B-9354-EA293FCD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3953643-2BBB-4E1C-83DB-89232A7B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7274-7D73-4D50-AF9F-FAF1D10913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127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D5650-C2BD-49FD-B6B5-E72B87D2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07C7AC16-D6D8-4A8E-89C9-3E572BBEF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EABE647-A04C-4D57-907B-AAA6026F8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1F3358D-40D6-499C-AA1B-1EFA2A68B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92DD-A7AB-4E02-9AA0-87F1BFF4020A}" type="datetimeFigureOut">
              <a:rPr lang="da-DK" smtClean="0"/>
              <a:t>28-10-2020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8681A3C-7D6F-4333-B8C4-8BF77AFA7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2D7B4B9-06A9-4C76-975A-80DDD4F7E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7274-7D73-4D50-AF9F-FAF1D10913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815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3009B7C3-B359-4BB8-804C-9568BE3E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CA9C3CE-97EE-4481-A6F7-F20DEFA40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6EC24CA-77C6-4CB9-BA8D-2E03D8898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592DD-A7AB-4E02-9AA0-87F1BFF4020A}" type="datetimeFigureOut">
              <a:rPr lang="da-DK" smtClean="0"/>
              <a:t>28-10-2020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FBF2E71-031D-4D58-9454-6892DD586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4819F0D-DB04-4AC6-BBFA-1CF3A3C72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97274-7D73-4D50-AF9F-FAF1D10913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9287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6A6FF-40E4-4D33-AFD5-DB598BCF03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F-</a:t>
            </a:r>
            <a:r>
              <a:rPr lang="en-US" dirty="0" err="1"/>
              <a:t>fordelingen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90AD51A-1779-45DE-9728-50859F1AE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Det er den </a:t>
            </a:r>
            <a:r>
              <a:rPr lang="en-US" dirty="0" err="1"/>
              <a:t>sidste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2687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6208F19F-5A44-4A25-BC91-A83AA36E5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7" y="816442"/>
            <a:ext cx="10936226" cy="2400635"/>
          </a:xfrm>
          <a:prstGeom prst="rect">
            <a:avLst/>
          </a:prstGeom>
        </p:spPr>
      </p:pic>
      <p:pic>
        <p:nvPicPr>
          <p:cNvPr id="3" name="Billede 2">
            <a:extLst>
              <a:ext uri="{FF2B5EF4-FFF2-40B4-BE49-F238E27FC236}">
                <a16:creationId xmlns:a16="http://schemas.microsoft.com/office/drawing/2014/main" id="{7E76762E-872B-415D-984B-156979137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944" y="3811826"/>
            <a:ext cx="4744112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13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109564DD-769A-4B73-81EF-29D7C7DB8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71" y="505982"/>
            <a:ext cx="10802858" cy="1619476"/>
          </a:xfrm>
          <a:prstGeom prst="rect">
            <a:avLst/>
          </a:prstGeom>
        </p:spPr>
      </p:pic>
      <p:pic>
        <p:nvPicPr>
          <p:cNvPr id="3" name="Billede 2">
            <a:extLst>
              <a:ext uri="{FF2B5EF4-FFF2-40B4-BE49-F238E27FC236}">
                <a16:creationId xmlns:a16="http://schemas.microsoft.com/office/drawing/2014/main" id="{C97613F6-630D-4CA3-9E7D-707234FAA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60" y="2243342"/>
            <a:ext cx="10774279" cy="1619476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819C701A-65AE-4248-B67E-B54D8E237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71" y="3965462"/>
            <a:ext cx="10631384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4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EF443729-879B-4944-88D5-16BE6E6AC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18" y="3775314"/>
            <a:ext cx="10840963" cy="2838846"/>
          </a:xfrm>
          <a:prstGeom prst="rect">
            <a:avLst/>
          </a:prstGeom>
        </p:spPr>
      </p:pic>
      <p:pic>
        <p:nvPicPr>
          <p:cNvPr id="3" name="Billede 2">
            <a:extLst>
              <a:ext uri="{FF2B5EF4-FFF2-40B4-BE49-F238E27FC236}">
                <a16:creationId xmlns:a16="http://schemas.microsoft.com/office/drawing/2014/main" id="{136E244C-0F67-49B6-92E9-813851364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660" y="533500"/>
            <a:ext cx="8030696" cy="272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50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F-fordelingen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F-fordelingen</dc:title>
  <dc:creator>Henrik Hansen</dc:creator>
  <cp:lastModifiedBy>Henrik Hansen</cp:lastModifiedBy>
  <cp:revision>2</cp:revision>
  <dcterms:created xsi:type="dcterms:W3CDTF">2020-10-28T13:34:35Z</dcterms:created>
  <dcterms:modified xsi:type="dcterms:W3CDTF">2020-10-28T13:44:42Z</dcterms:modified>
</cp:coreProperties>
</file>