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50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5FD6-AAA7-4DBF-ADA5-78E8B1FAFB2E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0E8-25A2-4932-B83D-770D11C90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40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5FD6-AAA7-4DBF-ADA5-78E8B1FAFB2E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0E8-25A2-4932-B83D-770D11C90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59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5FD6-AAA7-4DBF-ADA5-78E8B1FAFB2E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0E8-25A2-4932-B83D-770D11C90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64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5FD6-AAA7-4DBF-ADA5-78E8B1FAFB2E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0E8-25A2-4932-B83D-770D11C90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12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5FD6-AAA7-4DBF-ADA5-78E8B1FAFB2E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0E8-25A2-4932-B83D-770D11C90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899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5FD6-AAA7-4DBF-ADA5-78E8B1FAFB2E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0E8-25A2-4932-B83D-770D11C90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81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5FD6-AAA7-4DBF-ADA5-78E8B1FAFB2E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0E8-25A2-4932-B83D-770D11C90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990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5FD6-AAA7-4DBF-ADA5-78E8B1FAFB2E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0E8-25A2-4932-B83D-770D11C90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92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5FD6-AAA7-4DBF-ADA5-78E8B1FAFB2E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0E8-25A2-4932-B83D-770D11C90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917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5FD6-AAA7-4DBF-ADA5-78E8B1FAFB2E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0E8-25A2-4932-B83D-770D11C90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248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5FD6-AAA7-4DBF-ADA5-78E8B1FAFB2E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800E8-25A2-4932-B83D-770D11C90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92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5FD6-AAA7-4DBF-ADA5-78E8B1FAFB2E}" type="datetimeFigureOut">
              <a:rPr lang="en-GB" smtClean="0"/>
              <a:t>06/05/2015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800E8-25A2-4932-B83D-770D11C902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9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Optimising parameter values in Climate Models:</a:t>
            </a:r>
            <a:br>
              <a:rPr lang="en-GB" dirty="0"/>
            </a:br>
            <a:r>
              <a:rPr lang="en-GB" dirty="0"/>
              <a:t> Observational/model synthesis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Simon </a:t>
            </a:r>
            <a:r>
              <a:rPr lang="en-GB" dirty="0" smtClean="0"/>
              <a:t>Tett, </a:t>
            </a:r>
            <a:r>
              <a:rPr lang="en-GB" dirty="0"/>
              <a:t>Kuniko </a:t>
            </a:r>
            <a:r>
              <a:rPr lang="en-GB" dirty="0" smtClean="0"/>
              <a:t>Yamazaki, </a:t>
            </a:r>
            <a:r>
              <a:rPr lang="en-GB" dirty="0" err="1"/>
              <a:t>Coralia</a:t>
            </a:r>
            <a:r>
              <a:rPr lang="en-GB" dirty="0"/>
              <a:t> </a:t>
            </a:r>
            <a:r>
              <a:rPr lang="en-GB" dirty="0" err="1" smtClean="0"/>
              <a:t>Cartis</a:t>
            </a:r>
            <a:r>
              <a:rPr lang="en-GB" dirty="0" smtClean="0"/>
              <a:t>, </a:t>
            </a:r>
            <a:r>
              <a:rPr lang="en-GB" dirty="0"/>
              <a:t>Mike </a:t>
            </a:r>
            <a:r>
              <a:rPr lang="en-GB" dirty="0" err="1" smtClean="0"/>
              <a:t>Mineter</a:t>
            </a:r>
            <a:r>
              <a:rPr lang="en-GB" dirty="0" smtClean="0"/>
              <a:t> </a:t>
            </a:r>
            <a:r>
              <a:rPr lang="en-GB" dirty="0"/>
              <a:t>and Lettie </a:t>
            </a:r>
            <a:r>
              <a:rPr lang="en-GB" dirty="0" smtClean="0"/>
              <a:t>Roach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85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507288" cy="1498178"/>
          </a:xfrm>
        </p:spPr>
        <p:txBody>
          <a:bodyPr>
            <a:normAutofit/>
          </a:bodyPr>
          <a:lstStyle/>
          <a:p>
            <a:r>
              <a:rPr lang="en-GB" dirty="0" smtClean="0"/>
              <a:t>Climate models need to represent the effect of unresolved processes</a:t>
            </a:r>
            <a:r>
              <a:rPr lang="en-GB" dirty="0" smtClean="0"/>
              <a:t>.  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4"/>
            <a:ext cx="2971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詳細な雲物理過程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58" y="4149080"/>
            <a:ext cx="3096344" cy="232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041146"/>
            <a:ext cx="3600400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702" y="4383687"/>
            <a:ext cx="3024336" cy="231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199" y="4383686"/>
            <a:ext cx="2720453" cy="199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377909" y="2852936"/>
            <a:ext cx="1694362" cy="72008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7" idx="1"/>
          </p:cNvCxnSpPr>
          <p:nvPr/>
        </p:nvCxnSpPr>
        <p:spPr>
          <a:xfrm flipV="1">
            <a:off x="3059832" y="3121266"/>
            <a:ext cx="2016224" cy="190120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20763" y="3429000"/>
            <a:ext cx="1351237" cy="1296144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86987" y="5175194"/>
            <a:ext cx="620917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>
            <a:off x="3248248" y="3142731"/>
            <a:ext cx="3556000" cy="1654421"/>
          </a:xfrm>
          <a:prstGeom prst="curvedConnector3">
            <a:avLst>
              <a:gd name="adj1" fmla="val 5000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>
            <a:off x="3059832" y="5382507"/>
            <a:ext cx="3816424" cy="160509"/>
          </a:xfrm>
          <a:prstGeom prst="curvedConnector3">
            <a:avLst>
              <a:gd name="adj1" fmla="val 50000"/>
            </a:avLst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66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Optimisation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Parameters used in sub-grid scale models are uncertain.</a:t>
            </a:r>
          </a:p>
          <a:p>
            <a:r>
              <a:rPr lang="en-GB" dirty="0" smtClean="0"/>
              <a:t>Modifying them can have a large impact on the model simulation of observed climate and future climate.</a:t>
            </a:r>
          </a:p>
          <a:p>
            <a:r>
              <a:rPr lang="en-GB" dirty="0" smtClean="0"/>
              <a:t>Been experimenting with a Gauss-Newton algorithm to minimize model-observational difference by changing parameter values</a:t>
            </a:r>
          </a:p>
          <a:p>
            <a:r>
              <a:rPr lang="en-GB" dirty="0" smtClean="0"/>
              <a:t>Model runs as “batch” job on Eddie (or other computers) so some tricky technical issues.</a:t>
            </a:r>
          </a:p>
          <a:p>
            <a:r>
              <a:rPr lang="en-GB" dirty="0" smtClean="0"/>
              <a:t>Weighting of multiple observations by their inverse covariance.</a:t>
            </a:r>
          </a:p>
          <a:p>
            <a:r>
              <a:rPr lang="en-GB" dirty="0" smtClean="0"/>
              <a:t>Covariance matrix estimated from observational error and climate model noise.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85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One example: Changing sea-ice 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図 93"/>
          <p:cNvPicPr>
            <a:picLocks noChangeAspect="1"/>
          </p:cNvPicPr>
          <p:nvPr/>
        </p:nvPicPr>
        <p:blipFill rotWithShape="1">
          <a:blip r:embed="rId2"/>
          <a:srcRect b="58003"/>
          <a:stretch/>
        </p:blipFill>
        <p:spPr>
          <a:xfrm>
            <a:off x="-82820" y="1773410"/>
            <a:ext cx="4592481" cy="3195980"/>
          </a:xfrm>
          <a:prstGeom prst="rect">
            <a:avLst/>
          </a:prstGeom>
        </p:spPr>
      </p:pic>
      <p:pic>
        <p:nvPicPr>
          <p:cNvPr id="5" name="図 93"/>
          <p:cNvPicPr>
            <a:picLocks noChangeAspect="1"/>
          </p:cNvPicPr>
          <p:nvPr/>
        </p:nvPicPr>
        <p:blipFill rotWithShape="1">
          <a:blip r:embed="rId2"/>
          <a:srcRect t="49669"/>
          <a:stretch/>
        </p:blipFill>
        <p:spPr>
          <a:xfrm>
            <a:off x="4509660" y="1773410"/>
            <a:ext cx="4488781" cy="374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96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120</Words>
  <Application>Microsoft Office PowerPoint</Application>
  <PresentationFormat>On-screen Show (4:3)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Optimising parameter values in Climate Models:  Observational/model synthesis </vt:lpstr>
      <vt:lpstr>Climate models need to represent the effect of unresolved processes.  </vt:lpstr>
      <vt:lpstr>Optimisation</vt:lpstr>
      <vt:lpstr>One example: Changing sea-ice parameters</vt:lpstr>
    </vt:vector>
  </TitlesOfParts>
  <Company>University of Edinburgh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TETT Simon</dc:creator>
  <cp:lastModifiedBy>TETT Simon</cp:lastModifiedBy>
  <cp:revision>7</cp:revision>
  <dcterms:created xsi:type="dcterms:W3CDTF">2014-11-28T08:55:00Z</dcterms:created>
  <dcterms:modified xsi:type="dcterms:W3CDTF">2015-05-06T07:39:50Z</dcterms:modified>
</cp:coreProperties>
</file>