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81" r:id="rId5"/>
    <p:sldId id="280" r:id="rId6"/>
    <p:sldId id="282" r:id="rId7"/>
    <p:sldId id="283" r:id="rId8"/>
    <p:sldId id="279" r:id="rId9"/>
    <p:sldId id="284" r:id="rId10"/>
    <p:sldId id="285" r:id="rId11"/>
    <p:sldId id="278" r:id="rId12"/>
    <p:sldId id="286" r:id="rId13"/>
    <p:sldId id="287" r:id="rId14"/>
    <p:sldId id="288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33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90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67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618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030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7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0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1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783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9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918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9325C-BF4E-4DCC-88EE-4317837F5BB1}" type="datetimeFigureOut">
              <a:rPr lang="es-CO" smtClean="0"/>
              <a:t>16/10/2022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2C4CA-F95A-4B59-8B75-90A49D3B60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640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AD93B-470B-44BE-B4BC-ED5D61A5A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7B7E1-B8D3-4612-933F-40802EF86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1BE28A9-2155-4851-A70E-ED20D183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0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287164" y="708993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3 – Archivo mp3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FD7450-17AD-45C2-A242-50CA4DE2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920" y="2082627"/>
            <a:ext cx="5475725" cy="217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8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4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70AE6C-AFEB-4A6B-80EB-96B6D8A5B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" y="927444"/>
            <a:ext cx="743902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1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4 – Texto de la imagen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8C30BA0-F018-48E0-B73B-7B2E49035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05" y="1198426"/>
            <a:ext cx="7604389" cy="375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5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4 – Imagen Utilizada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21AA98-FA68-4000-97E1-02BA2D6C0F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12" y="1198426"/>
            <a:ext cx="72675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66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4 – Texto traducido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C6B8AB-294B-4668-BC8E-29B755AF2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60" y="1278222"/>
            <a:ext cx="8319880" cy="430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1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2B8BE72-D27E-40F6-BE81-4B23D256CA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F2202C3D-1395-4DA8-8A14-EFAA44EEC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8DF45EB-D421-41BA-88E2-8F7013E6E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382" y="325299"/>
            <a:ext cx="4263236" cy="55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1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1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3B7AB7-D67C-4BFF-A39D-8211D8F31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001" y="895027"/>
            <a:ext cx="5245997" cy="48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4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1 – Archivo con contraseñas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353AF6-03E0-4631-BCF1-3F6ED9EB9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91" y="1260164"/>
            <a:ext cx="5773825" cy="389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2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434F88-5FD7-41E3-A820-A30077F73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8" y="1080053"/>
            <a:ext cx="6379551" cy="457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1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2 – Texto a leer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828359-994F-40C7-9B70-CA5A1EFBF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43" y="1248122"/>
            <a:ext cx="7964914" cy="30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0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2 – Archivo generado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74CC07-6E0B-4C6B-9622-2D38E98A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3" y="1753015"/>
            <a:ext cx="7559034" cy="16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92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3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7DF0D7-DC38-4536-AB65-C9BDBFA4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58" y="1080053"/>
            <a:ext cx="7311371" cy="424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93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C05C459-9DB8-4233-B318-B27E48988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24"/>
            <a:ext cx="9144000" cy="684295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C85719F-92F8-4554-B1F8-9BDF55D6DB17}"/>
              </a:ext>
            </a:extLst>
          </p:cNvPr>
          <p:cNvSpPr/>
          <p:nvPr/>
        </p:nvSpPr>
        <p:spPr>
          <a:xfrm>
            <a:off x="1393181" y="125897"/>
            <a:ext cx="6771861" cy="9541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Numero 3 – Texto para leer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59D142-A701-406F-98CE-ECFD9D2B9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0" y="1545741"/>
            <a:ext cx="7496180" cy="26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09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65</Words>
  <Application>Microsoft Office PowerPoint</Application>
  <PresentationFormat>Presentación en pantalla (4:3)</PresentationFormat>
  <Paragraphs>12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tatiana marin</dc:creator>
  <cp:lastModifiedBy>petersalamancalfonso@gmail.com</cp:lastModifiedBy>
  <cp:revision>52</cp:revision>
  <dcterms:created xsi:type="dcterms:W3CDTF">2020-04-15T15:49:02Z</dcterms:created>
  <dcterms:modified xsi:type="dcterms:W3CDTF">2022-10-17T02:13:35Z</dcterms:modified>
</cp:coreProperties>
</file>