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6" r:id="rId5"/>
    <p:sldId id="272" r:id="rId6"/>
    <p:sldId id="277" r:id="rId7"/>
    <p:sldId id="273" r:id="rId8"/>
    <p:sldId id="278" r:id="rId9"/>
    <p:sldId id="274" r:id="rId10"/>
    <p:sldId id="279" r:id="rId11"/>
    <p:sldId id="275" r:id="rId12"/>
    <p:sldId id="280" r:id="rId13"/>
    <p:sldId id="27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33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0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18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3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7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1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83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9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1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325C-BF4E-4DCC-88EE-4317837F5BB1}" type="datetimeFigureOut">
              <a:rPr lang="es-CO" smtClean="0"/>
              <a:t>19/09/2022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4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Salamanca/EvaluacionDistanciaProgramacionAvanzada.g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AD93B-470B-44BE-B4BC-ED5D61A5A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7B7E1-B8D3-4612-933F-40802EF86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1BE28A9-2155-4851-A70E-ED20D183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186069" y="775254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Palíndromos por cadena de palabras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2C9FE0-1C54-40FA-8C5D-B75BDFF0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20" y="2139330"/>
            <a:ext cx="7090215" cy="16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Sucesión de Fibonacci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DA4042-6913-43CC-BE32-4E1AF766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3" y="1536805"/>
            <a:ext cx="8374113" cy="246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Sucesión de Fibonacci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4D40E2-2613-4984-9791-90C8A7BD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76" y="1377588"/>
            <a:ext cx="4749248" cy="41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1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CE22D3-542F-4E91-91EB-27B2BDBE0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E927F46-6E21-41E0-A344-B8F7BA58FDFA}"/>
              </a:ext>
            </a:extLst>
          </p:cNvPr>
          <p:cNvSpPr/>
          <p:nvPr/>
        </p:nvSpPr>
        <p:spPr>
          <a:xfrm>
            <a:off x="887896" y="874643"/>
            <a:ext cx="7354956" cy="355158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del repositorio de GitHub</a:t>
            </a:r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r>
              <a:rPr lang="es-CO" dirty="0">
                <a:hlinkClick r:id="rId3"/>
              </a:rPr>
              <a:t>https://github.com/PeterSalamanca/EvaluacionDistanciaProgramacionAvanzada.git</a:t>
            </a:r>
            <a:endParaRPr lang="es-CO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118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B8BE72-D27E-40F6-BE81-4B23D256C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2202C3D-1395-4DA8-8A14-EFAA44EEC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DF45EB-D421-41BA-88E2-8F7013E6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82" y="325299"/>
            <a:ext cx="4263236" cy="55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1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C2FB07-D0D8-4B11-88AA-779B8123F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"/>
          <a:stretch/>
        </p:blipFill>
        <p:spPr>
          <a:xfrm>
            <a:off x="993913" y="906156"/>
            <a:ext cx="6786816" cy="48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287164" y="419342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1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1117B2-6C11-4361-B85E-E477281F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62" y="1785315"/>
            <a:ext cx="6492843" cy="26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Anagramas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CEB86D-1731-4939-99EC-895D24AAD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85"/>
          <a:stretch/>
        </p:blipFill>
        <p:spPr>
          <a:xfrm>
            <a:off x="776908" y="1808026"/>
            <a:ext cx="7862719" cy="22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Anagramas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545837-3BD6-4561-87E3-271FDA01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18" y="1540565"/>
            <a:ext cx="6691647" cy="27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Palíndromos por palabra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653787-5F9A-4173-AFA8-CF832B04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7" y="1681577"/>
            <a:ext cx="7601485" cy="24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Palíndromos por palabra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38E465-9F2B-4F5D-BAAE-12CFC013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31" y="1730650"/>
            <a:ext cx="6945937" cy="22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9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22336" y="4306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Palíndromos por cadena de palabras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8E2AF0-8077-4375-A888-0BCF5A25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8" y="1235040"/>
            <a:ext cx="7407903" cy="43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58</Words>
  <Application>Microsoft Office PowerPoint</Application>
  <PresentationFormat>Presentación en pantalla 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marin</dc:creator>
  <cp:lastModifiedBy>petersalamancalfonso@gmail.com</cp:lastModifiedBy>
  <cp:revision>46</cp:revision>
  <dcterms:created xsi:type="dcterms:W3CDTF">2020-04-15T15:49:02Z</dcterms:created>
  <dcterms:modified xsi:type="dcterms:W3CDTF">2022-09-20T01:18:25Z</dcterms:modified>
</cp:coreProperties>
</file>