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'201602280'!$B$1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'201602280'!$C$1:$L$1</c:f>
              <c:numCache>
                <c:formatCode>General</c:formatCode>
                <c:ptCount val="10"/>
                <c:pt idx="0">
                  <c:v>54398460</c:v>
                </c:pt>
                <c:pt idx="1">
                  <c:v>48792970</c:v>
                </c:pt>
                <c:pt idx="2">
                  <c:v>54613174</c:v>
                </c:pt>
                <c:pt idx="3">
                  <c:v>56564164</c:v>
                </c:pt>
                <c:pt idx="4">
                  <c:v>56659927</c:v>
                </c:pt>
                <c:pt idx="5">
                  <c:v>54500391</c:v>
                </c:pt>
                <c:pt idx="6">
                  <c:v>56193673</c:v>
                </c:pt>
                <c:pt idx="7">
                  <c:v>52345991</c:v>
                </c:pt>
                <c:pt idx="8">
                  <c:v>58337141</c:v>
                </c:pt>
                <c:pt idx="9">
                  <c:v>53672874</c:v>
                </c:pt>
              </c:numCache>
            </c:numRef>
          </c:val>
        </c:ser>
        <c:ser>
          <c:idx val="1"/>
          <c:order val="1"/>
          <c:tx>
            <c:strRef>
              <c:f>'201602280'!$B$2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'201602280'!$C$2:$L$2</c:f>
              <c:numCache>
                <c:formatCode>General</c:formatCode>
                <c:ptCount val="10"/>
                <c:pt idx="0">
                  <c:v>543984.6</c:v>
                </c:pt>
                <c:pt idx="1">
                  <c:v>487929.7</c:v>
                </c:pt>
                <c:pt idx="2">
                  <c:v>546131.74</c:v>
                </c:pt>
                <c:pt idx="3">
                  <c:v>565641.64</c:v>
                </c:pt>
                <c:pt idx="4">
                  <c:v>566599.27</c:v>
                </c:pt>
                <c:pt idx="5">
                  <c:v>545003.91</c:v>
                </c:pt>
                <c:pt idx="6">
                  <c:v>561936.73</c:v>
                </c:pt>
                <c:pt idx="7">
                  <c:v>523459.91</c:v>
                </c:pt>
                <c:pt idx="8">
                  <c:v>583371.41</c:v>
                </c:pt>
                <c:pt idx="9">
                  <c:v>536728.74</c:v>
                </c:pt>
              </c:numCache>
            </c:numRef>
          </c:val>
        </c:ser>
        <c:ser>
          <c:idx val="2"/>
          <c:order val="2"/>
          <c:tx>
            <c:strRef>
              <c:f>'201602280'!$B$3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'201602280'!$C$3:$L$3</c:f>
              <c:numCache>
                <c:formatCode>General</c:formatCode>
                <c:ptCount val="10"/>
                <c:pt idx="0">
                  <c:v>103532</c:v>
                </c:pt>
                <c:pt idx="1">
                  <c:v>103240</c:v>
                </c:pt>
                <c:pt idx="2">
                  <c:v>116480</c:v>
                </c:pt>
                <c:pt idx="3">
                  <c:v>112433</c:v>
                </c:pt>
                <c:pt idx="4">
                  <c:v>134446</c:v>
                </c:pt>
                <c:pt idx="5">
                  <c:v>105843</c:v>
                </c:pt>
                <c:pt idx="6">
                  <c:v>101479</c:v>
                </c:pt>
                <c:pt idx="7">
                  <c:v>112564</c:v>
                </c:pt>
                <c:pt idx="8">
                  <c:v>105603</c:v>
                </c:pt>
                <c:pt idx="9">
                  <c:v>104095</c:v>
                </c:pt>
              </c:numCache>
            </c:numRef>
          </c:val>
        </c:ser>
        <c:ser>
          <c:idx val="3"/>
          <c:order val="3"/>
          <c:tx>
            <c:strRef>
              <c:f>'201602280'!$B$4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'201602280'!$C$4:$L$4</c:f>
              <c:numCache>
                <c:formatCode>General</c:formatCode>
                <c:ptCount val="10"/>
                <c:pt idx="0">
                  <c:v>997652</c:v>
                </c:pt>
                <c:pt idx="1">
                  <c:v>993037</c:v>
                </c:pt>
                <c:pt idx="2">
                  <c:v>997850</c:v>
                </c:pt>
                <c:pt idx="3">
                  <c:v>996101</c:v>
                </c:pt>
                <c:pt idx="4">
                  <c:v>985389</c:v>
                </c:pt>
                <c:pt idx="5">
                  <c:v>992413</c:v>
                </c:pt>
                <c:pt idx="6">
                  <c:v>998760</c:v>
                </c:pt>
                <c:pt idx="7">
                  <c:v>989074</c:v>
                </c:pt>
                <c:pt idx="8">
                  <c:v>995049</c:v>
                </c:pt>
                <c:pt idx="9">
                  <c:v>993509</c:v>
                </c:pt>
              </c:numCache>
            </c:numRef>
          </c:val>
        </c:ser>
        <c:ser>
          <c:idx val="4"/>
          <c:order val="4"/>
          <c:tx>
            <c:strRef>
              <c:f>'201602280'!$B$5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'201602280'!$C$5:$L$5</c:f>
              <c:numCache>
                <c:formatCode>General</c:formatCode>
                <c:ptCount val="10"/>
                <c:pt idx="0">
                  <c:v>553722</c:v>
                </c:pt>
                <c:pt idx="1">
                  <c:v>442624</c:v>
                </c:pt>
                <c:pt idx="2">
                  <c:v>563220</c:v>
                </c:pt>
                <c:pt idx="3">
                  <c:v>586878.5</c:v>
                </c:pt>
                <c:pt idx="4">
                  <c:v>545791</c:v>
                </c:pt>
                <c:pt idx="5">
                  <c:v>547026</c:v>
                </c:pt>
                <c:pt idx="6">
                  <c:v>577272.5</c:v>
                </c:pt>
                <c:pt idx="7">
                  <c:v>501261.5</c:v>
                </c:pt>
                <c:pt idx="8">
                  <c:v>628272.5</c:v>
                </c:pt>
                <c:pt idx="9">
                  <c:v>531172.5</c:v>
                </c:pt>
              </c:numCache>
            </c:numRef>
          </c:val>
        </c:ser>
        <c:ser>
          <c:idx val="5"/>
          <c:order val="5"/>
          <c:tx>
            <c:strRef>
              <c:f>'201602280'!$B$6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'201602280'!$C$6:$L$6</c:f>
              <c:numCache>
                <c:formatCode>General</c:formatCode>
                <c:ptCount val="10"/>
                <c:pt idx="0">
                  <c:v>252618.35910044226</c:v>
                </c:pt>
                <c:pt idx="1">
                  <c:v>268362.75237526908</c:v>
                </c:pt>
                <c:pt idx="2">
                  <c:v>253047.71969494686</c:v>
                </c:pt>
                <c:pt idx="3">
                  <c:v>279249.40196965577</c:v>
                </c:pt>
                <c:pt idx="4">
                  <c:v>249281.71451648255</c:v>
                </c:pt>
                <c:pt idx="5">
                  <c:v>249281.71451648255</c:v>
                </c:pt>
                <c:pt idx="6">
                  <c:v>251714.79306329435</c:v>
                </c:pt>
                <c:pt idx="7">
                  <c:v>269720.42047839443</c:v>
                </c:pt>
                <c:pt idx="8">
                  <c:v>245683.8881034365</c:v>
                </c:pt>
                <c:pt idx="9">
                  <c:v>274219.24524094292</c:v>
                </c:pt>
              </c:numCache>
            </c:numRef>
          </c:val>
        </c:ser>
        <c:ser>
          <c:idx val="6"/>
          <c:order val="6"/>
          <c:tx>
            <c:strRef>
              <c:f>'201602280'!$B$7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'201602280'!$C$7:$L$7</c:f>
              <c:numCache>
                <c:formatCode>General</c:formatCode>
                <c:ptCount val="10"/>
                <c:pt idx="0">
                  <c:v>252618.35910044226</c:v>
                </c:pt>
                <c:pt idx="1">
                  <c:v>268362.75237526908</c:v>
                </c:pt>
                <c:pt idx="2">
                  <c:v>253047.71969494686</c:v>
                </c:pt>
                <c:pt idx="3">
                  <c:v>279249.40196965577</c:v>
                </c:pt>
                <c:pt idx="4">
                  <c:v>249281.71451648255</c:v>
                </c:pt>
                <c:pt idx="5">
                  <c:v>249281.71451648255</c:v>
                </c:pt>
                <c:pt idx="6">
                  <c:v>251714.79306329435</c:v>
                </c:pt>
                <c:pt idx="7">
                  <c:v>269720.42047839443</c:v>
                </c:pt>
                <c:pt idx="8">
                  <c:v>245683.8881034365</c:v>
                </c:pt>
                <c:pt idx="9">
                  <c:v>274219.24524094292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3966528"/>
        <c:axId val="409000304"/>
      </c:barChart>
      <c:catAx>
        <c:axId val="41396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000304"/>
        <c:crosses val="autoZero"/>
        <c:auto val="1"/>
        <c:lblAlgn val="ctr"/>
        <c:lblOffset val="100"/>
        <c:noMultiLvlLbl val="0"/>
      </c:catAx>
      <c:valAx>
        <c:axId val="40900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6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'201602280'!$G$1:$G$7</c:f>
              <c:numCache>
                <c:formatCode>General</c:formatCode>
                <c:ptCount val="7"/>
                <c:pt idx="0">
                  <c:v>56659927</c:v>
                </c:pt>
                <c:pt idx="1">
                  <c:v>566599.27</c:v>
                </c:pt>
                <c:pt idx="2">
                  <c:v>134446</c:v>
                </c:pt>
                <c:pt idx="3">
                  <c:v>985389</c:v>
                </c:pt>
                <c:pt idx="4">
                  <c:v>545791</c:v>
                </c:pt>
                <c:pt idx="5">
                  <c:v>249281.71451648255</c:v>
                </c:pt>
                <c:pt idx="6">
                  <c:v>249281.71451648255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'201602280'!$H$1:$H$7</c:f>
              <c:numCache>
                <c:formatCode>General</c:formatCode>
                <c:ptCount val="7"/>
                <c:pt idx="0">
                  <c:v>54500391</c:v>
                </c:pt>
                <c:pt idx="1">
                  <c:v>545003.91</c:v>
                </c:pt>
                <c:pt idx="2">
                  <c:v>105843</c:v>
                </c:pt>
                <c:pt idx="3">
                  <c:v>992413</c:v>
                </c:pt>
                <c:pt idx="4">
                  <c:v>547026</c:v>
                </c:pt>
                <c:pt idx="5">
                  <c:v>249281.71451648255</c:v>
                </c:pt>
                <c:pt idx="6">
                  <c:v>249281.71451648255</c:v>
                </c:pt>
              </c:numCache>
            </c:numRef>
          </c:val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'201602280'!$I$1:$I$7</c:f>
              <c:numCache>
                <c:formatCode>General</c:formatCode>
                <c:ptCount val="7"/>
                <c:pt idx="0">
                  <c:v>56193673</c:v>
                </c:pt>
                <c:pt idx="1">
                  <c:v>561936.73</c:v>
                </c:pt>
                <c:pt idx="2">
                  <c:v>101479</c:v>
                </c:pt>
                <c:pt idx="3">
                  <c:v>998760</c:v>
                </c:pt>
                <c:pt idx="4">
                  <c:v>577272.5</c:v>
                </c:pt>
                <c:pt idx="5">
                  <c:v>251714.79306329435</c:v>
                </c:pt>
                <c:pt idx="6">
                  <c:v>251714.79306329435</c:v>
                </c:pt>
              </c:numCache>
            </c:numRef>
          </c:val>
        </c:ser>
        <c:ser>
          <c:idx val="3"/>
          <c:order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'201602280'!$J$1:$J$7</c:f>
              <c:numCache>
                <c:formatCode>General</c:formatCode>
                <c:ptCount val="7"/>
                <c:pt idx="0">
                  <c:v>52345991</c:v>
                </c:pt>
                <c:pt idx="1">
                  <c:v>523459.91</c:v>
                </c:pt>
                <c:pt idx="2">
                  <c:v>112564</c:v>
                </c:pt>
                <c:pt idx="3">
                  <c:v>989074</c:v>
                </c:pt>
                <c:pt idx="4">
                  <c:v>501261.5</c:v>
                </c:pt>
                <c:pt idx="5">
                  <c:v>269720.42047839443</c:v>
                </c:pt>
                <c:pt idx="6">
                  <c:v>269720.42047839443</c:v>
                </c:pt>
              </c:numCache>
            </c:numRef>
          </c:val>
        </c:ser>
        <c:ser>
          <c:idx val="4"/>
          <c:order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'201602280'!$K$1:$K$7</c:f>
              <c:numCache>
                <c:formatCode>General</c:formatCode>
                <c:ptCount val="7"/>
                <c:pt idx="0">
                  <c:v>58337141</c:v>
                </c:pt>
                <c:pt idx="1">
                  <c:v>583371.41</c:v>
                </c:pt>
                <c:pt idx="2">
                  <c:v>105603</c:v>
                </c:pt>
                <c:pt idx="3">
                  <c:v>995049</c:v>
                </c:pt>
                <c:pt idx="4">
                  <c:v>628272.5</c:v>
                </c:pt>
                <c:pt idx="5">
                  <c:v>245683.8881034365</c:v>
                </c:pt>
                <c:pt idx="6">
                  <c:v>245683.8881034365</c:v>
                </c:pt>
              </c:numCache>
            </c:numRef>
          </c:val>
        </c:ser>
        <c:ser>
          <c:idx val="5"/>
          <c:order val="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'201602280'!$L$1:$L$7</c:f>
              <c:numCache>
                <c:formatCode>General</c:formatCode>
                <c:ptCount val="7"/>
                <c:pt idx="0">
                  <c:v>53672874</c:v>
                </c:pt>
                <c:pt idx="1">
                  <c:v>536728.74</c:v>
                </c:pt>
                <c:pt idx="2">
                  <c:v>104095</c:v>
                </c:pt>
                <c:pt idx="3">
                  <c:v>993509</c:v>
                </c:pt>
                <c:pt idx="4">
                  <c:v>531172.5</c:v>
                </c:pt>
                <c:pt idx="5">
                  <c:v>274219.24524094292</c:v>
                </c:pt>
                <c:pt idx="6">
                  <c:v>274219.24524094292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'201602280'!$F$1:$L$1</c:f>
              <c:numCache>
                <c:formatCode>General</c:formatCode>
                <c:ptCount val="7"/>
                <c:pt idx="0">
                  <c:v>56564164</c:v>
                </c:pt>
                <c:pt idx="1">
                  <c:v>56659927</c:v>
                </c:pt>
                <c:pt idx="2">
                  <c:v>54500391</c:v>
                </c:pt>
                <c:pt idx="3">
                  <c:v>56193673</c:v>
                </c:pt>
                <c:pt idx="4">
                  <c:v>52345991</c:v>
                </c:pt>
                <c:pt idx="5">
                  <c:v>58337141</c:v>
                </c:pt>
                <c:pt idx="6">
                  <c:v>53672874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'201602280'!$F$2:$L$2</c:f>
              <c:numCache>
                <c:formatCode>General</c:formatCode>
                <c:ptCount val="7"/>
                <c:pt idx="0">
                  <c:v>565641.64</c:v>
                </c:pt>
                <c:pt idx="1">
                  <c:v>566599.27</c:v>
                </c:pt>
                <c:pt idx="2">
                  <c:v>545003.91</c:v>
                </c:pt>
                <c:pt idx="3">
                  <c:v>561936.73</c:v>
                </c:pt>
                <c:pt idx="4">
                  <c:v>523459.91</c:v>
                </c:pt>
                <c:pt idx="5">
                  <c:v>583371.41</c:v>
                </c:pt>
                <c:pt idx="6">
                  <c:v>536728.74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'201602280'!$F$3:$L$3</c:f>
              <c:numCache>
                <c:formatCode>General</c:formatCode>
                <c:ptCount val="7"/>
                <c:pt idx="0">
                  <c:v>112433</c:v>
                </c:pt>
                <c:pt idx="1">
                  <c:v>134446</c:v>
                </c:pt>
                <c:pt idx="2">
                  <c:v>105843</c:v>
                </c:pt>
                <c:pt idx="3">
                  <c:v>101479</c:v>
                </c:pt>
                <c:pt idx="4">
                  <c:v>112564</c:v>
                </c:pt>
                <c:pt idx="5">
                  <c:v>105603</c:v>
                </c:pt>
                <c:pt idx="6">
                  <c:v>104095</c:v>
                </c:pt>
              </c:numCache>
            </c:numRef>
          </c:val>
          <c:smooth val="0"/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'201602280'!$F$4:$L$4</c:f>
              <c:numCache>
                <c:formatCode>General</c:formatCode>
                <c:ptCount val="7"/>
                <c:pt idx="0">
                  <c:v>996101</c:v>
                </c:pt>
                <c:pt idx="1">
                  <c:v>985389</c:v>
                </c:pt>
                <c:pt idx="2">
                  <c:v>992413</c:v>
                </c:pt>
                <c:pt idx="3">
                  <c:v>998760</c:v>
                </c:pt>
                <c:pt idx="4">
                  <c:v>989074</c:v>
                </c:pt>
                <c:pt idx="5">
                  <c:v>995049</c:v>
                </c:pt>
                <c:pt idx="6">
                  <c:v>993509</c:v>
                </c:pt>
              </c:numCache>
            </c:numRef>
          </c:val>
          <c:smooth val="0"/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'201602280'!$F$5:$L$5</c:f>
              <c:numCache>
                <c:formatCode>General</c:formatCode>
                <c:ptCount val="7"/>
                <c:pt idx="0">
                  <c:v>586878.5</c:v>
                </c:pt>
                <c:pt idx="1">
                  <c:v>545791</c:v>
                </c:pt>
                <c:pt idx="2">
                  <c:v>547026</c:v>
                </c:pt>
                <c:pt idx="3">
                  <c:v>577272.5</c:v>
                </c:pt>
                <c:pt idx="4">
                  <c:v>501261.5</c:v>
                </c:pt>
                <c:pt idx="5">
                  <c:v>628272.5</c:v>
                </c:pt>
                <c:pt idx="6">
                  <c:v>531172.5</c:v>
                </c:pt>
              </c:numCache>
            </c:numRef>
          </c:val>
          <c:smooth val="0"/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'201602280'!$F$6:$L$6</c:f>
              <c:numCache>
                <c:formatCode>General</c:formatCode>
                <c:ptCount val="7"/>
                <c:pt idx="0">
                  <c:v>279249.40196965577</c:v>
                </c:pt>
                <c:pt idx="1">
                  <c:v>249281.71451648255</c:v>
                </c:pt>
                <c:pt idx="2">
                  <c:v>249281.71451648255</c:v>
                </c:pt>
                <c:pt idx="3">
                  <c:v>251714.79306329435</c:v>
                </c:pt>
                <c:pt idx="4">
                  <c:v>269720.42047839443</c:v>
                </c:pt>
                <c:pt idx="5">
                  <c:v>245683.8881034365</c:v>
                </c:pt>
                <c:pt idx="6">
                  <c:v>274219.24524094292</c:v>
                </c:pt>
              </c:numCache>
            </c:numRef>
          </c:val>
          <c:smooth val="0"/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val>
            <c:numRef>
              <c:f>'201602280'!$F$7:$L$7</c:f>
              <c:numCache>
                <c:formatCode>General</c:formatCode>
                <c:ptCount val="7"/>
                <c:pt idx="0">
                  <c:v>279249.40196965577</c:v>
                </c:pt>
                <c:pt idx="1">
                  <c:v>249281.71451648255</c:v>
                </c:pt>
                <c:pt idx="2">
                  <c:v>249281.71451648255</c:v>
                </c:pt>
                <c:pt idx="3">
                  <c:v>251714.79306329435</c:v>
                </c:pt>
                <c:pt idx="4">
                  <c:v>269720.42047839443</c:v>
                </c:pt>
                <c:pt idx="5">
                  <c:v>245683.8881034365</c:v>
                </c:pt>
                <c:pt idx="6">
                  <c:v>274219.24524094292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521520"/>
        <c:axId val="446902608"/>
      </c:lineChart>
      <c:catAx>
        <c:axId val="414521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902608"/>
        <c:crosses val="autoZero"/>
        <c:auto val="1"/>
        <c:lblAlgn val="ctr"/>
        <c:lblOffset val="100"/>
        <c:noMultiLvlLbl val="0"/>
      </c:catAx>
      <c:valAx>
        <c:axId val="44690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2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1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359B-15FD-438B-B432-6F3658FFD44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A8F6-3239-4581-B816-86797A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415778"/>
              </p:ext>
            </p:extLst>
          </p:nvPr>
        </p:nvGraphicFramePr>
        <p:xfrm>
          <a:off x="3438659" y="3602038"/>
          <a:ext cx="4548054" cy="165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36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8788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267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3102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431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COMPUTER</vt:lpstr>
      <vt:lpstr>COMPUTER</vt:lpstr>
      <vt:lpstr>COMPUTER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manmeet singh</dc:creator>
  <cp:lastModifiedBy>manmeet singh</cp:lastModifiedBy>
  <cp:revision>1</cp:revision>
  <dcterms:created xsi:type="dcterms:W3CDTF">2017-08-03T00:26:35Z</dcterms:created>
  <dcterms:modified xsi:type="dcterms:W3CDTF">2017-08-03T00:34:21Z</dcterms:modified>
</cp:coreProperties>
</file>