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124" d="100"/>
          <a:sy n="124" d="100"/>
        </p:scale>
        <p:origin x="-2496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02D8-22ED-4746-9715-B8DF6E435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8B7EE-A21D-47C5-BDFF-BE652BDB3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C70EB-E4A9-4679-A4BD-F4CC923B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F9BC-C45E-45D0-AD78-BF4EA40DFC3A}" type="datetimeFigureOut">
              <a:rPr lang="en-CA" smtClean="0"/>
              <a:t>2018-07-07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3AD72-0BEA-4EA0-AC98-DEAA7926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419AD-136D-48C9-A6FB-AAC46C9B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AED3-331E-46E1-B918-982E42A2F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09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B669-D0CD-4EE3-9B3C-8036CDDF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79187-C63A-4E9D-8986-EC3DE1ECD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13AA3-40D2-484B-ACFB-C2F2F0AC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F9BC-C45E-45D0-AD78-BF4EA40DFC3A}" type="datetimeFigureOut">
              <a:rPr lang="en-CA" smtClean="0"/>
              <a:t>2018-07-07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0A8B-3CE2-48BE-B3D5-346A1E00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318B-076A-4D6B-AEC9-0E785667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AED3-331E-46E1-B918-982E42A2F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99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B4305-AF30-41CF-8C22-DC4221D42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D47DE-5EB5-44D8-8955-EFC98F8D3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1FA9A-8CC8-4204-89C9-3B7CCFD1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F9BC-C45E-45D0-AD78-BF4EA40DFC3A}" type="datetimeFigureOut">
              <a:rPr lang="en-CA" smtClean="0"/>
              <a:t>2018-07-07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2E7FB-612C-41FD-8DA4-DA99BA83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37BFB-B3A7-4932-9DC9-6AE5AAD6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AED3-331E-46E1-B918-982E42A2F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30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0C1F-9114-41F5-90A0-0589D22B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BC2DE-3323-42BD-BF17-D5E01A4C2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04C29-BAA1-4480-9C71-2FB1003E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F9BC-C45E-45D0-AD78-BF4EA40DFC3A}" type="datetimeFigureOut">
              <a:rPr lang="en-CA" smtClean="0"/>
              <a:t>2018-07-07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1533F-ABC6-4A39-AC62-411A60C2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EECFF-914B-48B1-A331-BEA040C0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AED3-331E-46E1-B918-982E42A2F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193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E280-0E74-4D0D-8905-87E146A1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C3EFB-6D1A-4461-8472-D48B3F478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89207-17C2-48CD-9168-2E104B86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F9BC-C45E-45D0-AD78-BF4EA40DFC3A}" type="datetimeFigureOut">
              <a:rPr lang="en-CA" smtClean="0"/>
              <a:t>2018-07-07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B409A-DF9B-4286-8AAB-472AF2AF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AA0D-598A-45B3-852F-3FFC6F12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AED3-331E-46E1-B918-982E42A2F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52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9DFF-8C2D-4F6E-B13F-AC97E6E5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05AD-70E2-4956-A518-F892DBB55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EC0B7-1355-4954-AE7B-21C537F35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E9315-7AFB-49CA-A949-2FA74209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F9BC-C45E-45D0-AD78-BF4EA40DFC3A}" type="datetimeFigureOut">
              <a:rPr lang="en-CA" smtClean="0"/>
              <a:t>2018-07-07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6C01C-59AE-4B58-9970-8BF3DC9B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6F24A-5AE9-407D-B0B7-E5972D4B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AED3-331E-46E1-B918-982E42A2F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07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9225-F720-4F03-8416-F2E5D92C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E770A-0BB9-4851-9712-A44E12084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4F719-ABB5-4A71-9B01-40A7973DF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E6959-E263-4CCA-81CF-C24EE7652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F6263-3651-479A-AF07-91823EB50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5803C8-DACB-44DE-8E10-505762BE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F9BC-C45E-45D0-AD78-BF4EA40DFC3A}" type="datetimeFigureOut">
              <a:rPr lang="en-CA" smtClean="0"/>
              <a:t>2018-07-07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65AC3-68A0-40D7-8B4D-EBCA972D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FF144-8889-4C58-839A-A98A16FF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AED3-331E-46E1-B918-982E42A2F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27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4676-2FA6-4F9E-9A05-A8B211E1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428ED-2B5B-4B50-BBB4-6DCDCDD0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F9BC-C45E-45D0-AD78-BF4EA40DFC3A}" type="datetimeFigureOut">
              <a:rPr lang="en-CA" smtClean="0"/>
              <a:t>2018-07-07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FFF58-0D86-4BAA-9F69-FD534676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D4033-68C7-46CB-A5C3-6B7893CF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AED3-331E-46E1-B918-982E42A2F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75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3CE20-DBB6-457E-97E6-734B9DC2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F9BC-C45E-45D0-AD78-BF4EA40DFC3A}" type="datetimeFigureOut">
              <a:rPr lang="en-CA" smtClean="0"/>
              <a:t>2018-07-07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D7ACE-68A8-485A-8123-ABC6750D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69D15-FAE7-4BD4-AC35-0B3AF636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AED3-331E-46E1-B918-982E42A2F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46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981E-01AD-4FA7-9A8F-38F8A4E2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BF272-E8D3-43CF-B4F8-7DE00AE33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AC5A7-8581-4E27-8626-CC733034D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99206-6195-49EF-A20C-7729ADDE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F9BC-C45E-45D0-AD78-BF4EA40DFC3A}" type="datetimeFigureOut">
              <a:rPr lang="en-CA" smtClean="0"/>
              <a:t>2018-07-07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FA8A3-D3BB-433A-BC6F-B2A65EE7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BC831-E973-45DD-BF43-A9F005C2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AED3-331E-46E1-B918-982E42A2F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0B78-A0C4-4226-A017-28DB2748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8BE54-AEB2-4097-B0A4-C2FCD3BF4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3A41D-3B60-4BE5-8884-EA04BB195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96DD9-C589-4E34-BBD8-965685C8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F9BC-C45E-45D0-AD78-BF4EA40DFC3A}" type="datetimeFigureOut">
              <a:rPr lang="en-CA" smtClean="0"/>
              <a:t>2018-07-07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03244-7AF7-4403-8706-5F376182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EE42F-8314-4400-9562-65FE781E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AED3-331E-46E1-B918-982E42A2F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359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EC390-70B6-4653-8BEF-A36291A8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C0A0A-015E-4B18-8386-32AB9695F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BA84A-B282-4067-AEB7-5C80A7A13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1F9BC-C45E-45D0-AD78-BF4EA40DFC3A}" type="datetimeFigureOut">
              <a:rPr lang="en-CA" smtClean="0"/>
              <a:t>2018-07-07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7346E-50F0-4B8D-8E15-02EC08962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826F7-3AB9-4FC1-AE29-4C677639E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9AED3-331E-46E1-B918-982E42A2F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476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8A08E9-3613-4EEA-9EAB-6C24567B3DDC}"/>
              </a:ext>
            </a:extLst>
          </p:cNvPr>
          <p:cNvSpPr txBox="1"/>
          <p:nvPr/>
        </p:nvSpPr>
        <p:spPr>
          <a:xfrm>
            <a:off x="8961119" y="154745"/>
            <a:ext cx="2968284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Index.html     Landing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D2405-5FA4-4F92-ABCB-7C989010D07B}"/>
              </a:ext>
            </a:extLst>
          </p:cNvPr>
          <p:cNvSpPr/>
          <p:nvPr/>
        </p:nvSpPr>
        <p:spPr>
          <a:xfrm>
            <a:off x="4282024" y="285764"/>
            <a:ext cx="3483341" cy="62864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Image result for my best friend is a dog">
            <a:extLst>
              <a:ext uri="{FF2B5EF4-FFF2-40B4-BE49-F238E27FC236}">
                <a16:creationId xmlns:a16="http://schemas.microsoft.com/office/drawing/2014/main" id="{1046517E-6305-4352-93C4-2845D4205C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42"/>
          <a:stretch/>
        </p:blipFill>
        <p:spPr bwMode="auto">
          <a:xfrm>
            <a:off x="4302218" y="339411"/>
            <a:ext cx="3463148" cy="16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7BA8A-B888-4B36-A53D-745182007966}"/>
              </a:ext>
            </a:extLst>
          </p:cNvPr>
          <p:cNvSpPr txBox="1"/>
          <p:nvPr/>
        </p:nvSpPr>
        <p:spPr>
          <a:xfrm>
            <a:off x="4455714" y="31779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My best friend is a dog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DF3687-582D-4230-8704-051557B18137}"/>
              </a:ext>
            </a:extLst>
          </p:cNvPr>
          <p:cNvSpPr txBox="1"/>
          <p:nvPr/>
        </p:nvSpPr>
        <p:spPr>
          <a:xfrm>
            <a:off x="4282025" y="1997897"/>
            <a:ext cx="1165123" cy="3046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Main Page</a:t>
            </a:r>
          </a:p>
          <a:p>
            <a:endParaRPr lang="en-CA" sz="1200" dirty="0"/>
          </a:p>
          <a:p>
            <a:r>
              <a:rPr lang="en-CA" sz="1200" dirty="0"/>
              <a:t>Fun and Fitness</a:t>
            </a:r>
          </a:p>
          <a:p>
            <a:endParaRPr lang="en-CA" sz="1200" dirty="0"/>
          </a:p>
          <a:p>
            <a:r>
              <a:rPr lang="en-CA" sz="1200" dirty="0"/>
              <a:t>Nutrition and Health</a:t>
            </a:r>
          </a:p>
          <a:p>
            <a:endParaRPr lang="en-CA" sz="1200" dirty="0"/>
          </a:p>
          <a:p>
            <a:r>
              <a:rPr lang="en-CA" sz="1200" dirty="0"/>
              <a:t>History of Dogs</a:t>
            </a:r>
          </a:p>
          <a:p>
            <a:endParaRPr lang="en-CA" sz="1200" dirty="0"/>
          </a:p>
          <a:p>
            <a:r>
              <a:rPr lang="en-CA" sz="1200" dirty="0"/>
              <a:t>Our Preferred Partners</a:t>
            </a:r>
          </a:p>
          <a:p>
            <a:endParaRPr lang="en-CA" sz="1200" dirty="0"/>
          </a:p>
          <a:p>
            <a:r>
              <a:rPr lang="en-CA" sz="1200" dirty="0"/>
              <a:t>Past Articles</a:t>
            </a:r>
          </a:p>
          <a:p>
            <a:endParaRPr lang="en-CA" sz="1200" dirty="0"/>
          </a:p>
          <a:p>
            <a:r>
              <a:rPr lang="en-CA" sz="1200" dirty="0"/>
              <a:t>Sign Up for our Newsletter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1BC10B-2BD7-423A-B6EB-C65B652990C8}"/>
              </a:ext>
            </a:extLst>
          </p:cNvPr>
          <p:cNvSpPr txBox="1"/>
          <p:nvPr/>
        </p:nvSpPr>
        <p:spPr>
          <a:xfrm>
            <a:off x="5610223" y="2117440"/>
            <a:ext cx="1876425" cy="147348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noAutofit/>
          </a:bodyPr>
          <a:lstStyle/>
          <a:p>
            <a:r>
              <a:rPr lang="en-CA" sz="2800" dirty="0">
                <a:solidFill>
                  <a:schemeClr val="bg1"/>
                </a:solidFill>
              </a:rPr>
              <a:t>Main Content </a:t>
            </a:r>
          </a:p>
          <a:p>
            <a:r>
              <a:rPr lang="en-CA" sz="2800" dirty="0">
                <a:solidFill>
                  <a:schemeClr val="bg1"/>
                </a:solidFill>
              </a:rPr>
              <a:t>Panel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6537AF-5736-440C-BE9D-E3A6A7FC0EFA}"/>
              </a:ext>
            </a:extLst>
          </p:cNvPr>
          <p:cNvSpPr txBox="1"/>
          <p:nvPr/>
        </p:nvSpPr>
        <p:spPr>
          <a:xfrm>
            <a:off x="5610224" y="3924482"/>
            <a:ext cx="1876425" cy="107277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r>
              <a:rPr lang="en-CA" dirty="0"/>
              <a:t>SOCIAL MEDIA AND CONTESTS</a:t>
            </a:r>
          </a:p>
        </p:txBody>
      </p:sp>
    </p:spTree>
    <p:extLst>
      <p:ext uri="{BB962C8B-B14F-4D97-AF65-F5344CB8AC3E}">
        <p14:creationId xmlns:p14="http://schemas.microsoft.com/office/powerpoint/2010/main" val="413183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sigurdson</dc:creator>
  <cp:lastModifiedBy>peter sigurdson</cp:lastModifiedBy>
  <cp:revision>4</cp:revision>
  <dcterms:created xsi:type="dcterms:W3CDTF">2018-07-07T14:31:27Z</dcterms:created>
  <dcterms:modified xsi:type="dcterms:W3CDTF">2018-07-07T15:06:14Z</dcterms:modified>
</cp:coreProperties>
</file>