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0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0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6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66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F4F1-8466-42D0-A69C-1EACCAB6BEE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236F-45C1-48C2-BBC0-4031B7D0F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0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68" t="48930" r="63828" b="23086"/>
          <a:stretch/>
        </p:blipFill>
        <p:spPr>
          <a:xfrm>
            <a:off x="1436915" y="1223665"/>
            <a:ext cx="2360022" cy="2878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62" t="48333" r="63643" b="22963"/>
          <a:stretch/>
        </p:blipFill>
        <p:spPr>
          <a:xfrm>
            <a:off x="9039497" y="1166515"/>
            <a:ext cx="2394858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155" t="48889" r="63654" b="23519"/>
          <a:stretch/>
        </p:blipFill>
        <p:spPr>
          <a:xfrm>
            <a:off x="5212079" y="1223665"/>
            <a:ext cx="2412276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343" y="2190317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Noon</a:t>
            </a:r>
          </a:p>
          <a:p>
            <a:r>
              <a:rPr lang="en-GB" dirty="0" smtClean="0"/>
              <a:t>12 </a:t>
            </a:r>
            <a:r>
              <a:rPr lang="en-GB" dirty="0" err="1" smtClean="0"/>
              <a:t>O’Clock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036693" y="2190317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Noon</a:t>
            </a:r>
          </a:p>
          <a:p>
            <a:r>
              <a:rPr lang="en-GB" dirty="0" smtClean="0"/>
              <a:t>12 </a:t>
            </a:r>
            <a:r>
              <a:rPr lang="en-GB" dirty="0" err="1" smtClean="0"/>
              <a:t>O’Clock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33778" y="2190317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Noon</a:t>
            </a:r>
          </a:p>
          <a:p>
            <a:r>
              <a:rPr lang="en-GB" dirty="0" smtClean="0"/>
              <a:t>12 </a:t>
            </a:r>
            <a:r>
              <a:rPr lang="en-GB" dirty="0" err="1" smtClean="0"/>
              <a:t>O’Clock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1891" y="17423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360" y="154398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3778" y="154398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846" y="2993963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737" y="2993963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33778" y="2993963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7442" y="854333"/>
            <a:ext cx="67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BATH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22444" y="854333"/>
            <a:ext cx="11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North Pole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692321" y="854333"/>
            <a:ext cx="108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EQUATOR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772344" y="392668"/>
            <a:ext cx="916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Amount and strength of sun through out the year for 3 places on Earth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293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4A4B7FAD4AE41BD906FB15FCBB896" ma:contentTypeVersion="11" ma:contentTypeDescription="Create a new document." ma:contentTypeScope="" ma:versionID="9bad82e89d089ade15521cd14ec65a4b">
  <xsd:schema xmlns:xsd="http://www.w3.org/2001/XMLSchema" xmlns:xs="http://www.w3.org/2001/XMLSchema" xmlns:p="http://schemas.microsoft.com/office/2006/metadata/properties" xmlns:ns3="7ed2f0d2-541f-46e9-a66b-45165c1f1026" xmlns:ns4="d87bae4e-f3a0-4e51-82db-f647c3095509" targetNamespace="http://schemas.microsoft.com/office/2006/metadata/properties" ma:root="true" ma:fieldsID="f44ba9aeaa653a3472a76b84f17742ac" ns3:_="" ns4:_="">
    <xsd:import namespace="7ed2f0d2-541f-46e9-a66b-45165c1f1026"/>
    <xsd:import namespace="d87bae4e-f3a0-4e51-82db-f647c30955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2f0d2-541f-46e9-a66b-45165c1f1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bae4e-f3a0-4e51-82db-f647c30955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DBB459-EEF0-4AE7-982B-9163DFDEA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d2f0d2-541f-46e9-a66b-45165c1f1026"/>
    <ds:schemaRef ds:uri="d87bae4e-f3a0-4e51-82db-f647c30955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9507F5-EDEB-4464-9782-01118D50E2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AA234E-6F42-4979-A521-83D6AD0E5AA8}">
  <ds:schemaRefs>
    <ds:schemaRef ds:uri="http://schemas.microsoft.com/office/2006/documentManagement/types"/>
    <ds:schemaRef ds:uri="d87bae4e-f3a0-4e51-82db-f647c3095509"/>
    <ds:schemaRef ds:uri="http://purl.org/dc/elements/1.1/"/>
    <ds:schemaRef ds:uri="http://schemas.microsoft.com/office/2006/metadata/properties"/>
    <ds:schemaRef ds:uri="7ed2f0d2-541f-46e9-a66b-45165c1f102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Sloan</dc:creator>
  <cp:lastModifiedBy>Peter Sloan</cp:lastModifiedBy>
  <cp:revision>1</cp:revision>
  <cp:lastPrinted>2019-12-04T16:36:16Z</cp:lastPrinted>
  <dcterms:created xsi:type="dcterms:W3CDTF">2019-12-04T16:35:41Z</dcterms:created>
  <dcterms:modified xsi:type="dcterms:W3CDTF">2019-12-04T16:36:38Z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0x01010033A4A4B7FAD4AE41BD906FB15FCBB896</vt:lpwstr>
  </property>
</Properties>
</file>