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9F7"/>
    <a:srgbClr val="EB5335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IoT</a:t>
            </a:r>
            <a:r>
              <a:rPr lang="en-GB" dirty="0"/>
              <a:t> indoor positioning system for disabled people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Scientific Python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4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our project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11" t="33303" r="18446" b="14020"/>
          <a:stretch/>
        </p:blipFill>
        <p:spPr>
          <a:xfrm>
            <a:off x="1596083" y="1949604"/>
            <a:ext cx="8984785" cy="4288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220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13873"/>
          </a:xfrm>
        </p:spPr>
        <p:txBody>
          <a:bodyPr/>
          <a:lstStyle/>
          <a:p>
            <a:r>
              <a:rPr lang="en-GB" dirty="0" err="1"/>
              <a:t>RethinkDB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6705" y="1828800"/>
            <a:ext cx="5386442" cy="3962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Insert with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Automatic update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NonSQL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Python, JS compatible</a:t>
            </a:r>
          </a:p>
        </p:txBody>
      </p:sp>
      <p:pic>
        <p:nvPicPr>
          <p:cNvPr id="1026" name="Picture 2" descr="Képtalálat a következőre: „rethinkdb”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3" r="19854"/>
          <a:stretch/>
        </p:blipFill>
        <p:spPr bwMode="auto">
          <a:xfrm>
            <a:off x="6533147" y="2019300"/>
            <a:ext cx="5069159" cy="2613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</a:t>
            </a:r>
            <a:endParaRPr lang="hu-HU" dirty="0"/>
          </a:p>
        </p:txBody>
      </p:sp>
      <p:pic>
        <p:nvPicPr>
          <p:cNvPr id="20" name="Picture Placeholder 19" descr="A picture containing object, thing, clock&#10;&#10;Description generated with very high confidence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5810" y="-1350954"/>
            <a:ext cx="9246819" cy="9980604"/>
          </a:xfrm>
        </p:spPr>
      </p:pic>
      <p:sp>
        <p:nvSpPr>
          <p:cNvPr id="16" name="Text Placeholder 15"/>
          <p:cNvSpPr>
            <a:spLocks noGrp="1"/>
          </p:cNvSpPr>
          <p:nvPr>
            <p:ph sz="half" idx="2"/>
          </p:nvPr>
        </p:nvSpPr>
        <p:spPr>
          <a:xfrm>
            <a:off x="1219201" y="1928923"/>
            <a:ext cx="4875211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Get time of flights from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Calculate the intersect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Upload X, Y coordinates to database</a:t>
            </a:r>
          </a:p>
        </p:txBody>
      </p:sp>
    </p:spTree>
    <p:extLst>
      <p:ext uri="{BB962C8B-B14F-4D97-AF65-F5344CB8AC3E}">
        <p14:creationId xmlns:p14="http://schemas.microsoft.com/office/powerpoint/2010/main" val="31798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simulation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140" y="877383"/>
            <a:ext cx="5133333" cy="462857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N</a:t>
            </a:r>
            <a:r>
              <a:rPr lang="hu-HU" sz="2400" dirty="0" smtClean="0"/>
              <a:t>o </a:t>
            </a:r>
            <a:r>
              <a:rPr lang="hu-HU" sz="2400" dirty="0" err="1" smtClean="0"/>
              <a:t>low-energy</a:t>
            </a:r>
            <a:r>
              <a:rPr lang="hu-HU" sz="2400" dirty="0" smtClean="0"/>
              <a:t> </a:t>
            </a:r>
            <a:r>
              <a:rPr lang="hu-HU" sz="2400" dirty="0" err="1" smtClean="0"/>
              <a:t>bluetooth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/>
              <a:t>Simulate</a:t>
            </a:r>
            <a:r>
              <a:rPr lang="hu-HU" sz="2400" dirty="0" smtClean="0"/>
              <a:t>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/>
              <a:t>Need</a:t>
            </a:r>
            <a:r>
              <a:rPr lang="hu-HU" sz="2400" dirty="0" smtClean="0"/>
              <a:t> a GUI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place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objects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/>
              <a:t>Sensors</a:t>
            </a:r>
            <a:r>
              <a:rPr lang="hu-HU" sz="2400" dirty="0" smtClean="0"/>
              <a:t> in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corners</a:t>
            </a:r>
            <a:r>
              <a:rPr lang="hu-HU" sz="2400" dirty="0" smtClean="0"/>
              <a:t> (</a:t>
            </a:r>
            <a:r>
              <a:rPr lang="hu-HU" sz="2400" dirty="0" err="1" smtClean="0"/>
              <a:t>except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left</a:t>
            </a:r>
            <a:r>
              <a:rPr lang="hu-HU" sz="2400" dirty="0" smtClean="0"/>
              <a:t> </a:t>
            </a:r>
            <a:r>
              <a:rPr lang="hu-HU" sz="2400" dirty="0" err="1" smtClean="0"/>
              <a:t>bottom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157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879986"/>
          </a:xfrm>
        </p:spPr>
        <p:txBody>
          <a:bodyPr/>
          <a:lstStyle/>
          <a:p>
            <a:r>
              <a:rPr lang="en-GB" dirty="0"/>
              <a:t>User-end interface</a:t>
            </a:r>
            <a:endParaRPr lang="hu-HU" dirty="0"/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38" t="17758" r="17539" b="3989"/>
          <a:stretch/>
        </p:blipFill>
        <p:spPr>
          <a:xfrm>
            <a:off x="5710611" y="1489586"/>
            <a:ext cx="5631075" cy="4689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4415895" cy="35417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Update info from database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3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sp>
        <p:nvSpPr>
          <p:cNvPr id="8" name="Rectangle 7"/>
          <p:cNvSpPr/>
          <p:nvPr/>
        </p:nvSpPr>
        <p:spPr>
          <a:xfrm flipH="1" flipV="1">
            <a:off x="7824510" y="297420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85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1" y="3103417"/>
            <a:ext cx="9906000" cy="651165"/>
          </a:xfrm>
        </p:spPr>
        <p:txBody>
          <a:bodyPr/>
          <a:lstStyle/>
          <a:p>
            <a:pPr algn="ctr"/>
            <a:r>
              <a:rPr lang="en-GB" dirty="0"/>
              <a:t>Thank you your attentions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709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84</Words>
  <Application>Microsoft Office PowerPoint</Application>
  <PresentationFormat>Szélesvásznú</PresentationFormat>
  <Paragraphs>21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IoT indoor positioning system for disabled people</vt:lpstr>
      <vt:lpstr>About our project</vt:lpstr>
      <vt:lpstr>RethinkDB</vt:lpstr>
      <vt:lpstr>Server</vt:lpstr>
      <vt:lpstr>Sensor simulation</vt:lpstr>
      <vt:lpstr>User-end interface</vt:lpstr>
      <vt:lpstr>Thank you your attentions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indoor positioning system for disabled people</dc:title>
  <dc:creator>Péter Kovách</dc:creator>
  <cp:lastModifiedBy>Keömley-Horváth Bence</cp:lastModifiedBy>
  <cp:revision>6</cp:revision>
  <dcterms:created xsi:type="dcterms:W3CDTF">2017-05-15T18:15:54Z</dcterms:created>
  <dcterms:modified xsi:type="dcterms:W3CDTF">2017-05-15T20:09:23Z</dcterms:modified>
</cp:coreProperties>
</file>