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29F7"/>
    <a:srgbClr val="EB5335"/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374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IoT</a:t>
            </a:r>
            <a:r>
              <a:rPr lang="en-GB" dirty="0"/>
              <a:t> indoor positioning system for disabled people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Scientific Python</a:t>
            </a:r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148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our project</a:t>
            </a:r>
            <a:endParaRPr lang="hu-H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511" t="33303" r="18446" b="14020"/>
          <a:stretch/>
        </p:blipFill>
        <p:spPr>
          <a:xfrm>
            <a:off x="1596083" y="1949604"/>
            <a:ext cx="8984785" cy="4288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220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713873"/>
          </a:xfrm>
        </p:spPr>
        <p:txBody>
          <a:bodyPr/>
          <a:lstStyle/>
          <a:p>
            <a:r>
              <a:rPr lang="en-GB" dirty="0" err="1"/>
              <a:t>RethinkDB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46705" y="1828800"/>
            <a:ext cx="5386442" cy="3962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Insert with JSON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Automatic update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err="1"/>
              <a:t>NonSQL</a:t>
            </a: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Python, JS compatible</a:t>
            </a:r>
          </a:p>
        </p:txBody>
      </p:sp>
      <p:pic>
        <p:nvPicPr>
          <p:cNvPr id="1026" name="Picture 2" descr="Képtalálat a következőre: „rethinkdb”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3" r="19854"/>
          <a:stretch/>
        </p:blipFill>
        <p:spPr bwMode="auto">
          <a:xfrm>
            <a:off x="6533147" y="2019300"/>
            <a:ext cx="5069159" cy="26133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6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</a:t>
            </a:r>
            <a:endParaRPr lang="hu-HU" dirty="0"/>
          </a:p>
        </p:txBody>
      </p:sp>
      <p:pic>
        <p:nvPicPr>
          <p:cNvPr id="20" name="Picture Placeholder 19" descr="A picture containing object, thing, clock&#10;&#10;Description generated with very high confidence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95810" y="-1350954"/>
            <a:ext cx="9246819" cy="9980604"/>
          </a:xfrm>
        </p:spPr>
      </p:pic>
      <p:sp>
        <p:nvSpPr>
          <p:cNvPr id="16" name="Text Placeholder 15"/>
          <p:cNvSpPr>
            <a:spLocks noGrp="1"/>
          </p:cNvSpPr>
          <p:nvPr>
            <p:ph sz="half" idx="2"/>
          </p:nvPr>
        </p:nvSpPr>
        <p:spPr>
          <a:xfrm>
            <a:off x="1219201" y="1928923"/>
            <a:ext cx="4875211" cy="35417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Get time of flights from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Calculate the intersect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Upload X, Y coordinates to database</a:t>
            </a:r>
          </a:p>
        </p:txBody>
      </p:sp>
    </p:spTree>
    <p:extLst>
      <p:ext uri="{BB962C8B-B14F-4D97-AF65-F5344CB8AC3E}">
        <p14:creationId xmlns:p14="http://schemas.microsoft.com/office/powerpoint/2010/main" val="317988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 simulation</a:t>
            </a:r>
            <a:endParaRPr lang="hu-H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633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879986"/>
          </a:xfrm>
        </p:spPr>
        <p:txBody>
          <a:bodyPr/>
          <a:lstStyle/>
          <a:p>
            <a:r>
              <a:rPr lang="en-GB" dirty="0"/>
              <a:t>User-end interface</a:t>
            </a:r>
            <a:endParaRPr lang="hu-HU" dirty="0"/>
          </a:p>
        </p:txBody>
      </p:sp>
      <p:pic>
        <p:nvPicPr>
          <p:cNvPr id="7" name="Content Placeholder 6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38" t="17758" r="17539" b="3989"/>
          <a:stretch/>
        </p:blipFill>
        <p:spPr>
          <a:xfrm>
            <a:off x="5710611" y="1489586"/>
            <a:ext cx="5631075" cy="4689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46704" y="2249486"/>
            <a:ext cx="4415895" cy="354171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Update info from database in 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3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sp>
        <p:nvSpPr>
          <p:cNvPr id="8" name="Rectangle 7"/>
          <p:cNvSpPr/>
          <p:nvPr/>
        </p:nvSpPr>
        <p:spPr>
          <a:xfrm flipH="1" flipV="1">
            <a:off x="7824510" y="2974206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859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1" y="3103417"/>
            <a:ext cx="9906000" cy="651165"/>
          </a:xfrm>
        </p:spPr>
        <p:txBody>
          <a:bodyPr/>
          <a:lstStyle/>
          <a:p>
            <a:pPr algn="ctr"/>
            <a:r>
              <a:rPr lang="en-GB" dirty="0"/>
              <a:t>Thank you your attentions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7092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</TotalTime>
  <Words>62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IoT indoor positioning system for disabled people</vt:lpstr>
      <vt:lpstr>About our project</vt:lpstr>
      <vt:lpstr>RethinkDB</vt:lpstr>
      <vt:lpstr>Server</vt:lpstr>
      <vt:lpstr>Sensor simulation</vt:lpstr>
      <vt:lpstr>User-end interface</vt:lpstr>
      <vt:lpstr>Thank you your attentions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indoor positioning system for disabled people</dc:title>
  <dc:creator>Péter Kovách</dc:creator>
  <cp:lastModifiedBy>Péter Kovách</cp:lastModifiedBy>
  <cp:revision>3</cp:revision>
  <dcterms:created xsi:type="dcterms:W3CDTF">2017-05-15T18:15:54Z</dcterms:created>
  <dcterms:modified xsi:type="dcterms:W3CDTF">2017-05-15T18:50:11Z</dcterms:modified>
</cp:coreProperties>
</file>