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91" r:id="rId7"/>
    <p:sldId id="290" r:id="rId8"/>
    <p:sldId id="289" r:id="rId9"/>
    <p:sldId id="296" r:id="rId10"/>
    <p:sldId id="297" r:id="rId11"/>
    <p:sldId id="301" r:id="rId12"/>
    <p:sldId id="303" r:id="rId13"/>
    <p:sldId id="302" r:id="rId14"/>
    <p:sldId id="311" r:id="rId15"/>
    <p:sldId id="265" r:id="rId16"/>
    <p:sldId id="287" r:id="rId17"/>
    <p:sldId id="292" r:id="rId18"/>
    <p:sldId id="295" r:id="rId19"/>
    <p:sldId id="294" r:id="rId20"/>
    <p:sldId id="293" r:id="rId21"/>
    <p:sldId id="262" r:id="rId22"/>
    <p:sldId id="282" r:id="rId23"/>
    <p:sldId id="264" r:id="rId24"/>
    <p:sldId id="277" r:id="rId25"/>
    <p:sldId id="281" r:id="rId26"/>
    <p:sldId id="280" r:id="rId27"/>
    <p:sldId id="263" r:id="rId28"/>
    <p:sldId id="272" r:id="rId29"/>
    <p:sldId id="276" r:id="rId30"/>
    <p:sldId id="275" r:id="rId31"/>
    <p:sldId id="274" r:id="rId32"/>
    <p:sldId id="273" r:id="rId33"/>
    <p:sldId id="309" r:id="rId34"/>
    <p:sldId id="266" r:id="rId35"/>
    <p:sldId id="267" r:id="rId36"/>
    <p:sldId id="268" r:id="rId37"/>
    <p:sldId id="269" r:id="rId38"/>
    <p:sldId id="300" r:id="rId39"/>
    <p:sldId id="270" r:id="rId40"/>
    <p:sldId id="310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4EC56-9E50-46BC-9F3A-40F02705AEC8}" v="2001" dt="2018-07-30T07:54:28.401"/>
    <p1510:client id="{37373B60-7FCB-4AA6-82BC-6CE9C86B7E82}" v="3" dt="2018-07-29T21:29:1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myth" userId="b683e4099e6534e9" providerId="LiveId" clId="{C0AFE331-8C93-40EE-8686-242259BB55A3}"/>
  </pc:docChgLst>
  <pc:docChgLst>
    <pc:chgData name="Peter Smyth" userId="b683e4099e6534e9" providerId="LiveId" clId="{7E9779FD-EFFC-40B6-8D2A-A0FD3503F8CF}"/>
    <pc:docChg chg="custSel addSld modSld">
      <pc:chgData name="Peter Smyth" userId="b683e4099e6534e9" providerId="LiveId" clId="{7E9779FD-EFFC-40B6-8D2A-A0FD3503F8CF}" dt="2018-05-13T12:15:03.515" v="1204"/>
      <pc:docMkLst>
        <pc:docMk/>
      </pc:docMkLst>
      <pc:sldChg chg="modSp">
        <pc:chgData name="Peter Smyth" userId="b683e4099e6534e9" providerId="LiveId" clId="{7E9779FD-EFFC-40B6-8D2A-A0FD3503F8CF}" dt="2018-05-11T09:58:42.276" v="382" actId="20577"/>
        <pc:sldMkLst>
          <pc:docMk/>
          <pc:sldMk cId="3622669432" sldId="260"/>
        </pc:sldMkLst>
        <pc:spChg chg="mod">
          <ac:chgData name="Peter Smyth" userId="b683e4099e6534e9" providerId="LiveId" clId="{7E9779FD-EFFC-40B6-8D2A-A0FD3503F8CF}" dt="2018-05-11T09:58:42.276" v="382" actId="20577"/>
          <ac:spMkLst>
            <pc:docMk/>
            <pc:sldMk cId="3622669432" sldId="260"/>
            <ac:spMk id="3" creationId="{16D94D03-94B2-4803-94B0-141F2C316848}"/>
          </ac:spMkLst>
        </pc:spChg>
      </pc:sldChg>
      <pc:sldChg chg="modSp">
        <pc:chgData name="Peter Smyth" userId="b683e4099e6534e9" providerId="LiveId" clId="{7E9779FD-EFFC-40B6-8D2A-A0FD3503F8CF}" dt="2018-05-13T12:06:55.623" v="712" actId="20577"/>
        <pc:sldMkLst>
          <pc:docMk/>
          <pc:sldMk cId="708685969" sldId="289"/>
        </pc:sldMkLst>
        <pc:spChg chg="mod">
          <ac:chgData name="Peter Smyth" userId="b683e4099e6534e9" providerId="LiveId" clId="{7E9779FD-EFFC-40B6-8D2A-A0FD3503F8CF}" dt="2018-05-13T08:59:28.619" v="501" actId="20577"/>
          <ac:spMkLst>
            <pc:docMk/>
            <pc:sldMk cId="708685969" sldId="289"/>
            <ac:spMk id="2" creationId="{C32CF132-6EC2-4BD5-9996-413FE231A9C1}"/>
          </ac:spMkLst>
        </pc:spChg>
        <pc:spChg chg="mod">
          <ac:chgData name="Peter Smyth" userId="b683e4099e6534e9" providerId="LiveId" clId="{7E9779FD-EFFC-40B6-8D2A-A0FD3503F8CF}" dt="2018-05-13T12:06:55.623" v="712" actId="20577"/>
          <ac:spMkLst>
            <pc:docMk/>
            <pc:sldMk cId="708685969" sldId="289"/>
            <ac:spMk id="3" creationId="{16D94D03-94B2-4803-94B0-141F2C316848}"/>
          </ac:spMkLst>
        </pc:spChg>
      </pc:sldChg>
      <pc:sldChg chg="modSp">
        <pc:chgData name="Peter Smyth" userId="b683e4099e6534e9" providerId="LiveId" clId="{7E9779FD-EFFC-40B6-8D2A-A0FD3503F8CF}" dt="2018-05-11T10:01:59.529" v="494" actId="20577"/>
        <pc:sldMkLst>
          <pc:docMk/>
          <pc:sldMk cId="2322939749" sldId="290"/>
        </pc:sldMkLst>
        <pc:spChg chg="mod">
          <ac:chgData name="Peter Smyth" userId="b683e4099e6534e9" providerId="LiveId" clId="{7E9779FD-EFFC-40B6-8D2A-A0FD3503F8CF}" dt="2018-05-11T10:00:25.063" v="403" actId="20577"/>
          <ac:spMkLst>
            <pc:docMk/>
            <pc:sldMk cId="2322939749" sldId="290"/>
            <ac:spMk id="2" creationId="{C32CF132-6EC2-4BD5-9996-413FE231A9C1}"/>
          </ac:spMkLst>
        </pc:spChg>
        <pc:spChg chg="mod">
          <ac:chgData name="Peter Smyth" userId="b683e4099e6534e9" providerId="LiveId" clId="{7E9779FD-EFFC-40B6-8D2A-A0FD3503F8CF}" dt="2018-05-11T10:01:59.529" v="494" actId="20577"/>
          <ac:spMkLst>
            <pc:docMk/>
            <pc:sldMk cId="2322939749" sldId="290"/>
            <ac:spMk id="3" creationId="{16D94D03-94B2-4803-94B0-141F2C316848}"/>
          </ac:spMkLst>
        </pc:spChg>
      </pc:sldChg>
      <pc:sldChg chg="modSp">
        <pc:chgData name="Peter Smyth" userId="b683e4099e6534e9" providerId="LiveId" clId="{7E9779FD-EFFC-40B6-8D2A-A0FD3503F8CF}" dt="2018-05-11T09:59:57.636" v="385" actId="20577"/>
        <pc:sldMkLst>
          <pc:docMk/>
          <pc:sldMk cId="891501045" sldId="291"/>
        </pc:sldMkLst>
        <pc:spChg chg="mod">
          <ac:chgData name="Peter Smyth" userId="b683e4099e6534e9" providerId="LiveId" clId="{7E9779FD-EFFC-40B6-8D2A-A0FD3503F8CF}" dt="2018-05-11T09:54:20.412" v="107" actId="20577"/>
          <ac:spMkLst>
            <pc:docMk/>
            <pc:sldMk cId="891501045" sldId="291"/>
            <ac:spMk id="2" creationId="{C32CF132-6EC2-4BD5-9996-413FE231A9C1}"/>
          </ac:spMkLst>
        </pc:spChg>
        <pc:spChg chg="mod">
          <ac:chgData name="Peter Smyth" userId="b683e4099e6534e9" providerId="LiveId" clId="{7E9779FD-EFFC-40B6-8D2A-A0FD3503F8CF}" dt="2018-05-11T09:59:57.636" v="385" actId="20577"/>
          <ac:spMkLst>
            <pc:docMk/>
            <pc:sldMk cId="891501045" sldId="291"/>
            <ac:spMk id="3" creationId="{16D94D03-94B2-4803-94B0-141F2C316848}"/>
          </ac:spMkLst>
        </pc:spChg>
      </pc:sldChg>
      <pc:sldChg chg="modSp add">
        <pc:chgData name="Peter Smyth" userId="b683e4099e6534e9" providerId="LiveId" clId="{7E9779FD-EFFC-40B6-8D2A-A0FD3503F8CF}" dt="2018-05-13T12:09:57.669" v="911" actId="20577"/>
        <pc:sldMkLst>
          <pc:docMk/>
          <pc:sldMk cId="2082571621" sldId="296"/>
        </pc:sldMkLst>
        <pc:spChg chg="mod">
          <ac:chgData name="Peter Smyth" userId="b683e4099e6534e9" providerId="LiveId" clId="{7E9779FD-EFFC-40B6-8D2A-A0FD3503F8CF}" dt="2018-05-13T12:07:27.488" v="728" actId="20577"/>
          <ac:spMkLst>
            <pc:docMk/>
            <pc:sldMk cId="2082571621" sldId="296"/>
            <ac:spMk id="2" creationId="{C32CF132-6EC2-4BD5-9996-413FE231A9C1}"/>
          </ac:spMkLst>
        </pc:spChg>
        <pc:spChg chg="mod">
          <ac:chgData name="Peter Smyth" userId="b683e4099e6534e9" providerId="LiveId" clId="{7E9779FD-EFFC-40B6-8D2A-A0FD3503F8CF}" dt="2018-05-13T12:09:57.669" v="911" actId="20577"/>
          <ac:spMkLst>
            <pc:docMk/>
            <pc:sldMk cId="2082571621" sldId="296"/>
            <ac:spMk id="3" creationId="{16D94D03-94B2-4803-94B0-141F2C316848}"/>
          </ac:spMkLst>
        </pc:spChg>
      </pc:sldChg>
      <pc:sldChg chg="modSp add">
        <pc:chgData name="Peter Smyth" userId="b683e4099e6534e9" providerId="LiveId" clId="{7E9779FD-EFFC-40B6-8D2A-A0FD3503F8CF}" dt="2018-05-13T12:14:44.336" v="1202" actId="20577"/>
        <pc:sldMkLst>
          <pc:docMk/>
          <pc:sldMk cId="583465597" sldId="297"/>
        </pc:sldMkLst>
        <pc:spChg chg="mod">
          <ac:chgData name="Peter Smyth" userId="b683e4099e6534e9" providerId="LiveId" clId="{7E9779FD-EFFC-40B6-8D2A-A0FD3503F8CF}" dt="2018-05-13T12:10:27.027" v="924" actId="313"/>
          <ac:spMkLst>
            <pc:docMk/>
            <pc:sldMk cId="583465597" sldId="297"/>
            <ac:spMk id="2" creationId="{C32CF132-6EC2-4BD5-9996-413FE231A9C1}"/>
          </ac:spMkLst>
        </pc:spChg>
        <pc:spChg chg="mod">
          <ac:chgData name="Peter Smyth" userId="b683e4099e6534e9" providerId="LiveId" clId="{7E9779FD-EFFC-40B6-8D2A-A0FD3503F8CF}" dt="2018-05-13T12:14:44.336" v="1202" actId="20577"/>
          <ac:spMkLst>
            <pc:docMk/>
            <pc:sldMk cId="583465597" sldId="297"/>
            <ac:spMk id="3" creationId="{16D94D03-94B2-4803-94B0-141F2C316848}"/>
          </ac:spMkLst>
        </pc:spChg>
      </pc:sldChg>
    </pc:docChg>
  </pc:docChgLst>
  <pc:docChgLst>
    <pc:chgData name="Peter Smyth" userId="b683e4099e6534e9" providerId="LiveId" clId="{8F54EC56-9E50-46BC-9F3A-40F02705AEC8}"/>
    <pc:docChg chg="custSel addSld delSld modSld">
      <pc:chgData name="Peter Smyth" userId="b683e4099e6534e9" providerId="LiveId" clId="{8F54EC56-9E50-46BC-9F3A-40F02705AEC8}" dt="2018-07-30T07:54:28.399" v="3840"/>
      <pc:docMkLst>
        <pc:docMk/>
      </pc:docMkLst>
      <pc:sldChg chg="modSp">
        <pc:chgData name="Peter Smyth" userId="b683e4099e6534e9" providerId="LiveId" clId="{8F54EC56-9E50-46BC-9F3A-40F02705AEC8}" dt="2018-07-25T09:43:33.071" v="886" actId="12"/>
        <pc:sldMkLst>
          <pc:docMk/>
          <pc:sldMk cId="2469443559" sldId="257"/>
        </pc:sldMkLst>
        <pc:spChg chg="mod">
          <ac:chgData name="Peter Smyth" userId="b683e4099e6534e9" providerId="LiveId" clId="{8F54EC56-9E50-46BC-9F3A-40F02705AEC8}" dt="2018-07-25T09:43:33.071" v="886" actId="12"/>
          <ac:spMkLst>
            <pc:docMk/>
            <pc:sldMk cId="2469443559" sldId="257"/>
            <ac:spMk id="3" creationId="{2B1F5222-D6C5-45BB-84C8-80EFF5FBBB2D}"/>
          </ac:spMkLst>
        </pc:spChg>
      </pc:sldChg>
      <pc:sldChg chg="modSp">
        <pc:chgData name="Peter Smyth" userId="b683e4099e6534e9" providerId="LiveId" clId="{8F54EC56-9E50-46BC-9F3A-40F02705AEC8}" dt="2018-07-29T17:22:30.489" v="1892" actId="20577"/>
        <pc:sldMkLst>
          <pc:docMk/>
          <pc:sldMk cId="659509947" sldId="258"/>
        </pc:sldMkLst>
        <pc:spChg chg="mod">
          <ac:chgData name="Peter Smyth" userId="b683e4099e6534e9" providerId="LiveId" clId="{8F54EC56-9E50-46BC-9F3A-40F02705AEC8}" dt="2018-07-29T17:22:30.489" v="1892" actId="20577"/>
          <ac:spMkLst>
            <pc:docMk/>
            <pc:sldMk cId="659509947" sldId="258"/>
            <ac:spMk id="3" creationId="{F91511D2-6981-48D7-9B2E-4D8846E88018}"/>
          </ac:spMkLst>
        </pc:spChg>
      </pc:sldChg>
      <pc:sldChg chg="modSp">
        <pc:chgData name="Peter Smyth" userId="b683e4099e6534e9" providerId="LiveId" clId="{8F54EC56-9E50-46BC-9F3A-40F02705AEC8}" dt="2018-07-25T10:13:47.329" v="1501" actId="14100"/>
        <pc:sldMkLst>
          <pc:docMk/>
          <pc:sldMk cId="3879461899" sldId="262"/>
        </pc:sldMkLst>
        <pc:spChg chg="mod">
          <ac:chgData name="Peter Smyth" userId="b683e4099e6534e9" providerId="LiveId" clId="{8F54EC56-9E50-46BC-9F3A-40F02705AEC8}" dt="2018-07-25T10:13:47.329" v="1501" actId="14100"/>
          <ac:spMkLst>
            <pc:docMk/>
            <pc:sldMk cId="3879461899" sldId="262"/>
            <ac:spMk id="2" creationId="{576E187F-C208-48C0-B0BE-B99AC10CF73E}"/>
          </ac:spMkLst>
        </pc:spChg>
      </pc:sldChg>
      <pc:sldChg chg="delSp modSp">
        <pc:chgData name="Peter Smyth" userId="b683e4099e6534e9" providerId="LiveId" clId="{8F54EC56-9E50-46BC-9F3A-40F02705AEC8}" dt="2018-07-29T18:24:18.160" v="2738" actId="478"/>
        <pc:sldMkLst>
          <pc:docMk/>
          <pc:sldMk cId="3694983754" sldId="263"/>
        </pc:sldMkLst>
        <pc:spChg chg="del mod">
          <ac:chgData name="Peter Smyth" userId="b683e4099e6534e9" providerId="LiveId" clId="{8F54EC56-9E50-46BC-9F3A-40F02705AEC8}" dt="2018-07-29T18:24:18.160" v="2738" actId="478"/>
          <ac:spMkLst>
            <pc:docMk/>
            <pc:sldMk cId="3694983754" sldId="263"/>
            <ac:spMk id="3" creationId="{DA3A948A-F7CD-44F3-A718-A299911B704C}"/>
          </ac:spMkLst>
        </pc:spChg>
      </pc:sldChg>
      <pc:sldChg chg="modSp">
        <pc:chgData name="Peter Smyth" userId="b683e4099e6534e9" providerId="LiveId" clId="{8F54EC56-9E50-46BC-9F3A-40F02705AEC8}" dt="2018-07-25T09:48:20.802" v="972" actId="14100"/>
        <pc:sldMkLst>
          <pc:docMk/>
          <pc:sldMk cId="390884039" sldId="265"/>
        </pc:sldMkLst>
        <pc:spChg chg="mod">
          <ac:chgData name="Peter Smyth" userId="b683e4099e6534e9" providerId="LiveId" clId="{8F54EC56-9E50-46BC-9F3A-40F02705AEC8}" dt="2018-07-25T09:48:20.802" v="972" actId="14100"/>
          <ac:spMkLst>
            <pc:docMk/>
            <pc:sldMk cId="390884039" sldId="265"/>
            <ac:spMk id="2" creationId="{576E187F-C208-48C0-B0BE-B99AC10CF73E}"/>
          </ac:spMkLst>
        </pc:spChg>
      </pc:sldChg>
      <pc:sldChg chg="modSp">
        <pc:chgData name="Peter Smyth" userId="b683e4099e6534e9" providerId="LiveId" clId="{8F54EC56-9E50-46BC-9F3A-40F02705AEC8}" dt="2018-07-25T09:27:49.272" v="425" actId="14100"/>
        <pc:sldMkLst>
          <pc:docMk/>
          <pc:sldMk cId="2519053024" sldId="266"/>
        </pc:sldMkLst>
        <pc:spChg chg="mod">
          <ac:chgData name="Peter Smyth" userId="b683e4099e6534e9" providerId="LiveId" clId="{8F54EC56-9E50-46BC-9F3A-40F02705AEC8}" dt="2018-07-25T09:27:40.755" v="424" actId="14100"/>
          <ac:spMkLst>
            <pc:docMk/>
            <pc:sldMk cId="2519053024" sldId="266"/>
            <ac:spMk id="2" creationId="{576E187F-C208-48C0-B0BE-B99AC10CF73E}"/>
          </ac:spMkLst>
        </pc:spChg>
        <pc:spChg chg="mod">
          <ac:chgData name="Peter Smyth" userId="b683e4099e6534e9" providerId="LiveId" clId="{8F54EC56-9E50-46BC-9F3A-40F02705AEC8}" dt="2018-07-25T09:27:49.272" v="425" actId="14100"/>
          <ac:spMkLst>
            <pc:docMk/>
            <pc:sldMk cId="2519053024" sldId="266"/>
            <ac:spMk id="4" creationId="{E4FF8B7B-3953-4E81-9E51-F59A3CFA44DA}"/>
          </ac:spMkLst>
        </pc:spChg>
      </pc:sldChg>
      <pc:sldChg chg="modSp">
        <pc:chgData name="Peter Smyth" userId="b683e4099e6534e9" providerId="LiveId" clId="{8F54EC56-9E50-46BC-9F3A-40F02705AEC8}" dt="2018-07-25T09:31:08.787" v="528" actId="20577"/>
        <pc:sldMkLst>
          <pc:docMk/>
          <pc:sldMk cId="2240039012" sldId="268"/>
        </pc:sldMkLst>
        <pc:spChg chg="mod">
          <ac:chgData name="Peter Smyth" userId="b683e4099e6534e9" providerId="LiveId" clId="{8F54EC56-9E50-46BC-9F3A-40F02705AEC8}" dt="2018-07-25T09:31:08.787" v="528" actId="20577"/>
          <ac:spMkLst>
            <pc:docMk/>
            <pc:sldMk cId="2240039012" sldId="268"/>
            <ac:spMk id="2" creationId="{E2398318-4C87-4C2C-899B-1597D4DF8B5E}"/>
          </ac:spMkLst>
        </pc:spChg>
        <pc:spChg chg="mod">
          <ac:chgData name="Peter Smyth" userId="b683e4099e6534e9" providerId="LiveId" clId="{8F54EC56-9E50-46BC-9F3A-40F02705AEC8}" dt="2018-07-25T09:29:46.619" v="513" actId="20577"/>
          <ac:spMkLst>
            <pc:docMk/>
            <pc:sldMk cId="2240039012" sldId="268"/>
            <ac:spMk id="3" creationId="{F0D8A1F1-AF1E-4A70-84C7-30CF2E9CA471}"/>
          </ac:spMkLst>
        </pc:spChg>
      </pc:sldChg>
      <pc:sldChg chg="modSp">
        <pc:chgData name="Peter Smyth" userId="b683e4099e6534e9" providerId="LiveId" clId="{8F54EC56-9E50-46BC-9F3A-40F02705AEC8}" dt="2018-07-25T09:31:57.028" v="531" actId="14"/>
        <pc:sldMkLst>
          <pc:docMk/>
          <pc:sldMk cId="3887165593" sldId="269"/>
        </pc:sldMkLst>
        <pc:spChg chg="mod">
          <ac:chgData name="Peter Smyth" userId="b683e4099e6534e9" providerId="LiveId" clId="{8F54EC56-9E50-46BC-9F3A-40F02705AEC8}" dt="2018-07-25T09:31:46.198" v="529"/>
          <ac:spMkLst>
            <pc:docMk/>
            <pc:sldMk cId="3887165593" sldId="269"/>
            <ac:spMk id="2" creationId="{E2398318-4C87-4C2C-899B-1597D4DF8B5E}"/>
          </ac:spMkLst>
        </pc:spChg>
        <pc:spChg chg="mod">
          <ac:chgData name="Peter Smyth" userId="b683e4099e6534e9" providerId="LiveId" clId="{8F54EC56-9E50-46BC-9F3A-40F02705AEC8}" dt="2018-07-25T09:31:57.028" v="531" actId="14"/>
          <ac:spMkLst>
            <pc:docMk/>
            <pc:sldMk cId="3887165593" sldId="269"/>
            <ac:spMk id="3" creationId="{F0D8A1F1-AF1E-4A70-84C7-30CF2E9CA471}"/>
          </ac:spMkLst>
        </pc:spChg>
      </pc:sldChg>
      <pc:sldChg chg="modSp">
        <pc:chgData name="Peter Smyth" userId="b683e4099e6534e9" providerId="LiveId" clId="{8F54EC56-9E50-46BC-9F3A-40F02705AEC8}" dt="2018-07-25T09:21:41.583" v="80" actId="20577"/>
        <pc:sldMkLst>
          <pc:docMk/>
          <pc:sldMk cId="3472675959" sldId="270"/>
        </pc:sldMkLst>
        <pc:spChg chg="mod">
          <ac:chgData name="Peter Smyth" userId="b683e4099e6534e9" providerId="LiveId" clId="{8F54EC56-9E50-46BC-9F3A-40F02705AEC8}" dt="2018-07-25T09:21:41.583" v="80" actId="20577"/>
          <ac:spMkLst>
            <pc:docMk/>
            <pc:sldMk cId="3472675959" sldId="270"/>
            <ac:spMk id="3" creationId="{F0D8A1F1-AF1E-4A70-84C7-30CF2E9CA471}"/>
          </ac:spMkLst>
        </pc:spChg>
      </pc:sldChg>
      <pc:sldChg chg="del">
        <pc:chgData name="Peter Smyth" userId="b683e4099e6534e9" providerId="LiveId" clId="{8F54EC56-9E50-46BC-9F3A-40F02705AEC8}" dt="2018-07-29T18:52:58.711" v="3824" actId="2696"/>
        <pc:sldMkLst>
          <pc:docMk/>
          <pc:sldMk cId="2038913856" sldId="271"/>
        </pc:sldMkLst>
      </pc:sldChg>
      <pc:sldChg chg="modSp">
        <pc:chgData name="Peter Smyth" userId="b683e4099e6534e9" providerId="LiveId" clId="{8F54EC56-9E50-46BC-9F3A-40F02705AEC8}" dt="2018-07-29T18:42:45.064" v="3405" actId="20577"/>
        <pc:sldMkLst>
          <pc:docMk/>
          <pc:sldMk cId="3539193791" sldId="272"/>
        </pc:sldMkLst>
        <pc:spChg chg="mod">
          <ac:chgData name="Peter Smyth" userId="b683e4099e6534e9" providerId="LiveId" clId="{8F54EC56-9E50-46BC-9F3A-40F02705AEC8}" dt="2018-07-29T18:42:45.064" v="3405" actId="20577"/>
          <ac:spMkLst>
            <pc:docMk/>
            <pc:sldMk cId="3539193791" sldId="272"/>
            <ac:spMk id="3" creationId="{42A32A44-26D3-4818-A3A4-2ADD711471E9}"/>
          </ac:spMkLst>
        </pc:spChg>
      </pc:sldChg>
      <pc:sldChg chg="modSp">
        <pc:chgData name="Peter Smyth" userId="b683e4099e6534e9" providerId="LiveId" clId="{8F54EC56-9E50-46BC-9F3A-40F02705AEC8}" dt="2018-07-29T18:47:02.524" v="3674" actId="12"/>
        <pc:sldMkLst>
          <pc:docMk/>
          <pc:sldMk cId="3767967894" sldId="273"/>
        </pc:sldMkLst>
        <pc:spChg chg="mod">
          <ac:chgData name="Peter Smyth" userId="b683e4099e6534e9" providerId="LiveId" clId="{8F54EC56-9E50-46BC-9F3A-40F02705AEC8}" dt="2018-07-29T18:44:50.323" v="3484"/>
          <ac:spMkLst>
            <pc:docMk/>
            <pc:sldMk cId="3767967894" sldId="273"/>
            <ac:spMk id="2" creationId="{4F11F51C-B550-4916-8DD5-BAB2DB67A29F}"/>
          </ac:spMkLst>
        </pc:spChg>
        <pc:spChg chg="mod">
          <ac:chgData name="Peter Smyth" userId="b683e4099e6534e9" providerId="LiveId" clId="{8F54EC56-9E50-46BC-9F3A-40F02705AEC8}" dt="2018-07-29T18:47:02.524" v="3674" actId="12"/>
          <ac:spMkLst>
            <pc:docMk/>
            <pc:sldMk cId="3767967894" sldId="273"/>
            <ac:spMk id="3" creationId="{42A32A44-26D3-4818-A3A4-2ADD711471E9}"/>
          </ac:spMkLst>
        </pc:spChg>
      </pc:sldChg>
      <pc:sldChg chg="modSp">
        <pc:chgData name="Peter Smyth" userId="b683e4099e6534e9" providerId="LiveId" clId="{8F54EC56-9E50-46BC-9F3A-40F02705AEC8}" dt="2018-07-29T18:44:28.782" v="3479" actId="20577"/>
        <pc:sldMkLst>
          <pc:docMk/>
          <pc:sldMk cId="1098999062" sldId="274"/>
        </pc:sldMkLst>
        <pc:spChg chg="mod">
          <ac:chgData name="Peter Smyth" userId="b683e4099e6534e9" providerId="LiveId" clId="{8F54EC56-9E50-46BC-9F3A-40F02705AEC8}" dt="2018-07-29T18:44:28.782" v="3479" actId="20577"/>
          <ac:spMkLst>
            <pc:docMk/>
            <pc:sldMk cId="1098999062" sldId="274"/>
            <ac:spMk id="2" creationId="{4F11F51C-B550-4916-8DD5-BAB2DB67A29F}"/>
          </ac:spMkLst>
        </pc:spChg>
        <pc:spChg chg="mod">
          <ac:chgData name="Peter Smyth" userId="b683e4099e6534e9" providerId="LiveId" clId="{8F54EC56-9E50-46BC-9F3A-40F02705AEC8}" dt="2018-07-29T18:44:08.117" v="3464" actId="14"/>
          <ac:spMkLst>
            <pc:docMk/>
            <pc:sldMk cId="1098999062" sldId="274"/>
            <ac:spMk id="3" creationId="{42A32A44-26D3-4818-A3A4-2ADD711471E9}"/>
          </ac:spMkLst>
        </pc:spChg>
      </pc:sldChg>
      <pc:sldChg chg="modSp">
        <pc:chgData name="Peter Smyth" userId="b683e4099e6534e9" providerId="LiveId" clId="{8F54EC56-9E50-46BC-9F3A-40F02705AEC8}" dt="2018-07-29T18:38:15.262" v="3338" actId="20577"/>
        <pc:sldMkLst>
          <pc:docMk/>
          <pc:sldMk cId="4171149440" sldId="275"/>
        </pc:sldMkLst>
        <pc:spChg chg="mod">
          <ac:chgData name="Peter Smyth" userId="b683e4099e6534e9" providerId="LiveId" clId="{8F54EC56-9E50-46BC-9F3A-40F02705AEC8}" dt="2018-07-29T18:36:14.343" v="3129" actId="20577"/>
          <ac:spMkLst>
            <pc:docMk/>
            <pc:sldMk cId="4171149440" sldId="275"/>
            <ac:spMk id="2" creationId="{4F11F51C-B550-4916-8DD5-BAB2DB67A29F}"/>
          </ac:spMkLst>
        </pc:spChg>
        <pc:spChg chg="mod">
          <ac:chgData name="Peter Smyth" userId="b683e4099e6534e9" providerId="LiveId" clId="{8F54EC56-9E50-46BC-9F3A-40F02705AEC8}" dt="2018-07-29T18:38:15.262" v="3338" actId="20577"/>
          <ac:spMkLst>
            <pc:docMk/>
            <pc:sldMk cId="4171149440" sldId="275"/>
            <ac:spMk id="3" creationId="{42A32A44-26D3-4818-A3A4-2ADD711471E9}"/>
          </ac:spMkLst>
        </pc:spChg>
      </pc:sldChg>
      <pc:sldChg chg="modSp">
        <pc:chgData name="Peter Smyth" userId="b683e4099e6534e9" providerId="LiveId" clId="{8F54EC56-9E50-46BC-9F3A-40F02705AEC8}" dt="2018-07-29T18:35:37.366" v="3112" actId="20577"/>
        <pc:sldMkLst>
          <pc:docMk/>
          <pc:sldMk cId="2466671145" sldId="276"/>
        </pc:sldMkLst>
        <pc:spChg chg="mod">
          <ac:chgData name="Peter Smyth" userId="b683e4099e6534e9" providerId="LiveId" clId="{8F54EC56-9E50-46BC-9F3A-40F02705AEC8}" dt="2018-07-29T18:32:27.821" v="2851" actId="20577"/>
          <ac:spMkLst>
            <pc:docMk/>
            <pc:sldMk cId="2466671145" sldId="276"/>
            <ac:spMk id="2" creationId="{4F11F51C-B550-4916-8DD5-BAB2DB67A29F}"/>
          </ac:spMkLst>
        </pc:spChg>
        <pc:spChg chg="mod">
          <ac:chgData name="Peter Smyth" userId="b683e4099e6534e9" providerId="LiveId" clId="{8F54EC56-9E50-46BC-9F3A-40F02705AEC8}" dt="2018-07-29T18:35:37.366" v="3112" actId="20577"/>
          <ac:spMkLst>
            <pc:docMk/>
            <pc:sldMk cId="2466671145" sldId="276"/>
            <ac:spMk id="3" creationId="{42A32A44-26D3-4818-A3A4-2ADD711471E9}"/>
          </ac:spMkLst>
        </pc:spChg>
      </pc:sldChg>
      <pc:sldChg chg="modSp">
        <pc:chgData name="Peter Smyth" userId="b683e4099e6534e9" providerId="LiveId" clId="{8F54EC56-9E50-46BC-9F3A-40F02705AEC8}" dt="2018-07-25T10:40:46.269" v="1817" actId="20577"/>
        <pc:sldMkLst>
          <pc:docMk/>
          <pc:sldMk cId="187450698" sldId="277"/>
        </pc:sldMkLst>
        <pc:spChg chg="mod">
          <ac:chgData name="Peter Smyth" userId="b683e4099e6534e9" providerId="LiveId" clId="{8F54EC56-9E50-46BC-9F3A-40F02705AEC8}" dt="2018-07-25T10:35:06.372" v="1552" actId="20577"/>
          <ac:spMkLst>
            <pc:docMk/>
            <pc:sldMk cId="187450698" sldId="277"/>
            <ac:spMk id="2" creationId="{86F3D756-145A-4481-80C8-AAEC19169084}"/>
          </ac:spMkLst>
        </pc:spChg>
        <pc:spChg chg="mod">
          <ac:chgData name="Peter Smyth" userId="b683e4099e6534e9" providerId="LiveId" clId="{8F54EC56-9E50-46BC-9F3A-40F02705AEC8}" dt="2018-07-25T10:40:46.269" v="1817" actId="20577"/>
          <ac:spMkLst>
            <pc:docMk/>
            <pc:sldMk cId="187450698" sldId="277"/>
            <ac:spMk id="3" creationId="{E809BD9C-1CCF-4ED7-BFB5-E249798283EA}"/>
          </ac:spMkLst>
        </pc:spChg>
      </pc:sldChg>
      <pc:sldChg chg="del">
        <pc:chgData name="Peter Smyth" userId="b683e4099e6534e9" providerId="LiveId" clId="{8F54EC56-9E50-46BC-9F3A-40F02705AEC8}" dt="2018-07-29T18:24:02.076" v="2736" actId="2696"/>
        <pc:sldMkLst>
          <pc:docMk/>
          <pc:sldMk cId="1196725577" sldId="278"/>
        </pc:sldMkLst>
      </pc:sldChg>
      <pc:sldChg chg="del">
        <pc:chgData name="Peter Smyth" userId="b683e4099e6534e9" providerId="LiveId" clId="{8F54EC56-9E50-46BC-9F3A-40F02705AEC8}" dt="2018-07-29T18:24:00.399" v="2735" actId="2696"/>
        <pc:sldMkLst>
          <pc:docMk/>
          <pc:sldMk cId="3263336641" sldId="279"/>
        </pc:sldMkLst>
      </pc:sldChg>
      <pc:sldChg chg="modSp">
        <pc:chgData name="Peter Smyth" userId="b683e4099e6534e9" providerId="LiveId" clId="{8F54EC56-9E50-46BC-9F3A-40F02705AEC8}" dt="2018-07-29T18:23:03.234" v="2734" actId="20577"/>
        <pc:sldMkLst>
          <pc:docMk/>
          <pc:sldMk cId="2801527281" sldId="280"/>
        </pc:sldMkLst>
        <pc:spChg chg="mod">
          <ac:chgData name="Peter Smyth" userId="b683e4099e6534e9" providerId="LiveId" clId="{8F54EC56-9E50-46BC-9F3A-40F02705AEC8}" dt="2018-07-25T10:41:16.711" v="1840" actId="20577"/>
          <ac:spMkLst>
            <pc:docMk/>
            <pc:sldMk cId="2801527281" sldId="280"/>
            <ac:spMk id="2" creationId="{86F3D756-145A-4481-80C8-AAEC19169084}"/>
          </ac:spMkLst>
        </pc:spChg>
        <pc:spChg chg="mod">
          <ac:chgData name="Peter Smyth" userId="b683e4099e6534e9" providerId="LiveId" clId="{8F54EC56-9E50-46BC-9F3A-40F02705AEC8}" dt="2018-07-29T18:23:03.234" v="2734" actId="20577"/>
          <ac:spMkLst>
            <pc:docMk/>
            <pc:sldMk cId="2801527281" sldId="280"/>
            <ac:spMk id="3" creationId="{E809BD9C-1CCF-4ED7-BFB5-E249798283EA}"/>
          </ac:spMkLst>
        </pc:spChg>
      </pc:sldChg>
      <pc:sldChg chg="modSp">
        <pc:chgData name="Peter Smyth" userId="b683e4099e6534e9" providerId="LiveId" clId="{8F54EC56-9E50-46BC-9F3A-40F02705AEC8}" dt="2018-07-29T18:40:55.516" v="3385" actId="313"/>
        <pc:sldMkLst>
          <pc:docMk/>
          <pc:sldMk cId="2497668320" sldId="281"/>
        </pc:sldMkLst>
        <pc:spChg chg="mod">
          <ac:chgData name="Peter Smyth" userId="b683e4099e6534e9" providerId="LiveId" clId="{8F54EC56-9E50-46BC-9F3A-40F02705AEC8}" dt="2018-07-25T10:41:07.976" v="1833" actId="20577"/>
          <ac:spMkLst>
            <pc:docMk/>
            <pc:sldMk cId="2497668320" sldId="281"/>
            <ac:spMk id="2" creationId="{86F3D756-145A-4481-80C8-AAEC19169084}"/>
          </ac:spMkLst>
        </pc:spChg>
        <pc:spChg chg="mod">
          <ac:chgData name="Peter Smyth" userId="b683e4099e6534e9" providerId="LiveId" clId="{8F54EC56-9E50-46BC-9F3A-40F02705AEC8}" dt="2018-07-29T18:40:55.516" v="3385" actId="313"/>
          <ac:spMkLst>
            <pc:docMk/>
            <pc:sldMk cId="2497668320" sldId="281"/>
            <ac:spMk id="3" creationId="{E809BD9C-1CCF-4ED7-BFB5-E249798283EA}"/>
          </ac:spMkLst>
        </pc:spChg>
      </pc:sldChg>
      <pc:sldChg chg="modSp">
        <pc:chgData name="Peter Smyth" userId="b683e4099e6534e9" providerId="LiveId" clId="{8F54EC56-9E50-46BC-9F3A-40F02705AEC8}" dt="2018-07-29T18:10:35.445" v="2380" actId="20577"/>
        <pc:sldMkLst>
          <pc:docMk/>
          <pc:sldMk cId="3445458098" sldId="282"/>
        </pc:sldMkLst>
        <pc:spChg chg="mod">
          <ac:chgData name="Peter Smyth" userId="b683e4099e6534e9" providerId="LiveId" clId="{8F54EC56-9E50-46BC-9F3A-40F02705AEC8}" dt="2018-07-29T18:10:35.445" v="2380" actId="20577"/>
          <ac:spMkLst>
            <pc:docMk/>
            <pc:sldMk cId="3445458098" sldId="282"/>
            <ac:spMk id="3" creationId="{B4957155-E24F-4BA3-80E5-52EA72885459}"/>
          </ac:spMkLst>
        </pc:spChg>
      </pc:sldChg>
      <pc:sldChg chg="del">
        <pc:chgData name="Peter Smyth" userId="b683e4099e6534e9" providerId="LiveId" clId="{8F54EC56-9E50-46BC-9F3A-40F02705AEC8}" dt="2018-07-29T18:12:14.420" v="2383" actId="2696"/>
        <pc:sldMkLst>
          <pc:docMk/>
          <pc:sldMk cId="2213881706" sldId="283"/>
        </pc:sldMkLst>
      </pc:sldChg>
      <pc:sldChg chg="del">
        <pc:chgData name="Peter Smyth" userId="b683e4099e6534e9" providerId="LiveId" clId="{8F54EC56-9E50-46BC-9F3A-40F02705AEC8}" dt="2018-07-29T18:12:15.501" v="2384" actId="2696"/>
        <pc:sldMkLst>
          <pc:docMk/>
          <pc:sldMk cId="2452205127" sldId="284"/>
        </pc:sldMkLst>
      </pc:sldChg>
      <pc:sldChg chg="del">
        <pc:chgData name="Peter Smyth" userId="b683e4099e6534e9" providerId="LiveId" clId="{8F54EC56-9E50-46BC-9F3A-40F02705AEC8}" dt="2018-07-29T18:12:11.426" v="2382" actId="2696"/>
        <pc:sldMkLst>
          <pc:docMk/>
          <pc:sldMk cId="4065267134" sldId="285"/>
        </pc:sldMkLst>
      </pc:sldChg>
      <pc:sldChg chg="del">
        <pc:chgData name="Peter Smyth" userId="b683e4099e6534e9" providerId="LiveId" clId="{8F54EC56-9E50-46BC-9F3A-40F02705AEC8}" dt="2018-07-29T18:12:09.934" v="2381" actId="2696"/>
        <pc:sldMkLst>
          <pc:docMk/>
          <pc:sldMk cId="2785693968" sldId="286"/>
        </pc:sldMkLst>
      </pc:sldChg>
      <pc:sldChg chg="modSp">
        <pc:chgData name="Peter Smyth" userId="b683e4099e6534e9" providerId="LiveId" clId="{8F54EC56-9E50-46BC-9F3A-40F02705AEC8}" dt="2018-07-25T09:45:02.480" v="917" actId="20577"/>
        <pc:sldMkLst>
          <pc:docMk/>
          <pc:sldMk cId="2322939749" sldId="290"/>
        </pc:sldMkLst>
        <pc:spChg chg="mod">
          <ac:chgData name="Peter Smyth" userId="b683e4099e6534e9" providerId="LiveId" clId="{8F54EC56-9E50-46BC-9F3A-40F02705AEC8}" dt="2018-07-25T09:45:02.480" v="917" actId="20577"/>
          <ac:spMkLst>
            <pc:docMk/>
            <pc:sldMk cId="2322939749" sldId="290"/>
            <ac:spMk id="3" creationId="{16D94D03-94B2-4803-94B0-141F2C316848}"/>
          </ac:spMkLst>
        </pc:spChg>
      </pc:sldChg>
      <pc:sldChg chg="modSp">
        <pc:chgData name="Peter Smyth" userId="b683e4099e6534e9" providerId="LiveId" clId="{8F54EC56-9E50-46BC-9F3A-40F02705AEC8}" dt="2018-07-29T17:44:46.972" v="1913" actId="20577"/>
        <pc:sldMkLst>
          <pc:docMk/>
          <pc:sldMk cId="891501045" sldId="291"/>
        </pc:sldMkLst>
        <pc:spChg chg="mod">
          <ac:chgData name="Peter Smyth" userId="b683e4099e6534e9" providerId="LiveId" clId="{8F54EC56-9E50-46BC-9F3A-40F02705AEC8}" dt="2018-07-29T17:44:46.972" v="1913" actId="20577"/>
          <ac:spMkLst>
            <pc:docMk/>
            <pc:sldMk cId="891501045" sldId="291"/>
            <ac:spMk id="3" creationId="{16D94D03-94B2-4803-94B0-141F2C316848}"/>
          </ac:spMkLst>
        </pc:spChg>
      </pc:sldChg>
      <pc:sldChg chg="modSp">
        <pc:chgData name="Peter Smyth" userId="b683e4099e6534e9" providerId="LiveId" clId="{8F54EC56-9E50-46BC-9F3A-40F02705AEC8}" dt="2018-07-29T18:08:09.485" v="2343" actId="20577"/>
        <pc:sldMkLst>
          <pc:docMk/>
          <pc:sldMk cId="1846728225" sldId="292"/>
        </pc:sldMkLst>
        <pc:spChg chg="mod">
          <ac:chgData name="Peter Smyth" userId="b683e4099e6534e9" providerId="LiveId" clId="{8F54EC56-9E50-46BC-9F3A-40F02705AEC8}" dt="2018-07-29T18:08:09.485" v="2343" actId="20577"/>
          <ac:spMkLst>
            <pc:docMk/>
            <pc:sldMk cId="1846728225" sldId="292"/>
            <ac:spMk id="3" creationId="{24FF323A-0291-4A62-A53D-98CD70CF4158}"/>
          </ac:spMkLst>
        </pc:spChg>
      </pc:sldChg>
      <pc:sldChg chg="modSp">
        <pc:chgData name="Peter Smyth" userId="b683e4099e6534e9" providerId="LiveId" clId="{8F54EC56-9E50-46BC-9F3A-40F02705AEC8}" dt="2018-07-29T18:08:58.481" v="2344" actId="20577"/>
        <pc:sldMkLst>
          <pc:docMk/>
          <pc:sldMk cId="2920442184" sldId="293"/>
        </pc:sldMkLst>
        <pc:spChg chg="mod">
          <ac:chgData name="Peter Smyth" userId="b683e4099e6534e9" providerId="LiveId" clId="{8F54EC56-9E50-46BC-9F3A-40F02705AEC8}" dt="2018-07-29T18:08:58.481" v="2344" actId="20577"/>
          <ac:spMkLst>
            <pc:docMk/>
            <pc:sldMk cId="2920442184" sldId="293"/>
            <ac:spMk id="3" creationId="{24FF323A-0291-4A62-A53D-98CD70CF4158}"/>
          </ac:spMkLst>
        </pc:spChg>
      </pc:sldChg>
      <pc:sldChg chg="modSp">
        <pc:chgData name="Peter Smyth" userId="b683e4099e6534e9" providerId="LiveId" clId="{8F54EC56-9E50-46BC-9F3A-40F02705AEC8}" dt="2018-07-25T09:57:31.387" v="1259" actId="20577"/>
        <pc:sldMkLst>
          <pc:docMk/>
          <pc:sldMk cId="2879663953" sldId="294"/>
        </pc:sldMkLst>
        <pc:spChg chg="mod">
          <ac:chgData name="Peter Smyth" userId="b683e4099e6534e9" providerId="LiveId" clId="{8F54EC56-9E50-46BC-9F3A-40F02705AEC8}" dt="2018-07-25T09:57:31.387" v="1259" actId="20577"/>
          <ac:spMkLst>
            <pc:docMk/>
            <pc:sldMk cId="2879663953" sldId="294"/>
            <ac:spMk id="3" creationId="{24FF323A-0291-4A62-A53D-98CD70CF4158}"/>
          </ac:spMkLst>
        </pc:spChg>
      </pc:sldChg>
      <pc:sldChg chg="modSp">
        <pc:chgData name="Peter Smyth" userId="b683e4099e6534e9" providerId="LiveId" clId="{8F54EC56-9E50-46BC-9F3A-40F02705AEC8}" dt="2018-07-25T09:58:02.860" v="1277" actId="20577"/>
        <pc:sldMkLst>
          <pc:docMk/>
          <pc:sldMk cId="4211043053" sldId="295"/>
        </pc:sldMkLst>
        <pc:spChg chg="mod">
          <ac:chgData name="Peter Smyth" userId="b683e4099e6534e9" providerId="LiveId" clId="{8F54EC56-9E50-46BC-9F3A-40F02705AEC8}" dt="2018-07-25T09:58:02.860" v="1277" actId="20577"/>
          <ac:spMkLst>
            <pc:docMk/>
            <pc:sldMk cId="4211043053" sldId="295"/>
            <ac:spMk id="3" creationId="{24FF323A-0291-4A62-A53D-98CD70CF4158}"/>
          </ac:spMkLst>
        </pc:spChg>
      </pc:sldChg>
      <pc:sldChg chg="modSp">
        <pc:chgData name="Peter Smyth" userId="b683e4099e6534e9" providerId="LiveId" clId="{8F54EC56-9E50-46BC-9F3A-40F02705AEC8}" dt="2018-07-25T09:47:02.828" v="968" actId="20577"/>
        <pc:sldMkLst>
          <pc:docMk/>
          <pc:sldMk cId="2082571621" sldId="296"/>
        </pc:sldMkLst>
        <pc:spChg chg="mod">
          <ac:chgData name="Peter Smyth" userId="b683e4099e6534e9" providerId="LiveId" clId="{8F54EC56-9E50-46BC-9F3A-40F02705AEC8}" dt="2018-07-25T09:47:02.828" v="968" actId="20577"/>
          <ac:spMkLst>
            <pc:docMk/>
            <pc:sldMk cId="2082571621" sldId="296"/>
            <ac:spMk id="3" creationId="{16D94D03-94B2-4803-94B0-141F2C316848}"/>
          </ac:spMkLst>
        </pc:spChg>
      </pc:sldChg>
      <pc:sldChg chg="modSp add">
        <pc:chgData name="Peter Smyth" userId="b683e4099e6534e9" providerId="LiveId" clId="{8F54EC56-9E50-46BC-9F3A-40F02705AEC8}" dt="2018-07-25T09:42:45.377" v="885" actId="20577"/>
        <pc:sldMkLst>
          <pc:docMk/>
          <pc:sldMk cId="1304504459" sldId="300"/>
        </pc:sldMkLst>
        <pc:spChg chg="mod">
          <ac:chgData name="Peter Smyth" userId="b683e4099e6534e9" providerId="LiveId" clId="{8F54EC56-9E50-46BC-9F3A-40F02705AEC8}" dt="2018-07-25T09:32:29.438" v="543" actId="20577"/>
          <ac:spMkLst>
            <pc:docMk/>
            <pc:sldMk cId="1304504459" sldId="300"/>
            <ac:spMk id="2" creationId="{94321443-CC3E-4BB1-8AEB-D7FDE6AC3163}"/>
          </ac:spMkLst>
        </pc:spChg>
        <pc:spChg chg="mod">
          <ac:chgData name="Peter Smyth" userId="b683e4099e6534e9" providerId="LiveId" clId="{8F54EC56-9E50-46BC-9F3A-40F02705AEC8}" dt="2018-07-25T09:42:45.377" v="885" actId="20577"/>
          <ac:spMkLst>
            <pc:docMk/>
            <pc:sldMk cId="1304504459" sldId="300"/>
            <ac:spMk id="3" creationId="{C385DB2E-FF48-4BF6-A02B-56B27AC8F572}"/>
          </ac:spMkLst>
        </pc:spChg>
      </pc:sldChg>
      <pc:sldChg chg="modSp">
        <pc:chgData name="Peter Smyth" userId="b683e4099e6534e9" providerId="LiveId" clId="{8F54EC56-9E50-46BC-9F3A-40F02705AEC8}" dt="2018-07-29T17:49:47.879" v="1915" actId="20577"/>
        <pc:sldMkLst>
          <pc:docMk/>
          <pc:sldMk cId="1795500873" sldId="301"/>
        </pc:sldMkLst>
        <pc:spChg chg="mod">
          <ac:chgData name="Peter Smyth" userId="b683e4099e6534e9" providerId="LiveId" clId="{8F54EC56-9E50-46BC-9F3A-40F02705AEC8}" dt="2018-07-29T17:49:47.879" v="1915" actId="20577"/>
          <ac:spMkLst>
            <pc:docMk/>
            <pc:sldMk cId="1795500873" sldId="301"/>
            <ac:spMk id="3" creationId="{6B4D660E-C1E2-4665-A67F-D1588A5683EA}"/>
          </ac:spMkLst>
        </pc:spChg>
      </pc:sldChg>
      <pc:sldChg chg="modSp">
        <pc:chgData name="Peter Smyth" userId="b683e4099e6534e9" providerId="LiveId" clId="{8F54EC56-9E50-46BC-9F3A-40F02705AEC8}" dt="2018-07-29T17:54:57.607" v="2150" actId="5793"/>
        <pc:sldMkLst>
          <pc:docMk/>
          <pc:sldMk cId="3987874490" sldId="302"/>
        </pc:sldMkLst>
        <pc:spChg chg="mod">
          <ac:chgData name="Peter Smyth" userId="b683e4099e6534e9" providerId="LiveId" clId="{8F54EC56-9E50-46BC-9F3A-40F02705AEC8}" dt="2018-07-29T17:54:57.607" v="2150" actId="5793"/>
          <ac:spMkLst>
            <pc:docMk/>
            <pc:sldMk cId="3987874490" sldId="302"/>
            <ac:spMk id="3" creationId="{6B4D660E-C1E2-4665-A67F-D1588A5683EA}"/>
          </ac:spMkLst>
        </pc:spChg>
      </pc:sldChg>
      <pc:sldChg chg="modSp">
        <pc:chgData name="Peter Smyth" userId="b683e4099e6534e9" providerId="LiveId" clId="{8F54EC56-9E50-46BC-9F3A-40F02705AEC8}" dt="2018-07-29T17:39:59.675" v="1898" actId="20577"/>
        <pc:sldMkLst>
          <pc:docMk/>
          <pc:sldMk cId="4008166118" sldId="306"/>
        </pc:sldMkLst>
        <pc:spChg chg="mod">
          <ac:chgData name="Peter Smyth" userId="b683e4099e6534e9" providerId="LiveId" clId="{8F54EC56-9E50-46BC-9F3A-40F02705AEC8}" dt="2018-07-29T17:39:59.675" v="1898" actId="20577"/>
          <ac:spMkLst>
            <pc:docMk/>
            <pc:sldMk cId="4008166118" sldId="306"/>
            <ac:spMk id="3" creationId="{D2B79F4C-7E44-480C-8BB8-10533EA12B1D}"/>
          </ac:spMkLst>
        </pc:spChg>
      </pc:sldChg>
      <pc:sldChg chg="modSp add">
        <pc:chgData name="Peter Smyth" userId="b683e4099e6534e9" providerId="LiveId" clId="{8F54EC56-9E50-46BC-9F3A-40F02705AEC8}" dt="2018-07-29T18:49:26.911" v="3823" actId="6549"/>
        <pc:sldMkLst>
          <pc:docMk/>
          <pc:sldMk cId="3204075312" sldId="309"/>
        </pc:sldMkLst>
        <pc:spChg chg="mod">
          <ac:chgData name="Peter Smyth" userId="b683e4099e6534e9" providerId="LiveId" clId="{8F54EC56-9E50-46BC-9F3A-40F02705AEC8}" dt="2018-07-29T18:47:30.968" v="3680" actId="255"/>
          <ac:spMkLst>
            <pc:docMk/>
            <pc:sldMk cId="3204075312" sldId="309"/>
            <ac:spMk id="2" creationId="{4F11F51C-B550-4916-8DD5-BAB2DB67A29F}"/>
          </ac:spMkLst>
        </pc:spChg>
        <pc:spChg chg="mod">
          <ac:chgData name="Peter Smyth" userId="b683e4099e6534e9" providerId="LiveId" clId="{8F54EC56-9E50-46BC-9F3A-40F02705AEC8}" dt="2018-07-29T18:49:26.911" v="3823" actId="6549"/>
          <ac:spMkLst>
            <pc:docMk/>
            <pc:sldMk cId="3204075312" sldId="309"/>
            <ac:spMk id="3" creationId="{42A32A44-26D3-4818-A3A4-2ADD711471E9}"/>
          </ac:spMkLst>
        </pc:spChg>
      </pc:sldChg>
      <pc:sldChg chg="modSp add">
        <pc:chgData name="Peter Smyth" userId="b683e4099e6534e9" providerId="LiveId" clId="{8F54EC56-9E50-46BC-9F3A-40F02705AEC8}" dt="2018-07-29T18:53:11.781" v="3839" actId="20577"/>
        <pc:sldMkLst>
          <pc:docMk/>
          <pc:sldMk cId="1096812423" sldId="310"/>
        </pc:sldMkLst>
        <pc:spChg chg="mod">
          <ac:chgData name="Peter Smyth" userId="b683e4099e6534e9" providerId="LiveId" clId="{8F54EC56-9E50-46BC-9F3A-40F02705AEC8}" dt="2018-07-29T18:53:11.781" v="3839" actId="20577"/>
          <ac:spMkLst>
            <pc:docMk/>
            <pc:sldMk cId="1096812423" sldId="310"/>
            <ac:spMk id="2" creationId="{E3043A51-F932-490B-B22C-30F1EC34F2B1}"/>
          </ac:spMkLst>
        </pc:spChg>
      </pc:sldChg>
      <pc:sldChg chg="add">
        <pc:chgData name="Peter Smyth" userId="b683e4099e6534e9" providerId="LiveId" clId="{8F54EC56-9E50-46BC-9F3A-40F02705AEC8}" dt="2018-07-30T07:54:28.399" v="3840"/>
        <pc:sldMkLst>
          <pc:docMk/>
          <pc:sldMk cId="2001047375" sldId="311"/>
        </pc:sldMkLst>
      </pc:sldChg>
    </pc:docChg>
  </pc:docChgLst>
  <pc:docChgLst>
    <pc:chgData name="Peter Smyth" userId="b683e4099e6534e9" providerId="LiveId" clId="{37373B60-7FCB-4AA6-82BC-6CE9C86B7E82}"/>
    <pc:docChg chg="custSel addSld modSld">
      <pc:chgData name="Peter Smyth" userId="b683e4099e6534e9" providerId="LiveId" clId="{37373B60-7FCB-4AA6-82BC-6CE9C86B7E82}" dt="2018-07-29T21:29:15.961" v="3399" actId="20577"/>
      <pc:docMkLst>
        <pc:docMk/>
      </pc:docMkLst>
      <pc:sldChg chg="modSp">
        <pc:chgData name="Peter Smyth" userId="b683e4099e6534e9" providerId="LiveId" clId="{37373B60-7FCB-4AA6-82BC-6CE9C86B7E82}" dt="2018-07-23T08:34:46.784" v="10" actId="20577"/>
        <pc:sldMkLst>
          <pc:docMk/>
          <pc:sldMk cId="1542967446" sldId="256"/>
        </pc:sldMkLst>
        <pc:spChg chg="mod">
          <ac:chgData name="Peter Smyth" userId="b683e4099e6534e9" providerId="LiveId" clId="{37373B60-7FCB-4AA6-82BC-6CE9C86B7E82}" dt="2018-07-23T08:34:46.784" v="10" actId="20577"/>
          <ac:spMkLst>
            <pc:docMk/>
            <pc:sldMk cId="1542967446" sldId="256"/>
            <ac:spMk id="3" creationId="{68DFE3B3-D581-4E01-99BD-35001688F74E}"/>
          </ac:spMkLst>
        </pc:spChg>
      </pc:sldChg>
      <pc:sldChg chg="modSp">
        <pc:chgData name="Peter Smyth" userId="b683e4099e6534e9" providerId="LiveId" clId="{37373B60-7FCB-4AA6-82BC-6CE9C86B7E82}" dt="2018-07-29T21:29:15.961" v="3399" actId="20577"/>
        <pc:sldMkLst>
          <pc:docMk/>
          <pc:sldMk cId="659509947" sldId="258"/>
        </pc:sldMkLst>
        <pc:spChg chg="mod">
          <ac:chgData name="Peter Smyth" userId="b683e4099e6534e9" providerId="LiveId" clId="{37373B60-7FCB-4AA6-82BC-6CE9C86B7E82}" dt="2018-07-29T21:29:15.961" v="3399" actId="20577"/>
          <ac:spMkLst>
            <pc:docMk/>
            <pc:sldMk cId="659509947" sldId="258"/>
            <ac:spMk id="3" creationId="{F91511D2-6981-48D7-9B2E-4D8846E88018}"/>
          </ac:spMkLst>
        </pc:spChg>
      </pc:sldChg>
      <pc:sldChg chg="modSp">
        <pc:chgData name="Peter Smyth" userId="b683e4099e6534e9" providerId="LiveId" clId="{37373B60-7FCB-4AA6-82BC-6CE9C86B7E82}" dt="2018-07-23T08:35:50.873" v="12" actId="20577"/>
        <pc:sldMkLst>
          <pc:docMk/>
          <pc:sldMk cId="3622669432" sldId="260"/>
        </pc:sldMkLst>
        <pc:spChg chg="mod">
          <ac:chgData name="Peter Smyth" userId="b683e4099e6534e9" providerId="LiveId" clId="{37373B60-7FCB-4AA6-82BC-6CE9C86B7E82}" dt="2018-07-23T08:35:50.873" v="12" actId="20577"/>
          <ac:spMkLst>
            <pc:docMk/>
            <pc:sldMk cId="3622669432" sldId="260"/>
            <ac:spMk id="3" creationId="{16D94D03-94B2-4803-94B0-141F2C316848}"/>
          </ac:spMkLst>
        </pc:spChg>
      </pc:sldChg>
      <pc:sldChg chg="modSp">
        <pc:chgData name="Peter Smyth" userId="b683e4099e6534e9" providerId="LiveId" clId="{37373B60-7FCB-4AA6-82BC-6CE9C86B7E82}" dt="2018-07-26T09:53:47.495" v="1233" actId="27636"/>
        <pc:sldMkLst>
          <pc:docMk/>
          <pc:sldMk cId="936888400" sldId="264"/>
        </pc:sldMkLst>
        <pc:spChg chg="mod">
          <ac:chgData name="Peter Smyth" userId="b683e4099e6534e9" providerId="LiveId" clId="{37373B60-7FCB-4AA6-82BC-6CE9C86B7E82}" dt="2018-07-26T09:53:47.495" v="1233" actId="27636"/>
          <ac:spMkLst>
            <pc:docMk/>
            <pc:sldMk cId="936888400" sldId="264"/>
            <ac:spMk id="4" creationId="{E4FF8B7B-3953-4E81-9E51-F59A3CFA44DA}"/>
          </ac:spMkLst>
        </pc:spChg>
      </pc:sldChg>
      <pc:sldChg chg="modSp">
        <pc:chgData name="Peter Smyth" userId="b683e4099e6534e9" providerId="LiveId" clId="{37373B60-7FCB-4AA6-82BC-6CE9C86B7E82}" dt="2018-07-24T15:22:34.987" v="870" actId="313"/>
        <pc:sldMkLst>
          <pc:docMk/>
          <pc:sldMk cId="3887165593" sldId="269"/>
        </pc:sldMkLst>
        <pc:spChg chg="mod">
          <ac:chgData name="Peter Smyth" userId="b683e4099e6534e9" providerId="LiveId" clId="{37373B60-7FCB-4AA6-82BC-6CE9C86B7E82}" dt="2018-07-24T15:22:34.987" v="870" actId="313"/>
          <ac:spMkLst>
            <pc:docMk/>
            <pc:sldMk cId="3887165593" sldId="269"/>
            <ac:spMk id="3" creationId="{F0D8A1F1-AF1E-4A70-84C7-30CF2E9CA471}"/>
          </ac:spMkLst>
        </pc:spChg>
      </pc:sldChg>
      <pc:sldChg chg="modSp">
        <pc:chgData name="Peter Smyth" userId="b683e4099e6534e9" providerId="LiveId" clId="{37373B60-7FCB-4AA6-82BC-6CE9C86B7E82}" dt="2018-07-24T18:32:32.429" v="1108" actId="20577"/>
        <pc:sldMkLst>
          <pc:docMk/>
          <pc:sldMk cId="3472675959" sldId="270"/>
        </pc:sldMkLst>
        <pc:spChg chg="mod">
          <ac:chgData name="Peter Smyth" userId="b683e4099e6534e9" providerId="LiveId" clId="{37373B60-7FCB-4AA6-82BC-6CE9C86B7E82}" dt="2018-07-24T15:23:05.303" v="882" actId="20577"/>
          <ac:spMkLst>
            <pc:docMk/>
            <pc:sldMk cId="3472675959" sldId="270"/>
            <ac:spMk id="2" creationId="{E2398318-4C87-4C2C-899B-1597D4DF8B5E}"/>
          </ac:spMkLst>
        </pc:spChg>
        <pc:spChg chg="mod">
          <ac:chgData name="Peter Smyth" userId="b683e4099e6534e9" providerId="LiveId" clId="{37373B60-7FCB-4AA6-82BC-6CE9C86B7E82}" dt="2018-07-24T18:32:32.429" v="1108" actId="20577"/>
          <ac:spMkLst>
            <pc:docMk/>
            <pc:sldMk cId="3472675959" sldId="270"/>
            <ac:spMk id="3" creationId="{F0D8A1F1-AF1E-4A70-84C7-30CF2E9CA471}"/>
          </ac:spMkLst>
        </pc:spChg>
      </pc:sldChg>
      <pc:sldChg chg="modSp">
        <pc:chgData name="Peter Smyth" userId="b683e4099e6534e9" providerId="LiveId" clId="{37373B60-7FCB-4AA6-82BC-6CE9C86B7E82}" dt="2018-07-26T10:00:35.338" v="1486" actId="20577"/>
        <pc:sldMkLst>
          <pc:docMk/>
          <pc:sldMk cId="3539193791" sldId="272"/>
        </pc:sldMkLst>
        <pc:spChg chg="mod">
          <ac:chgData name="Peter Smyth" userId="b683e4099e6534e9" providerId="LiveId" clId="{37373B60-7FCB-4AA6-82BC-6CE9C86B7E82}" dt="2018-07-26T10:00:35.338" v="1486" actId="20577"/>
          <ac:spMkLst>
            <pc:docMk/>
            <pc:sldMk cId="3539193791" sldId="272"/>
            <ac:spMk id="3" creationId="{42A32A44-26D3-4818-A3A4-2ADD711471E9}"/>
          </ac:spMkLst>
        </pc:spChg>
      </pc:sldChg>
      <pc:sldChg chg="modSp">
        <pc:chgData name="Peter Smyth" userId="b683e4099e6534e9" providerId="LiveId" clId="{37373B60-7FCB-4AA6-82BC-6CE9C86B7E82}" dt="2018-07-26T09:54:06.588" v="1260" actId="20577"/>
        <pc:sldMkLst>
          <pc:docMk/>
          <pc:sldMk cId="187450698" sldId="277"/>
        </pc:sldMkLst>
        <pc:spChg chg="mod">
          <ac:chgData name="Peter Smyth" userId="b683e4099e6534e9" providerId="LiveId" clId="{37373B60-7FCB-4AA6-82BC-6CE9C86B7E82}" dt="2018-07-26T09:54:06.588" v="1260" actId="20577"/>
          <ac:spMkLst>
            <pc:docMk/>
            <pc:sldMk cId="187450698" sldId="277"/>
            <ac:spMk id="3" creationId="{E809BD9C-1CCF-4ED7-BFB5-E249798283EA}"/>
          </ac:spMkLst>
        </pc:spChg>
      </pc:sldChg>
      <pc:sldChg chg="modSp">
        <pc:chgData name="Peter Smyth" userId="b683e4099e6534e9" providerId="LiveId" clId="{37373B60-7FCB-4AA6-82BC-6CE9C86B7E82}" dt="2018-07-26T09:55:35.370" v="1406" actId="20577"/>
        <pc:sldMkLst>
          <pc:docMk/>
          <pc:sldMk cId="2801527281" sldId="280"/>
        </pc:sldMkLst>
        <pc:spChg chg="mod">
          <ac:chgData name="Peter Smyth" userId="b683e4099e6534e9" providerId="LiveId" clId="{37373B60-7FCB-4AA6-82BC-6CE9C86B7E82}" dt="2018-07-26T09:55:35.370" v="1406" actId="20577"/>
          <ac:spMkLst>
            <pc:docMk/>
            <pc:sldMk cId="2801527281" sldId="280"/>
            <ac:spMk id="3" creationId="{E809BD9C-1CCF-4ED7-BFB5-E249798283EA}"/>
          </ac:spMkLst>
        </pc:spChg>
      </pc:sldChg>
      <pc:sldChg chg="modSp">
        <pc:chgData name="Peter Smyth" userId="b683e4099e6534e9" providerId="LiveId" clId="{37373B60-7FCB-4AA6-82BC-6CE9C86B7E82}" dt="2018-07-26T09:55:01.084" v="1350" actId="20577"/>
        <pc:sldMkLst>
          <pc:docMk/>
          <pc:sldMk cId="2497668320" sldId="281"/>
        </pc:sldMkLst>
        <pc:spChg chg="mod">
          <ac:chgData name="Peter Smyth" userId="b683e4099e6534e9" providerId="LiveId" clId="{37373B60-7FCB-4AA6-82BC-6CE9C86B7E82}" dt="2018-07-26T09:55:01.084" v="1350" actId="20577"/>
          <ac:spMkLst>
            <pc:docMk/>
            <pc:sldMk cId="2497668320" sldId="281"/>
            <ac:spMk id="3" creationId="{E809BD9C-1CCF-4ED7-BFB5-E249798283EA}"/>
          </ac:spMkLst>
        </pc:spChg>
      </pc:sldChg>
      <pc:sldChg chg="modSp">
        <pc:chgData name="Peter Smyth" userId="b683e4099e6534e9" providerId="LiveId" clId="{37373B60-7FCB-4AA6-82BC-6CE9C86B7E82}" dt="2018-07-24T15:20:03.871" v="826" actId="20577"/>
        <pc:sldMkLst>
          <pc:docMk/>
          <pc:sldMk cId="3445458098" sldId="282"/>
        </pc:sldMkLst>
        <pc:spChg chg="mod">
          <ac:chgData name="Peter Smyth" userId="b683e4099e6534e9" providerId="LiveId" clId="{37373B60-7FCB-4AA6-82BC-6CE9C86B7E82}" dt="2018-07-24T15:20:03.871" v="826" actId="20577"/>
          <ac:spMkLst>
            <pc:docMk/>
            <pc:sldMk cId="3445458098" sldId="282"/>
            <ac:spMk id="3" creationId="{B4957155-E24F-4BA3-80E5-52EA72885459}"/>
          </ac:spMkLst>
        </pc:spChg>
      </pc:sldChg>
      <pc:sldChg chg="modSp">
        <pc:chgData name="Peter Smyth" userId="b683e4099e6534e9" providerId="LiveId" clId="{37373B60-7FCB-4AA6-82BC-6CE9C86B7E82}" dt="2018-07-23T08:41:10.850" v="145" actId="20577"/>
        <pc:sldMkLst>
          <pc:docMk/>
          <pc:sldMk cId="3248382582" sldId="287"/>
        </pc:sldMkLst>
        <pc:spChg chg="mod">
          <ac:chgData name="Peter Smyth" userId="b683e4099e6534e9" providerId="LiveId" clId="{37373B60-7FCB-4AA6-82BC-6CE9C86B7E82}" dt="2018-07-23T08:41:10.850" v="145" actId="20577"/>
          <ac:spMkLst>
            <pc:docMk/>
            <pc:sldMk cId="3248382582" sldId="287"/>
            <ac:spMk id="2" creationId="{061C0BD6-1A3D-4E42-B6A7-646977111ADC}"/>
          </ac:spMkLst>
        </pc:spChg>
        <pc:spChg chg="mod">
          <ac:chgData name="Peter Smyth" userId="b683e4099e6534e9" providerId="LiveId" clId="{37373B60-7FCB-4AA6-82BC-6CE9C86B7E82}" dt="2018-07-23T08:40:38.448" v="106" actId="13926"/>
          <ac:spMkLst>
            <pc:docMk/>
            <pc:sldMk cId="3248382582" sldId="287"/>
            <ac:spMk id="3" creationId="{24FF323A-0291-4A62-A53D-98CD70CF4158}"/>
          </ac:spMkLst>
        </pc:spChg>
      </pc:sldChg>
      <pc:sldChg chg="modSp">
        <pc:chgData name="Peter Smyth" userId="b683e4099e6534e9" providerId="LiveId" clId="{37373B60-7FCB-4AA6-82BC-6CE9C86B7E82}" dt="2018-07-24T15:08:57.855" v="299" actId="20577"/>
        <pc:sldMkLst>
          <pc:docMk/>
          <pc:sldMk cId="1846728225" sldId="292"/>
        </pc:sldMkLst>
        <pc:spChg chg="mod">
          <ac:chgData name="Peter Smyth" userId="b683e4099e6534e9" providerId="LiveId" clId="{37373B60-7FCB-4AA6-82BC-6CE9C86B7E82}" dt="2018-07-23T08:41:25.247" v="155" actId="20577"/>
          <ac:spMkLst>
            <pc:docMk/>
            <pc:sldMk cId="1846728225" sldId="292"/>
            <ac:spMk id="2" creationId="{061C0BD6-1A3D-4E42-B6A7-646977111ADC}"/>
          </ac:spMkLst>
        </pc:spChg>
        <pc:spChg chg="mod">
          <ac:chgData name="Peter Smyth" userId="b683e4099e6534e9" providerId="LiveId" clId="{37373B60-7FCB-4AA6-82BC-6CE9C86B7E82}" dt="2018-07-24T15:08:57.855" v="299" actId="20577"/>
          <ac:spMkLst>
            <pc:docMk/>
            <pc:sldMk cId="1846728225" sldId="292"/>
            <ac:spMk id="3" creationId="{24FF323A-0291-4A62-A53D-98CD70CF4158}"/>
          </ac:spMkLst>
        </pc:spChg>
      </pc:sldChg>
      <pc:sldChg chg="modSp">
        <pc:chgData name="Peter Smyth" userId="b683e4099e6534e9" providerId="LiveId" clId="{37373B60-7FCB-4AA6-82BC-6CE9C86B7E82}" dt="2018-07-24T15:15:40.089" v="547" actId="15"/>
        <pc:sldMkLst>
          <pc:docMk/>
          <pc:sldMk cId="2920442184" sldId="293"/>
        </pc:sldMkLst>
        <pc:spChg chg="mod">
          <ac:chgData name="Peter Smyth" userId="b683e4099e6534e9" providerId="LiveId" clId="{37373B60-7FCB-4AA6-82BC-6CE9C86B7E82}" dt="2018-07-24T15:13:38.216" v="541" actId="20577"/>
          <ac:spMkLst>
            <pc:docMk/>
            <pc:sldMk cId="2920442184" sldId="293"/>
            <ac:spMk id="2" creationId="{061C0BD6-1A3D-4E42-B6A7-646977111ADC}"/>
          </ac:spMkLst>
        </pc:spChg>
        <pc:spChg chg="mod">
          <ac:chgData name="Peter Smyth" userId="b683e4099e6534e9" providerId="LiveId" clId="{37373B60-7FCB-4AA6-82BC-6CE9C86B7E82}" dt="2018-07-24T15:15:40.089" v="547" actId="15"/>
          <ac:spMkLst>
            <pc:docMk/>
            <pc:sldMk cId="2920442184" sldId="293"/>
            <ac:spMk id="3" creationId="{24FF323A-0291-4A62-A53D-98CD70CF4158}"/>
          </ac:spMkLst>
        </pc:spChg>
      </pc:sldChg>
      <pc:sldChg chg="modSp">
        <pc:chgData name="Peter Smyth" userId="b683e4099e6534e9" providerId="LiveId" clId="{37373B60-7FCB-4AA6-82BC-6CE9C86B7E82}" dt="2018-07-24T15:13:23.176" v="530"/>
        <pc:sldMkLst>
          <pc:docMk/>
          <pc:sldMk cId="2879663953" sldId="294"/>
        </pc:sldMkLst>
        <pc:spChg chg="mod">
          <ac:chgData name="Peter Smyth" userId="b683e4099e6534e9" providerId="LiveId" clId="{37373B60-7FCB-4AA6-82BC-6CE9C86B7E82}" dt="2018-07-24T15:13:23.176" v="530"/>
          <ac:spMkLst>
            <pc:docMk/>
            <pc:sldMk cId="2879663953" sldId="294"/>
            <ac:spMk id="2" creationId="{061C0BD6-1A3D-4E42-B6A7-646977111ADC}"/>
          </ac:spMkLst>
        </pc:spChg>
      </pc:sldChg>
      <pc:sldChg chg="modSp">
        <pc:chgData name="Peter Smyth" userId="b683e4099e6534e9" providerId="LiveId" clId="{37373B60-7FCB-4AA6-82BC-6CE9C86B7E82}" dt="2018-07-24T15:13:04.481" v="529" actId="20577"/>
        <pc:sldMkLst>
          <pc:docMk/>
          <pc:sldMk cId="4211043053" sldId="295"/>
        </pc:sldMkLst>
        <pc:spChg chg="mod">
          <ac:chgData name="Peter Smyth" userId="b683e4099e6534e9" providerId="LiveId" clId="{37373B60-7FCB-4AA6-82BC-6CE9C86B7E82}" dt="2018-07-24T15:10:27.480" v="303" actId="20577"/>
          <ac:spMkLst>
            <pc:docMk/>
            <pc:sldMk cId="4211043053" sldId="295"/>
            <ac:spMk id="2" creationId="{061C0BD6-1A3D-4E42-B6A7-646977111ADC}"/>
          </ac:spMkLst>
        </pc:spChg>
        <pc:spChg chg="mod">
          <ac:chgData name="Peter Smyth" userId="b683e4099e6534e9" providerId="LiveId" clId="{37373B60-7FCB-4AA6-82BC-6CE9C86B7E82}" dt="2018-07-24T15:13:04.481" v="529" actId="20577"/>
          <ac:spMkLst>
            <pc:docMk/>
            <pc:sldMk cId="4211043053" sldId="295"/>
            <ac:spMk id="3" creationId="{24FF323A-0291-4A62-A53D-98CD70CF4158}"/>
          </ac:spMkLst>
        </pc:spChg>
      </pc:sldChg>
      <pc:sldChg chg="modSp">
        <pc:chgData name="Peter Smyth" userId="b683e4099e6534e9" providerId="LiveId" clId="{37373B60-7FCB-4AA6-82BC-6CE9C86B7E82}" dt="2018-07-24T15:06:59.720" v="242" actId="20577"/>
        <pc:sldMkLst>
          <pc:docMk/>
          <pc:sldMk cId="2082571621" sldId="296"/>
        </pc:sldMkLst>
        <pc:spChg chg="mod">
          <ac:chgData name="Peter Smyth" userId="b683e4099e6534e9" providerId="LiveId" clId="{37373B60-7FCB-4AA6-82BC-6CE9C86B7E82}" dt="2018-07-24T15:06:59.720" v="242" actId="20577"/>
          <ac:spMkLst>
            <pc:docMk/>
            <pc:sldMk cId="2082571621" sldId="296"/>
            <ac:spMk id="3" creationId="{16D94D03-94B2-4803-94B0-141F2C316848}"/>
          </ac:spMkLst>
        </pc:spChg>
      </pc:sldChg>
      <pc:sldChg chg="modSp">
        <pc:chgData name="Peter Smyth" userId="b683e4099e6534e9" providerId="LiveId" clId="{37373B60-7FCB-4AA6-82BC-6CE9C86B7E82}" dt="2018-07-24T15:07:51.097" v="244" actId="20577"/>
        <pc:sldMkLst>
          <pc:docMk/>
          <pc:sldMk cId="583465597" sldId="297"/>
        </pc:sldMkLst>
        <pc:spChg chg="mod">
          <ac:chgData name="Peter Smyth" userId="b683e4099e6534e9" providerId="LiveId" clId="{37373B60-7FCB-4AA6-82BC-6CE9C86B7E82}" dt="2018-07-24T15:07:51.097" v="244" actId="20577"/>
          <ac:spMkLst>
            <pc:docMk/>
            <pc:sldMk cId="583465597" sldId="297"/>
            <ac:spMk id="3" creationId="{16D94D03-94B2-4803-94B0-141F2C316848}"/>
          </ac:spMkLst>
        </pc:spChg>
      </pc:sldChg>
      <pc:sldChg chg="modSp add">
        <pc:chgData name="Peter Smyth" userId="b683e4099e6534e9" providerId="LiveId" clId="{37373B60-7FCB-4AA6-82BC-6CE9C86B7E82}" dt="2018-07-26T12:23:11.215" v="2039" actId="20577"/>
        <pc:sldMkLst>
          <pc:docMk/>
          <pc:sldMk cId="1795500873" sldId="301"/>
        </pc:sldMkLst>
        <pc:spChg chg="mod">
          <ac:chgData name="Peter Smyth" userId="b683e4099e6534e9" providerId="LiveId" clId="{37373B60-7FCB-4AA6-82BC-6CE9C86B7E82}" dt="2018-07-26T10:02:23.787" v="1508" actId="20577"/>
          <ac:spMkLst>
            <pc:docMk/>
            <pc:sldMk cId="1795500873" sldId="301"/>
            <ac:spMk id="2" creationId="{4B5006BA-56D7-44EE-A561-FC91E6845909}"/>
          </ac:spMkLst>
        </pc:spChg>
        <pc:spChg chg="mod">
          <ac:chgData name="Peter Smyth" userId="b683e4099e6534e9" providerId="LiveId" clId="{37373B60-7FCB-4AA6-82BC-6CE9C86B7E82}" dt="2018-07-26T12:23:11.215" v="2039" actId="20577"/>
          <ac:spMkLst>
            <pc:docMk/>
            <pc:sldMk cId="1795500873" sldId="301"/>
            <ac:spMk id="3" creationId="{6B4D660E-C1E2-4665-A67F-D1588A5683EA}"/>
          </ac:spMkLst>
        </pc:spChg>
      </pc:sldChg>
      <pc:sldChg chg="add">
        <pc:chgData name="Peter Smyth" userId="b683e4099e6534e9" providerId="LiveId" clId="{37373B60-7FCB-4AA6-82BC-6CE9C86B7E82}" dt="2018-07-26T10:03:52.639" v="1570"/>
        <pc:sldMkLst>
          <pc:docMk/>
          <pc:sldMk cId="3987874490" sldId="302"/>
        </pc:sldMkLst>
      </pc:sldChg>
      <pc:sldChg chg="modSp add">
        <pc:chgData name="Peter Smyth" userId="b683e4099e6534e9" providerId="LiveId" clId="{37373B60-7FCB-4AA6-82BC-6CE9C86B7E82}" dt="2018-07-26T12:34:18.098" v="2322" actId="20577"/>
        <pc:sldMkLst>
          <pc:docMk/>
          <pc:sldMk cId="4195629814" sldId="303"/>
        </pc:sldMkLst>
        <pc:spChg chg="mod">
          <ac:chgData name="Peter Smyth" userId="b683e4099e6534e9" providerId="LiveId" clId="{37373B60-7FCB-4AA6-82BC-6CE9C86B7E82}" dt="2018-07-26T12:31:42.968" v="2041" actId="6549"/>
          <ac:spMkLst>
            <pc:docMk/>
            <pc:sldMk cId="4195629814" sldId="303"/>
            <ac:spMk id="2" creationId="{4B5006BA-56D7-44EE-A561-FC91E6845909}"/>
          </ac:spMkLst>
        </pc:spChg>
        <pc:spChg chg="mod">
          <ac:chgData name="Peter Smyth" userId="b683e4099e6534e9" providerId="LiveId" clId="{37373B60-7FCB-4AA6-82BC-6CE9C86B7E82}" dt="2018-07-26T12:34:18.098" v="2322" actId="20577"/>
          <ac:spMkLst>
            <pc:docMk/>
            <pc:sldMk cId="4195629814" sldId="303"/>
            <ac:spMk id="3" creationId="{6B4D660E-C1E2-4665-A67F-D1588A5683EA}"/>
          </ac:spMkLst>
        </pc:spChg>
      </pc:sldChg>
      <pc:sldChg chg="modSp add">
        <pc:chgData name="Peter Smyth" userId="b683e4099e6534e9" providerId="LiveId" clId="{37373B60-7FCB-4AA6-82BC-6CE9C86B7E82}" dt="2018-07-26T17:54:37.540" v="2389" actId="20577"/>
        <pc:sldMkLst>
          <pc:docMk/>
          <pc:sldMk cId="3279970881" sldId="304"/>
        </pc:sldMkLst>
        <pc:spChg chg="mod">
          <ac:chgData name="Peter Smyth" userId="b683e4099e6534e9" providerId="LiveId" clId="{37373B60-7FCB-4AA6-82BC-6CE9C86B7E82}" dt="2018-07-26T17:53:56.991" v="2339" actId="20577"/>
          <ac:spMkLst>
            <pc:docMk/>
            <pc:sldMk cId="3279970881" sldId="304"/>
            <ac:spMk id="2" creationId="{E80466F6-E754-43CF-8E8C-D401DA5E3C9F}"/>
          </ac:spMkLst>
        </pc:spChg>
        <pc:spChg chg="mod">
          <ac:chgData name="Peter Smyth" userId="b683e4099e6534e9" providerId="LiveId" clId="{37373B60-7FCB-4AA6-82BC-6CE9C86B7E82}" dt="2018-07-26T17:54:37.540" v="2389" actId="20577"/>
          <ac:spMkLst>
            <pc:docMk/>
            <pc:sldMk cId="3279970881" sldId="304"/>
            <ac:spMk id="3" creationId="{C7AD059D-59ED-4C71-9243-30715E99D325}"/>
          </ac:spMkLst>
        </pc:spChg>
      </pc:sldChg>
      <pc:sldChg chg="modSp add">
        <pc:chgData name="Peter Smyth" userId="b683e4099e6534e9" providerId="LiveId" clId="{37373B60-7FCB-4AA6-82BC-6CE9C86B7E82}" dt="2018-07-26T17:58:39.920" v="2660" actId="20577"/>
        <pc:sldMkLst>
          <pc:docMk/>
          <pc:sldMk cId="3478710354" sldId="305"/>
        </pc:sldMkLst>
        <pc:spChg chg="mod">
          <ac:chgData name="Peter Smyth" userId="b683e4099e6534e9" providerId="LiveId" clId="{37373B60-7FCB-4AA6-82BC-6CE9C86B7E82}" dt="2018-07-26T17:55:38.102" v="2404" actId="20577"/>
          <ac:spMkLst>
            <pc:docMk/>
            <pc:sldMk cId="3478710354" sldId="305"/>
            <ac:spMk id="2" creationId="{79AC653B-D12A-4684-84A8-5AA434A39B0B}"/>
          </ac:spMkLst>
        </pc:spChg>
        <pc:spChg chg="mod">
          <ac:chgData name="Peter Smyth" userId="b683e4099e6534e9" providerId="LiveId" clId="{37373B60-7FCB-4AA6-82BC-6CE9C86B7E82}" dt="2018-07-26T17:58:39.920" v="2660" actId="20577"/>
          <ac:spMkLst>
            <pc:docMk/>
            <pc:sldMk cId="3478710354" sldId="305"/>
            <ac:spMk id="3" creationId="{74508C0E-B83F-45A6-99F4-637AB73D4114}"/>
          </ac:spMkLst>
        </pc:spChg>
      </pc:sldChg>
      <pc:sldChg chg="modSp add">
        <pc:chgData name="Peter Smyth" userId="b683e4099e6534e9" providerId="LiveId" clId="{37373B60-7FCB-4AA6-82BC-6CE9C86B7E82}" dt="2018-07-26T18:01:46.225" v="2926" actId="20577"/>
        <pc:sldMkLst>
          <pc:docMk/>
          <pc:sldMk cId="4008166118" sldId="306"/>
        </pc:sldMkLst>
        <pc:spChg chg="mod">
          <ac:chgData name="Peter Smyth" userId="b683e4099e6534e9" providerId="LiveId" clId="{37373B60-7FCB-4AA6-82BC-6CE9C86B7E82}" dt="2018-07-26T17:59:14.122" v="2672" actId="20577"/>
          <ac:spMkLst>
            <pc:docMk/>
            <pc:sldMk cId="4008166118" sldId="306"/>
            <ac:spMk id="2" creationId="{26272983-29A0-4E9C-A60E-0C9A9D6F4023}"/>
          </ac:spMkLst>
        </pc:spChg>
        <pc:spChg chg="mod">
          <ac:chgData name="Peter Smyth" userId="b683e4099e6534e9" providerId="LiveId" clId="{37373B60-7FCB-4AA6-82BC-6CE9C86B7E82}" dt="2018-07-26T18:01:46.225" v="2926" actId="20577"/>
          <ac:spMkLst>
            <pc:docMk/>
            <pc:sldMk cId="4008166118" sldId="306"/>
            <ac:spMk id="3" creationId="{D2B79F4C-7E44-480C-8BB8-10533EA12B1D}"/>
          </ac:spMkLst>
        </pc:spChg>
      </pc:sldChg>
      <pc:sldChg chg="modSp add">
        <pc:chgData name="Peter Smyth" userId="b683e4099e6534e9" providerId="LiveId" clId="{37373B60-7FCB-4AA6-82BC-6CE9C86B7E82}" dt="2018-07-26T18:05:01.032" v="3159" actId="20577"/>
        <pc:sldMkLst>
          <pc:docMk/>
          <pc:sldMk cId="1435098883" sldId="307"/>
        </pc:sldMkLst>
        <pc:spChg chg="mod">
          <ac:chgData name="Peter Smyth" userId="b683e4099e6534e9" providerId="LiveId" clId="{37373B60-7FCB-4AA6-82BC-6CE9C86B7E82}" dt="2018-07-26T18:02:23.356" v="2936" actId="20577"/>
          <ac:spMkLst>
            <pc:docMk/>
            <pc:sldMk cId="1435098883" sldId="307"/>
            <ac:spMk id="2" creationId="{F4BEC504-26DA-44A1-8428-7A594B9F7B35}"/>
          </ac:spMkLst>
        </pc:spChg>
        <pc:spChg chg="mod">
          <ac:chgData name="Peter Smyth" userId="b683e4099e6534e9" providerId="LiveId" clId="{37373B60-7FCB-4AA6-82BC-6CE9C86B7E82}" dt="2018-07-26T18:05:01.032" v="3159" actId="20577"/>
          <ac:spMkLst>
            <pc:docMk/>
            <pc:sldMk cId="1435098883" sldId="307"/>
            <ac:spMk id="3" creationId="{37739BA2-9B6C-4EA2-B3E9-9B9F547452E4}"/>
          </ac:spMkLst>
        </pc:spChg>
      </pc:sldChg>
      <pc:sldChg chg="modSp add">
        <pc:chgData name="Peter Smyth" userId="b683e4099e6534e9" providerId="LiveId" clId="{37373B60-7FCB-4AA6-82BC-6CE9C86B7E82}" dt="2018-07-26T18:07:13.055" v="3397" actId="20577"/>
        <pc:sldMkLst>
          <pc:docMk/>
          <pc:sldMk cId="2993989424" sldId="308"/>
        </pc:sldMkLst>
        <pc:spChg chg="mod">
          <ac:chgData name="Peter Smyth" userId="b683e4099e6534e9" providerId="LiveId" clId="{37373B60-7FCB-4AA6-82BC-6CE9C86B7E82}" dt="2018-07-26T18:05:17.725" v="3178" actId="20577"/>
          <ac:spMkLst>
            <pc:docMk/>
            <pc:sldMk cId="2993989424" sldId="308"/>
            <ac:spMk id="2" creationId="{FA9228A2-11F6-413B-B23F-7AF4FF860BC4}"/>
          </ac:spMkLst>
        </pc:spChg>
        <pc:spChg chg="mod">
          <ac:chgData name="Peter Smyth" userId="b683e4099e6534e9" providerId="LiveId" clId="{37373B60-7FCB-4AA6-82BC-6CE9C86B7E82}" dt="2018-07-26T18:07:13.055" v="3397" actId="20577"/>
          <ac:spMkLst>
            <pc:docMk/>
            <pc:sldMk cId="2993989424" sldId="308"/>
            <ac:spMk id="3" creationId="{C44541C6-1198-48CB-B8EB-1E71C2D7AB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4F7B-4507-4B92-9831-4AE4A2B71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7C8-7C30-4213-9175-DC5EE0161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251F-DAEA-46E6-8F0F-78B514E3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3E48-A711-4D47-ACE5-B77B5A91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1D5C-7198-4655-9A19-A5C60140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C2D6-ECDC-4449-9F18-155B87E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A4DBD-7179-44D6-AA31-376E931B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92F3-E2A1-4751-9D67-8509C982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AE4C-C3F7-41F8-90E5-68E77F9E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6256-7B46-4252-AFAC-EA37F79F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49F0E-2316-41DC-BE8B-065F0DD4B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F7F06-5849-46E6-BE74-10FE19A7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A47E-C862-485F-8260-680E4252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247D-D638-4B17-A319-C621DB77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8BFB-9F6A-49A0-93A9-E575B182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9853-F472-4CF1-BD76-4F6C98E4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FA78-7AC7-4444-81E8-A4EFBF06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6A8D-2474-4CE9-99A0-A2484B3A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75AF-5E6B-4610-BEBC-400819D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00B1-B31E-4B0B-A5F2-C046DC6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5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76AD-0D6D-4444-A94E-A04FAAF2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87B4E-50A2-4E86-BDCF-07FB8EF6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CDD2-7C50-420D-90D7-8FC25A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06BA-DA33-4057-B18B-937B252B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25C6-9B74-49BD-BFC9-5B9920CC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9A21-6360-4E26-8E15-633AC28D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735D-2070-448B-8B86-87FE415D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71C8-C17F-4402-967F-A822797D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D718-CD78-4338-8133-9A6524FA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BA4A-BADD-4EFB-82A8-511840B5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A004-708B-49AC-B6C0-6B91548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D955-7355-4F7D-AB0D-278FB88D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B2E6-3CC8-4A7E-9232-E0DDBAC4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CE4D4-237F-4DA9-B0B3-52559F14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39D99-33AB-4073-9C76-0E9B9AE3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51AF2-0055-4F8C-AE3F-6FF2D35A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7BC06-0413-4356-83F4-DD7AE9E0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E8581-AF00-4153-9698-4DD21A25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4C5F5-BC5D-4C0E-AA94-227591E4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1CD1-E330-4931-A79E-AEED759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F7134-8442-4B45-99E6-94B4DCCB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77D5-F5C6-4454-A4A7-E9BFE4EA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94A9-A6EC-41E8-8B8E-23137212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425BD-6063-423C-A585-AD66D6E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53410-20A2-4DD5-9F63-35D64EC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AA52E-A9EE-4556-8488-26F68F5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3A8-848F-40FB-AC07-16B8B6B1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4B20-AA8D-447B-9E9F-DF6B12DF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9492-9A9A-4BA4-BCB2-6C25F8F9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D9CE-07C5-4526-9CBB-02B5E2A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1CD5-ABB7-43F1-B5C7-3E50FABF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6D00-BB31-47C0-9222-BD4D90D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90CF-ED75-4F8B-BD1A-C7A0D7B1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7960E-FA7A-4A81-92D1-00149EA1C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AE3B-40DE-4428-91A5-8DF6BC8C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A0E0-8836-4499-8968-5C202F3E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D18F-6982-40F8-A37F-C6A7BB5F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BC0E-7F11-4288-80DB-C4171F9B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C5D8D-0148-48D2-9260-E511655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3DE49-7AAD-40C9-9F6A-F2FD016C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4622-70C3-403A-A1F6-62C8B8F8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D534-AF75-4AC4-A5C4-E98D233AC912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4C22-558D-480A-BDD1-EA48075B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E674-891C-45E9-B681-57B733C6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5393-9F83-4D2D-9962-75BCA929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pad.net/p/UoM_eSurve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pfs.uom@gmail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2853-E3B0-4C2C-8554-475A4D347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eSurvey Discussion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FE3B3-D581-4E01-99BD-35001688F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30</a:t>
            </a:r>
            <a:r>
              <a:rPr lang="en-GB" baseline="30000" dirty="0"/>
              <a:t>th</a:t>
            </a:r>
            <a:r>
              <a:rPr lang="en-GB" dirty="0"/>
              <a:t> July 2018</a:t>
            </a:r>
          </a:p>
        </p:txBody>
      </p:sp>
    </p:spTree>
    <p:extLst>
      <p:ext uri="{BB962C8B-B14F-4D97-AF65-F5344CB8AC3E}">
        <p14:creationId xmlns:p14="http://schemas.microsoft.com/office/powerpoint/2010/main" val="154296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PC Web dedicated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Full range of question types available</a:t>
            </a:r>
          </a:p>
          <a:p>
            <a:pPr lvl="1"/>
            <a:r>
              <a:rPr lang="en-GB" dirty="0"/>
              <a:t>Questions backed up with help text </a:t>
            </a:r>
          </a:p>
          <a:p>
            <a:pPr lvl="1"/>
            <a:r>
              <a:rPr lang="en-GB" dirty="0"/>
              <a:t>Selected respondents</a:t>
            </a:r>
          </a:p>
          <a:p>
            <a:pPr lvl="1"/>
            <a:r>
              <a:rPr lang="en-GB" dirty="0"/>
              <a:t>Automated data collection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Need separate invite (via email?)</a:t>
            </a:r>
          </a:p>
          <a:p>
            <a:pPr lvl="1"/>
            <a:r>
              <a:rPr lang="en-GB" dirty="0"/>
              <a:t>Need separate website</a:t>
            </a:r>
          </a:p>
          <a:p>
            <a:pPr lvl="1"/>
            <a:r>
              <a:rPr lang="en-GB" dirty="0"/>
              <a:t>Needs to be programmed (different versions for different screen sizes?)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BA-56D7-44EE-A561-FC91E684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Smartphone /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660E-C1E2-4665-A67F-D1588A5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there was the Laptop</a:t>
            </a:r>
          </a:p>
          <a:p>
            <a:pPr lvl="1"/>
            <a:r>
              <a:rPr lang="en-GB" dirty="0"/>
              <a:t>Portable smaller screen size PC</a:t>
            </a:r>
          </a:p>
          <a:p>
            <a:r>
              <a:rPr lang="en-GB" dirty="0"/>
              <a:t>Then there was the ‘Internet ready’ phones</a:t>
            </a:r>
          </a:p>
          <a:p>
            <a:pPr lvl="1"/>
            <a:r>
              <a:rPr lang="en-GB" dirty="0"/>
              <a:t>Very small screens</a:t>
            </a:r>
          </a:p>
          <a:p>
            <a:pPr lvl="1"/>
            <a:r>
              <a:rPr lang="en-GB" dirty="0"/>
              <a:t>Almost completely impractical for surveys</a:t>
            </a:r>
          </a:p>
          <a:p>
            <a:r>
              <a:rPr lang="en-GB" dirty="0"/>
              <a:t>Then Smartphones</a:t>
            </a:r>
          </a:p>
          <a:p>
            <a:pPr lvl="1"/>
            <a:r>
              <a:rPr lang="en-GB" dirty="0"/>
              <a:t>With their own Apps store</a:t>
            </a:r>
          </a:p>
          <a:p>
            <a:r>
              <a:rPr lang="en-GB" dirty="0"/>
              <a:t>And Tablets and larger screen Smartphones</a:t>
            </a:r>
          </a:p>
          <a:p>
            <a:pPr lvl="1"/>
            <a:r>
              <a:rPr lang="en-GB" dirty="0"/>
              <a:t>The merging of screen sizes </a:t>
            </a:r>
          </a:p>
        </p:txBody>
      </p:sp>
    </p:spTree>
    <p:extLst>
      <p:ext uri="{BB962C8B-B14F-4D97-AF65-F5344CB8AC3E}">
        <p14:creationId xmlns:p14="http://schemas.microsoft.com/office/powerpoint/2010/main" val="17955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BA-56D7-44EE-A561-FC91E684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660E-C1E2-4665-A67F-D1588A5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access to standard Internet</a:t>
            </a:r>
          </a:p>
          <a:p>
            <a:pPr lvl="1"/>
            <a:r>
              <a:rPr lang="en-GB" dirty="0"/>
              <a:t>If used in this way, treated the same as a Laptop</a:t>
            </a:r>
          </a:p>
          <a:p>
            <a:endParaRPr lang="en-GB" dirty="0"/>
          </a:p>
          <a:p>
            <a:r>
              <a:rPr lang="en-GB" dirty="0"/>
              <a:t>Have access to an App store</a:t>
            </a:r>
          </a:p>
          <a:p>
            <a:pPr lvl="1"/>
            <a:r>
              <a:rPr lang="en-GB" dirty="0"/>
              <a:t>If used in this way, treated the same as a Smartphone</a:t>
            </a:r>
          </a:p>
          <a:p>
            <a:pPr lvl="1"/>
            <a:endParaRPr lang="en-GB" dirty="0"/>
          </a:p>
          <a:p>
            <a:r>
              <a:rPr lang="en-GB" dirty="0"/>
              <a:t>In both cases however the screen size could effect the display of a form and hence the design</a:t>
            </a:r>
          </a:p>
        </p:txBody>
      </p:sp>
    </p:spTree>
    <p:extLst>
      <p:ext uri="{BB962C8B-B14F-4D97-AF65-F5344CB8AC3E}">
        <p14:creationId xmlns:p14="http://schemas.microsoft.com/office/powerpoint/2010/main" val="419562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BA-56D7-44EE-A561-FC91E684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Smartphone /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660E-C1E2-4665-A67F-D1588A5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Could be the same as the Web based equivalent</a:t>
            </a:r>
          </a:p>
          <a:p>
            <a:pPr lvl="1"/>
            <a:r>
              <a:rPr lang="en-GB" dirty="0"/>
              <a:t>A dedicated App is easy to distribute via App store</a:t>
            </a:r>
          </a:p>
          <a:p>
            <a:pPr lvl="1"/>
            <a:r>
              <a:rPr lang="en-GB" dirty="0"/>
              <a:t>A generic form display App is easy to distribute via App store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Could be effected by smaller (or unknown) screen size</a:t>
            </a:r>
          </a:p>
          <a:p>
            <a:pPr lvl="1"/>
            <a:r>
              <a:rPr lang="en-GB" dirty="0"/>
              <a:t>Completion rates could be low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87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D42-A021-4FCA-A6AE-1529D3A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0F20-CFD4-4C71-9387-E8BB8271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/>
          </a:bodyPr>
          <a:lstStyle/>
          <a:p>
            <a:r>
              <a:rPr lang="en-GB" sz="4000" dirty="0"/>
              <a:t>Topic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Autofit/>
          </a:bodyPr>
          <a:lstStyle/>
          <a:p>
            <a:r>
              <a:rPr lang="en-GB" sz="6000" dirty="0"/>
              <a:t>Commercial &amp; </a:t>
            </a:r>
          </a:p>
          <a:p>
            <a:r>
              <a:rPr lang="en-GB" sz="6000" dirty="0"/>
              <a:t>Open source</a:t>
            </a:r>
          </a:p>
          <a:p>
            <a:r>
              <a:rPr lang="en-GB" sz="6000" dirty="0"/>
              <a:t> eSurvey software </a:t>
            </a:r>
          </a:p>
        </p:txBody>
      </p:sp>
    </p:spTree>
    <p:extLst>
      <p:ext uri="{BB962C8B-B14F-4D97-AF65-F5344CB8AC3E}">
        <p14:creationId xmlns:p14="http://schemas.microsoft.com/office/powerpoint/2010/main" val="3908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BD6-1A3D-4E42-B6A7-6469771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23A-0291-4A62-A53D-98CD70C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FF0000"/>
                </a:highlight>
              </a:rPr>
              <a:t>Commercial</a:t>
            </a:r>
            <a:r>
              <a:rPr lang="en-GB" sz="4800" dirty="0"/>
              <a:t> </a:t>
            </a:r>
          </a:p>
          <a:p>
            <a:pPr marL="0" indent="0" algn="ctr">
              <a:buNone/>
            </a:pPr>
            <a:r>
              <a:rPr lang="en-GB" sz="4800" dirty="0"/>
              <a:t>v </a:t>
            </a:r>
          </a:p>
          <a:p>
            <a:pPr marL="0" indent="0" algn="ctr">
              <a:buNone/>
            </a:pPr>
            <a:r>
              <a:rPr lang="en-GB" sz="4800" dirty="0">
                <a:highlight>
                  <a:srgbClr val="808080"/>
                </a:highlight>
              </a:rPr>
              <a:t>Free</a:t>
            </a:r>
            <a:r>
              <a:rPr lang="en-GB" sz="4800" dirty="0"/>
              <a:t> </a:t>
            </a:r>
          </a:p>
          <a:p>
            <a:pPr marL="0" indent="0" algn="ctr">
              <a:buNone/>
            </a:pPr>
            <a:r>
              <a:rPr lang="en-GB" sz="4800" dirty="0"/>
              <a:t>v </a:t>
            </a:r>
          </a:p>
          <a:p>
            <a:pPr marL="0" indent="0" algn="ctr">
              <a:buNone/>
            </a:pPr>
            <a:r>
              <a:rPr lang="en-GB" sz="4800" dirty="0">
                <a:highlight>
                  <a:srgbClr val="008000"/>
                </a:highlight>
              </a:rPr>
              <a:t>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24838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BD6-1A3D-4E42-B6A7-6469771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23A-0291-4A62-A53D-98CD70C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a mixture of the software product and a hosting service</a:t>
            </a:r>
          </a:p>
          <a:p>
            <a:pPr lvl="1"/>
            <a:r>
              <a:rPr lang="en-GB" dirty="0"/>
              <a:t>[See list document]</a:t>
            </a:r>
          </a:p>
          <a:p>
            <a:r>
              <a:rPr lang="en-GB" dirty="0"/>
              <a:t>Typically, you are paying for the hosting service</a:t>
            </a:r>
          </a:p>
          <a:p>
            <a:pPr lvl="1"/>
            <a:r>
              <a:rPr lang="en-GB" dirty="0"/>
              <a:t>You pay a monthly rate per user or respondent or survey</a:t>
            </a:r>
          </a:p>
          <a:p>
            <a:r>
              <a:rPr lang="en-GB" dirty="0"/>
              <a:t>Is it an academic research product or a market research product</a:t>
            </a:r>
          </a:p>
          <a:p>
            <a:pPr lvl="1"/>
            <a:r>
              <a:rPr lang="en-GB" dirty="0"/>
              <a:t>Or even just a feedback product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72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BD6-1A3D-4E42-B6A7-6469771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23A-0291-4A62-A53D-98CD70C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Distinguish between completely Free ‘full’ products and Full products with limited use free</a:t>
            </a:r>
          </a:p>
          <a:p>
            <a:endParaRPr lang="en-GB" dirty="0"/>
          </a:p>
          <a:p>
            <a:r>
              <a:rPr lang="en-GB" dirty="0"/>
              <a:t>Completely free</a:t>
            </a:r>
          </a:p>
          <a:p>
            <a:pPr lvl="1"/>
            <a:r>
              <a:rPr lang="en-GB" dirty="0"/>
              <a:t>May not be supported – in six months</a:t>
            </a:r>
          </a:p>
          <a:p>
            <a:pPr lvl="1"/>
            <a:r>
              <a:rPr lang="en-GB" dirty="0"/>
              <a:t>Potentially limited functionality</a:t>
            </a:r>
          </a:p>
          <a:p>
            <a:pPr lvl="1"/>
            <a:r>
              <a:rPr lang="en-GB" dirty="0"/>
              <a:t>May have to Host it yourself</a:t>
            </a:r>
          </a:p>
        </p:txBody>
      </p:sp>
    </p:spTree>
    <p:extLst>
      <p:ext uri="{BB962C8B-B14F-4D97-AF65-F5344CB8AC3E}">
        <p14:creationId xmlns:p14="http://schemas.microsoft.com/office/powerpoint/2010/main" val="421104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BD6-1A3D-4E42-B6A7-6469771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products with limited use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23A-0291-4A62-A53D-98CD70C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Possibly the majority of commercial products are of this type</a:t>
            </a:r>
          </a:p>
          <a:p>
            <a:endParaRPr lang="en-GB" dirty="0"/>
          </a:p>
          <a:p>
            <a:r>
              <a:rPr lang="en-GB" dirty="0"/>
              <a:t>For hosted solutions:</a:t>
            </a:r>
          </a:p>
          <a:p>
            <a:pPr lvl="1"/>
            <a:r>
              <a:rPr lang="en-GB" dirty="0"/>
              <a:t>Typically full functionality</a:t>
            </a:r>
          </a:p>
          <a:p>
            <a:pPr lvl="1"/>
            <a:r>
              <a:rPr lang="en-GB" dirty="0"/>
              <a:t>Limit on number of surveys you can create</a:t>
            </a:r>
          </a:p>
          <a:p>
            <a:pPr lvl="1"/>
            <a:r>
              <a:rPr lang="en-GB" dirty="0"/>
              <a:t>Limit on number of respondents </a:t>
            </a:r>
          </a:p>
          <a:p>
            <a:pPr lvl="2"/>
            <a:r>
              <a:rPr lang="en-GB" dirty="0"/>
              <a:t>This makes it impractical for research use.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66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56A6-09C7-410B-939A-DEA82CFE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5222-D6C5-45BB-84C8-80EFF5FB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Types of </a:t>
            </a:r>
            <a:r>
              <a:rPr lang="en-GB" dirty="0" err="1"/>
              <a:t>eSurveys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Commercially available and Open source eSurvey software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Sample selection issues related to </a:t>
            </a:r>
            <a:r>
              <a:rPr lang="en-GB" dirty="0" err="1"/>
              <a:t>eSurveys</a:t>
            </a:r>
            <a:r>
              <a:rPr lang="en-GB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issues for </a:t>
            </a:r>
            <a:r>
              <a:rPr lang="en-GB" dirty="0" err="1"/>
              <a:t>eSurveys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Delivery modes for </a:t>
            </a:r>
            <a:r>
              <a:rPr lang="en-GB" dirty="0" err="1"/>
              <a:t>eSurveys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Technology and approaches to data collection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Anything else?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44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BD6-1A3D-4E42-B6A7-6469771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23A-0291-4A62-A53D-98CD70C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Free to use</a:t>
            </a:r>
          </a:p>
          <a:p>
            <a:pPr lvl="1"/>
            <a:r>
              <a:rPr lang="en-GB" dirty="0"/>
              <a:t>Full use</a:t>
            </a:r>
          </a:p>
          <a:p>
            <a:pPr lvl="1"/>
            <a:r>
              <a:rPr lang="en-GB" dirty="0"/>
              <a:t>Unlimited no. of Forms and responses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Potential limited functionality</a:t>
            </a:r>
          </a:p>
          <a:p>
            <a:pPr lvl="1"/>
            <a:r>
              <a:rPr lang="en-GB" dirty="0"/>
              <a:t>Limited support</a:t>
            </a:r>
          </a:p>
          <a:p>
            <a:pPr lvl="1"/>
            <a:r>
              <a:rPr lang="en-GB" dirty="0"/>
              <a:t>Probably have to host it yourself</a:t>
            </a:r>
          </a:p>
          <a:p>
            <a:pPr lvl="2"/>
            <a:r>
              <a:rPr lang="en-GB" dirty="0"/>
              <a:t>Technical issues in setting up</a:t>
            </a:r>
          </a:p>
          <a:p>
            <a:pPr lvl="2"/>
            <a:r>
              <a:rPr lang="en-GB" dirty="0"/>
              <a:t>Need a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4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5877"/>
          </a:xfrm>
        </p:spPr>
        <p:txBody>
          <a:bodyPr>
            <a:normAutofit/>
          </a:bodyPr>
          <a:lstStyle/>
          <a:p>
            <a:r>
              <a:rPr lang="en-GB" sz="4000" dirty="0"/>
              <a:t>Topic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Sample selection issues </a:t>
            </a:r>
          </a:p>
        </p:txBody>
      </p:sp>
    </p:spTree>
    <p:extLst>
      <p:ext uri="{BB962C8B-B14F-4D97-AF65-F5344CB8AC3E}">
        <p14:creationId xmlns:p14="http://schemas.microsoft.com/office/powerpoint/2010/main" val="387946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2D13-3153-42E6-B890-E32D1D75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Selection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7155-E24F-4BA3-80E5-52EA7288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Internet access / Smartphone availability is common in most parts of the world</a:t>
            </a:r>
          </a:p>
          <a:p>
            <a:pPr lvl="1"/>
            <a:r>
              <a:rPr lang="en-GB" dirty="0"/>
              <a:t>Potential for far greater number of respondents</a:t>
            </a:r>
          </a:p>
          <a:p>
            <a:pPr lvl="1"/>
            <a:r>
              <a:rPr lang="en-GB" dirty="0"/>
              <a:t>Typically distance is not a problem</a:t>
            </a:r>
          </a:p>
          <a:p>
            <a:pPr lvl="1"/>
            <a:r>
              <a:rPr lang="en-GB" dirty="0"/>
              <a:t>Can be completed in respondents own time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Limited to those with the required technology</a:t>
            </a:r>
          </a:p>
          <a:p>
            <a:pPr lvl="1"/>
            <a:r>
              <a:rPr lang="en-GB" dirty="0"/>
              <a:t>Potential for introducing Bias</a:t>
            </a:r>
          </a:p>
          <a:p>
            <a:pPr lvl="1"/>
            <a:r>
              <a:rPr lang="en-GB" dirty="0"/>
              <a:t>Tricky selection if geography based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45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9437"/>
          </a:xfrm>
        </p:spPr>
        <p:txBody>
          <a:bodyPr>
            <a:normAutofit/>
          </a:bodyPr>
          <a:lstStyle/>
          <a:p>
            <a:r>
              <a:rPr lang="en-GB" sz="4000" dirty="0"/>
              <a:t>Topic 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r>
              <a:rPr lang="en-GB" sz="3500" dirty="0">
                <a:latin typeface="Calibri" panose="020F0502020204030204" pitchFamily="34" charset="0"/>
                <a:cs typeface="Times New Roman" panose="02020603050405020304" pitchFamily="18" charset="0"/>
              </a:rPr>
              <a:t>(Web and Smartphone)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93688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756-145A-4481-80C8-AAEC191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issues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BD9C-1CCF-4ED7-BFB5-E2497982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 variety of question types (depending on application)</a:t>
            </a:r>
          </a:p>
          <a:p>
            <a:r>
              <a:rPr lang="en-GB" dirty="0"/>
              <a:t>Variety of question (response) formats</a:t>
            </a:r>
          </a:p>
          <a:p>
            <a:r>
              <a:rPr lang="en-GB" dirty="0"/>
              <a:t>Can include Audio/Video</a:t>
            </a:r>
          </a:p>
          <a:p>
            <a:r>
              <a:rPr lang="en-GB" dirty="0"/>
              <a:t>Can incorporate skip logic</a:t>
            </a:r>
          </a:p>
          <a:p>
            <a:pPr lvl="1"/>
            <a:r>
              <a:rPr lang="en-GB" dirty="0"/>
              <a:t>(If Q10 = ‘Yes’ </a:t>
            </a:r>
            <a:r>
              <a:rPr lang="en-GB" dirty="0" err="1"/>
              <a:t>goto</a:t>
            </a:r>
            <a:r>
              <a:rPr lang="en-GB" dirty="0"/>
              <a:t> Q14 else continue to Q11)</a:t>
            </a:r>
          </a:p>
          <a:p>
            <a:r>
              <a:rPr lang="en-GB" dirty="0"/>
              <a:t>Can incorporate repeated sections</a:t>
            </a:r>
          </a:p>
          <a:p>
            <a:pPr lvl="1"/>
            <a:r>
              <a:rPr lang="en-GB" dirty="0"/>
              <a:t>A fixed number of times</a:t>
            </a:r>
          </a:p>
          <a:p>
            <a:pPr lvl="1"/>
            <a:r>
              <a:rPr lang="en-GB" dirty="0"/>
              <a:t>Undetermined number of times</a:t>
            </a:r>
          </a:p>
          <a:p>
            <a:pPr lvl="1"/>
            <a:r>
              <a:rPr lang="en-GB" dirty="0"/>
              <a:t>How you repeat might depend on the questions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5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756-145A-4481-80C8-AAEC191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issues  -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BD9C-1CCF-4ED7-BFB5-E2497982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Plenty of choice for question and response types</a:t>
            </a:r>
          </a:p>
          <a:p>
            <a:r>
              <a:rPr lang="en-GB" dirty="0"/>
              <a:t>Inclusion of audio and video as part of the questions</a:t>
            </a:r>
          </a:p>
          <a:p>
            <a:r>
              <a:rPr lang="en-GB" dirty="0"/>
              <a:t>Skip logic and repeated sections allow you to move seamlessly through the relevant questions.</a:t>
            </a:r>
          </a:p>
          <a:p>
            <a:r>
              <a:rPr lang="en-GB" dirty="0"/>
              <a:t>Can restrict typos to a large extent</a:t>
            </a:r>
          </a:p>
          <a:p>
            <a:r>
              <a:rPr lang="en-GB" dirty="0"/>
              <a:t>Can pipe response to following questions</a:t>
            </a:r>
          </a:p>
          <a:p>
            <a:r>
              <a:rPr lang="en-GB" dirty="0"/>
              <a:t>Can perform hidden calculations or selections</a:t>
            </a:r>
          </a:p>
          <a:p>
            <a:r>
              <a:rPr lang="en-GB" dirty="0"/>
              <a:t>Can provide continuous feedback on progress (% completed)</a:t>
            </a:r>
          </a:p>
        </p:txBody>
      </p:sp>
    </p:spTree>
    <p:extLst>
      <p:ext uri="{BB962C8B-B14F-4D97-AF65-F5344CB8AC3E}">
        <p14:creationId xmlns:p14="http://schemas.microsoft.com/office/powerpoint/2010/main" val="249766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756-145A-4481-80C8-AAEC191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issues - Cons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BD9C-1CCF-4ED7-BFB5-E2497982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choice</a:t>
            </a:r>
          </a:p>
          <a:p>
            <a:pPr lvl="1"/>
            <a:r>
              <a:rPr lang="en-GB" dirty="0"/>
              <a:t>Need to know what format you want the responses in</a:t>
            </a:r>
          </a:p>
          <a:p>
            <a:r>
              <a:rPr lang="en-GB" dirty="0"/>
              <a:t>Introduction of unintentional bias</a:t>
            </a:r>
          </a:p>
          <a:p>
            <a:pPr lvl="1"/>
            <a:r>
              <a:rPr lang="en-GB" dirty="0"/>
              <a:t>Inappropriate use of pictures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endedness</a:t>
            </a:r>
            <a:r>
              <a:rPr lang="en-GB" dirty="0"/>
              <a:t> of questions (applies to paper surveys as well)</a:t>
            </a:r>
          </a:p>
          <a:p>
            <a:pPr lvl="1"/>
            <a:r>
              <a:rPr lang="en-GB" dirty="0"/>
              <a:t>Grouping and ordering of options</a:t>
            </a:r>
          </a:p>
        </p:txBody>
      </p:sp>
    </p:spTree>
    <p:extLst>
      <p:ext uri="{BB962C8B-B14F-4D97-AF65-F5344CB8AC3E}">
        <p14:creationId xmlns:p14="http://schemas.microsoft.com/office/powerpoint/2010/main" val="280152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Topic 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modes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9498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embedded</a:t>
            </a:r>
          </a:p>
          <a:p>
            <a:r>
              <a:rPr lang="en-GB" dirty="0"/>
              <a:t>Dedicated Web</a:t>
            </a:r>
          </a:p>
          <a:p>
            <a:r>
              <a:rPr lang="en-GB" dirty="0"/>
              <a:t>Smartphone (of the above)</a:t>
            </a:r>
          </a:p>
          <a:p>
            <a:r>
              <a:rPr lang="en-GB" dirty="0"/>
              <a:t>Dedicated Smartphone App</a:t>
            </a:r>
          </a:p>
          <a:p>
            <a:r>
              <a:rPr lang="en-GB" dirty="0"/>
              <a:t>Smartphone App with Interviewer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9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modes – Web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Relatively easy to do</a:t>
            </a:r>
          </a:p>
          <a:p>
            <a:pPr lvl="1"/>
            <a:r>
              <a:rPr lang="en-GB" dirty="0"/>
              <a:t>Need co-operation of web site owner</a:t>
            </a:r>
          </a:p>
          <a:p>
            <a:r>
              <a:rPr lang="en-GB" dirty="0"/>
              <a:t>You can use the websites to select potential respondents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Often just used for simple 1 – 5 question surveys</a:t>
            </a:r>
          </a:p>
          <a:p>
            <a:r>
              <a:rPr lang="en-GB" dirty="0"/>
              <a:t>Don’t have complete control over the sample selection</a:t>
            </a:r>
          </a:p>
        </p:txBody>
      </p:sp>
    </p:spTree>
    <p:extLst>
      <p:ext uri="{BB962C8B-B14F-4D97-AF65-F5344CB8AC3E}">
        <p14:creationId xmlns:p14="http://schemas.microsoft.com/office/powerpoint/2010/main" val="24666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58F8-8C0C-4A93-B9AC-802798D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11D2-6981-48D7-9B2E-4D8846E8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of the topics</a:t>
            </a:r>
          </a:p>
          <a:p>
            <a:pPr lvl="1"/>
            <a:r>
              <a:rPr lang="en-GB" dirty="0"/>
              <a:t>A few slides to introduce the topic</a:t>
            </a:r>
          </a:p>
          <a:p>
            <a:pPr lvl="2"/>
            <a:r>
              <a:rPr lang="en-GB" dirty="0"/>
              <a:t>(more questions than answers)</a:t>
            </a:r>
          </a:p>
          <a:p>
            <a:pPr lvl="1"/>
            <a:r>
              <a:rPr lang="en-GB" dirty="0"/>
              <a:t>Discussion time </a:t>
            </a:r>
          </a:p>
          <a:p>
            <a:pPr lvl="2"/>
            <a:r>
              <a:rPr lang="en-GB" dirty="0"/>
              <a:t>Opportunity to raise even more questions</a:t>
            </a:r>
          </a:p>
          <a:p>
            <a:pPr lvl="2"/>
            <a:r>
              <a:rPr lang="en-GB" dirty="0"/>
              <a:t>Hopefully some consensus on best practices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We will record our points in an </a:t>
            </a:r>
            <a:r>
              <a:rPr lang="en-GB" dirty="0" err="1"/>
              <a:t>Etherpad</a:t>
            </a:r>
            <a:r>
              <a:rPr lang="en-GB" dirty="0"/>
              <a:t> </a:t>
            </a:r>
            <a:r>
              <a:rPr lang="en-GB"/>
              <a:t>at </a:t>
            </a:r>
            <a:r>
              <a:rPr lang="en-GB">
                <a:hlinkClick r:id="rId2"/>
              </a:rPr>
              <a:t>https://etherpad.net/p/UoM_eSurveys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0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modes – Dedicated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Can prove all the help information you want</a:t>
            </a:r>
          </a:p>
          <a:p>
            <a:r>
              <a:rPr lang="en-GB" dirty="0"/>
              <a:t>You have complete control over the eSurvey forms and responses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You need to create the web site</a:t>
            </a:r>
          </a:p>
          <a:p>
            <a:r>
              <a:rPr lang="en-GB" dirty="0"/>
              <a:t>You need to host and manage the web 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14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modes – Smartphone (Web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Very widely used globally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 err="1"/>
              <a:t>Screensize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9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modes - Dedicated Smartphone App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Very widely used globally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Need to develop the App </a:t>
            </a:r>
          </a:p>
          <a:p>
            <a:pPr lvl="1"/>
            <a:r>
              <a:rPr lang="en-GB" dirty="0"/>
              <a:t>Possibly more than one version</a:t>
            </a:r>
          </a:p>
          <a:p>
            <a:r>
              <a:rPr lang="en-GB" dirty="0"/>
              <a:t>Need to persuade respondent to download App</a:t>
            </a:r>
          </a:p>
          <a:p>
            <a:r>
              <a:rPr lang="en-GB" dirty="0"/>
              <a:t>Need to inform the respondent that the App is available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96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51C-B550-4916-8DD5-BAB2DB67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Delivery modes - </a:t>
            </a:r>
            <a:r>
              <a:rPr lang="en-GB" sz="4000" dirty="0"/>
              <a:t>Smartphone App with Interviewer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2A44-26D3-4818-A3A4-2ADD711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Better control over delivery</a:t>
            </a:r>
          </a:p>
          <a:p>
            <a:r>
              <a:rPr lang="en-GB" dirty="0"/>
              <a:t>Better completion rates</a:t>
            </a:r>
          </a:p>
          <a:p>
            <a:r>
              <a:rPr lang="en-GB" dirty="0"/>
              <a:t>Personalised help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Cost</a:t>
            </a:r>
          </a:p>
          <a:p>
            <a:r>
              <a:rPr lang="en-GB" dirty="0"/>
              <a:t>Interviewer bias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07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7077"/>
          </a:xfrm>
        </p:spPr>
        <p:txBody>
          <a:bodyPr>
            <a:normAutofit/>
          </a:bodyPr>
          <a:lstStyle/>
          <a:p>
            <a:r>
              <a:rPr lang="en-GB" sz="4000" dirty="0"/>
              <a:t>Topic 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0001"/>
            <a:ext cx="9144000" cy="3957514"/>
          </a:xfrm>
        </p:spPr>
        <p:txBody>
          <a:bodyPr>
            <a:normAutofit/>
          </a:bodyPr>
          <a:lstStyle/>
          <a:p>
            <a:r>
              <a:rPr lang="en-GB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r>
              <a:rPr lang="en-GB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en-GB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519053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318-4C87-4C2C-899B-1597D4DF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and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1F1-AF1E-4A70-84C7-30CF2E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is the eSurvey form stored before use?</a:t>
            </a:r>
          </a:p>
          <a:p>
            <a:pPr lvl="1"/>
            <a:r>
              <a:rPr lang="en-GB" dirty="0"/>
              <a:t>Local PC/Laptop </a:t>
            </a:r>
          </a:p>
          <a:p>
            <a:pPr lvl="1"/>
            <a:r>
              <a:rPr lang="en-GB" dirty="0"/>
              <a:t>Smartphone/ tablet  (Android/IOS)</a:t>
            </a:r>
          </a:p>
          <a:p>
            <a:pPr lvl="1"/>
            <a:r>
              <a:rPr lang="en-GB" dirty="0"/>
              <a:t>Central or Cloud based Server</a:t>
            </a:r>
          </a:p>
          <a:p>
            <a:pPr lvl="1"/>
            <a:endParaRPr lang="en-GB" dirty="0"/>
          </a:p>
          <a:p>
            <a:r>
              <a:rPr lang="en-GB" dirty="0"/>
              <a:t>Where is data from a completed eSurvey form stored?</a:t>
            </a:r>
          </a:p>
          <a:p>
            <a:pPr lvl="1"/>
            <a:r>
              <a:rPr lang="en-GB" dirty="0"/>
              <a:t>Local PC/Laptop </a:t>
            </a:r>
          </a:p>
          <a:p>
            <a:pPr lvl="1"/>
            <a:r>
              <a:rPr lang="en-GB" dirty="0"/>
              <a:t>Smartphone/tablet  (Android/IOS)</a:t>
            </a:r>
          </a:p>
          <a:p>
            <a:pPr lvl="1"/>
            <a:r>
              <a:rPr lang="en-GB" dirty="0"/>
              <a:t>Central or Cloud based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84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318-4C87-4C2C-899B-1597D4DF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1F1-AF1E-4A70-84C7-30CF2E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Distribution method will depend on location of the form</a:t>
            </a:r>
          </a:p>
          <a:p>
            <a:r>
              <a:rPr lang="en-GB" dirty="0"/>
              <a:t>Stored on local device means local delivery (USB  stick?)</a:t>
            </a:r>
          </a:p>
          <a:p>
            <a:pPr lvl="1"/>
            <a:r>
              <a:rPr lang="en-GB" dirty="0"/>
              <a:t>Not very practical</a:t>
            </a:r>
          </a:p>
          <a:p>
            <a:r>
              <a:rPr lang="en-GB" dirty="0"/>
              <a:t>Stored on a server means there needs to be access to the server</a:t>
            </a:r>
          </a:p>
          <a:p>
            <a:pPr lvl="1"/>
            <a:r>
              <a:rPr lang="en-GB" dirty="0"/>
              <a:t>Potential security issues</a:t>
            </a:r>
          </a:p>
          <a:p>
            <a:r>
              <a:rPr lang="en-GB" dirty="0"/>
              <a:t>Cloud Server only requires the distribution of a URL</a:t>
            </a:r>
          </a:p>
          <a:p>
            <a:pPr lvl="1"/>
            <a:r>
              <a:rPr lang="en-GB" dirty="0"/>
              <a:t>Assuming you are happy with the security</a:t>
            </a:r>
          </a:p>
          <a:p>
            <a:r>
              <a:rPr lang="en-GB" dirty="0"/>
              <a:t>For smartphone or tablet, still relying on the above options to get it there</a:t>
            </a:r>
          </a:p>
        </p:txBody>
      </p:sp>
    </p:spTree>
    <p:extLst>
      <p:ext uri="{BB962C8B-B14F-4D97-AF65-F5344CB8AC3E}">
        <p14:creationId xmlns:p14="http://schemas.microsoft.com/office/powerpoint/2010/main" val="224003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318-4C87-4C2C-899B-1597D4DF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based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1F1-AF1E-4A70-84C7-30CF2E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commercial offerings which will store your forms and data</a:t>
            </a:r>
          </a:p>
          <a:p>
            <a:pPr lvl="1"/>
            <a:r>
              <a:rPr lang="en-GB" dirty="0"/>
              <a:t>Convenient</a:t>
            </a:r>
          </a:p>
          <a:p>
            <a:pPr lvl="1"/>
            <a:r>
              <a:rPr lang="en-GB" dirty="0"/>
              <a:t>May be tied to particular form formats</a:t>
            </a:r>
          </a:p>
          <a:p>
            <a:r>
              <a:rPr lang="en-GB" dirty="0"/>
              <a:t>They may even offer to do some analysis for you</a:t>
            </a:r>
          </a:p>
          <a:p>
            <a:pPr lvl="1"/>
            <a:r>
              <a:rPr lang="en-GB" dirty="0"/>
              <a:t>Unlikely to be sufficient for research purposes.</a:t>
            </a:r>
          </a:p>
          <a:p>
            <a:r>
              <a:rPr lang="en-GB" dirty="0"/>
              <a:t>Need mechanism to download the data</a:t>
            </a:r>
          </a:p>
          <a:p>
            <a:pPr lvl="1"/>
            <a:r>
              <a:rPr lang="en-GB" dirty="0"/>
              <a:t>Download not an issue, but format may be.</a:t>
            </a:r>
          </a:p>
        </p:txBody>
      </p:sp>
    </p:spTree>
    <p:extLst>
      <p:ext uri="{BB962C8B-B14F-4D97-AF65-F5344CB8AC3E}">
        <p14:creationId xmlns:p14="http://schemas.microsoft.com/office/powerpoint/2010/main" val="3887165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1443-CC3E-4BB1-8AEB-D7FDE6AC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DB2E-FF48-4BF6-A02B-56B27AC8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is data from a completed eSurvey form stored?</a:t>
            </a:r>
          </a:p>
          <a:p>
            <a:pPr lvl="1"/>
            <a:r>
              <a:rPr lang="en-GB" dirty="0"/>
              <a:t>Local PC/Laptop </a:t>
            </a:r>
          </a:p>
          <a:p>
            <a:pPr lvl="1"/>
            <a:r>
              <a:rPr lang="en-GB" dirty="0"/>
              <a:t>Smartphone/tablet  (Android/IOS)</a:t>
            </a:r>
          </a:p>
          <a:p>
            <a:pPr lvl="1"/>
            <a:r>
              <a:rPr lang="en-GB" dirty="0"/>
              <a:t>Central or Cloud based Server</a:t>
            </a:r>
          </a:p>
          <a:p>
            <a:r>
              <a:rPr lang="en-GB" dirty="0"/>
              <a:t>Is this a temporary or permanent location?</a:t>
            </a:r>
          </a:p>
          <a:p>
            <a:pPr lvl="1"/>
            <a:r>
              <a:rPr lang="en-GB" dirty="0"/>
              <a:t>Local PC/Laptop, Smartphone/tablet</a:t>
            </a:r>
          </a:p>
          <a:p>
            <a:pPr lvl="2"/>
            <a:r>
              <a:rPr lang="en-GB" dirty="0"/>
              <a:t>Impractical for overall collection</a:t>
            </a:r>
          </a:p>
          <a:p>
            <a:pPr lvl="2"/>
            <a:r>
              <a:rPr lang="en-GB" dirty="0"/>
              <a:t>OK initially if used for form completion</a:t>
            </a:r>
          </a:p>
          <a:p>
            <a:r>
              <a:rPr lang="en-GB" dirty="0"/>
              <a:t>Really need accessible central server or cloud based solution</a:t>
            </a:r>
          </a:p>
          <a:p>
            <a:pPr lvl="1"/>
            <a:r>
              <a:rPr lang="en-GB" dirty="0"/>
              <a:t>‘cloud based’ could still be a Company/Institution based server</a:t>
            </a:r>
          </a:p>
        </p:txBody>
      </p:sp>
    </p:spTree>
    <p:extLst>
      <p:ext uri="{BB962C8B-B14F-4D97-AF65-F5344CB8AC3E}">
        <p14:creationId xmlns:p14="http://schemas.microsoft.com/office/powerpoint/2010/main" val="1304504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318-4C87-4C2C-899B-1597D4DF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1F1-AF1E-4A70-84C7-30CF2E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common format is csv</a:t>
            </a:r>
          </a:p>
          <a:p>
            <a:pPr lvl="1"/>
            <a:r>
              <a:rPr lang="en-GB" dirty="0"/>
              <a:t>Ubiquitous, can be loaded into any application</a:t>
            </a:r>
          </a:p>
          <a:p>
            <a:r>
              <a:rPr lang="en-GB" dirty="0"/>
              <a:t>Complexity of the survey form may make csv less than ideal</a:t>
            </a:r>
          </a:p>
          <a:p>
            <a:pPr lvl="1"/>
            <a:r>
              <a:rPr lang="en-GB" dirty="0"/>
              <a:t>Skip logic </a:t>
            </a:r>
          </a:p>
          <a:p>
            <a:pPr lvl="1"/>
            <a:r>
              <a:rPr lang="en-GB" dirty="0"/>
              <a:t>Repeated sections</a:t>
            </a:r>
          </a:p>
          <a:p>
            <a:pPr lvl="1"/>
            <a:endParaRPr lang="en-GB" dirty="0"/>
          </a:p>
          <a:p>
            <a:r>
              <a:rPr lang="en-GB" dirty="0"/>
              <a:t>JSON format</a:t>
            </a:r>
          </a:p>
          <a:p>
            <a:pPr lvl="1"/>
            <a:r>
              <a:rPr lang="en-GB" dirty="0"/>
              <a:t>[Example]</a:t>
            </a:r>
          </a:p>
          <a:p>
            <a:pPr lvl="1"/>
            <a:r>
              <a:rPr lang="en-GB" dirty="0"/>
              <a:t>More accurately reflects the Form (completion)  layout</a:t>
            </a:r>
          </a:p>
          <a:p>
            <a:pPr lvl="2"/>
            <a:r>
              <a:rPr lang="en-GB" dirty="0"/>
              <a:t>Deals with skip logic and repeated sections better</a:t>
            </a:r>
          </a:p>
        </p:txBody>
      </p:sp>
    </p:spTree>
    <p:extLst>
      <p:ext uri="{BB962C8B-B14F-4D97-AF65-F5344CB8AC3E}">
        <p14:creationId xmlns:p14="http://schemas.microsoft.com/office/powerpoint/2010/main" val="34726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87F-C208-48C0-B0BE-B99AC10C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/>
              <a:t>Topic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FF8B7B-3953-4E81-9E51-F59A3CFA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Types of </a:t>
            </a:r>
            <a:r>
              <a:rPr lang="en-GB" sz="6000" dirty="0" err="1"/>
              <a:t>eSurveys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76025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3A51-F932-490B-B22C-30F1EC34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4002-C3B2-4129-907B-A863630A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2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66F6-E754-43CF-8E8C-D401DA5E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059D-59ED-4C71-9243-30715E99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Excel Forms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Google Forms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LimeSurvey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ODK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970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653B-D12A-4684-84A8-5AA434A3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8C0E-B83F-45A6-99F4-637AB73D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a Microsoft account or an Office 365 subscription</a:t>
            </a:r>
          </a:p>
          <a:p>
            <a:r>
              <a:rPr lang="en-GB" dirty="0"/>
              <a:t>Only available from the Online Excel App</a:t>
            </a:r>
          </a:p>
          <a:p>
            <a:r>
              <a:rPr lang="en-GB" dirty="0"/>
              <a:t>Limited set of Question types</a:t>
            </a:r>
          </a:p>
          <a:p>
            <a:r>
              <a:rPr lang="en-GB" dirty="0"/>
              <a:t>No Skip logic or repeat groups</a:t>
            </a:r>
          </a:p>
          <a:p>
            <a:r>
              <a:rPr lang="en-GB" dirty="0"/>
              <a:t>Responses are stored directly in the Excel spreadsheet</a:t>
            </a:r>
          </a:p>
          <a:p>
            <a:pPr lvl="1"/>
            <a:r>
              <a:rPr lang="en-GB" dirty="0"/>
              <a:t>Which you can download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710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2983-29A0-4E9C-A60E-0C9A9D6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9F4C-7E44-480C-8BB8-10533EA1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a Google account  (</a:t>
            </a:r>
            <a:r>
              <a:rPr lang="en-GB" dirty="0">
                <a:hlinkClick r:id="rId2"/>
              </a:rPr>
              <a:t>pfs.uom@gmail.com</a:t>
            </a:r>
            <a:r>
              <a:rPr lang="en-GB" dirty="0"/>
              <a:t> )</a:t>
            </a:r>
          </a:p>
          <a:p>
            <a:r>
              <a:rPr lang="en-GB" dirty="0"/>
              <a:t>Far better range of question types</a:t>
            </a:r>
          </a:p>
          <a:p>
            <a:r>
              <a:rPr lang="en-GB" dirty="0"/>
              <a:t>Uses sections to implement skip logic</a:t>
            </a:r>
          </a:p>
          <a:p>
            <a:r>
              <a:rPr lang="en-GB" dirty="0"/>
              <a:t>Delivery can be by e-mail, URL or embedded into a website </a:t>
            </a:r>
          </a:p>
          <a:p>
            <a:r>
              <a:rPr lang="en-GB" dirty="0"/>
              <a:t>Responses stored in a Google spreadsheet</a:t>
            </a:r>
          </a:p>
          <a:p>
            <a:r>
              <a:rPr lang="en-GB" dirty="0"/>
              <a:t>Provides limited summary reports of responses</a:t>
            </a:r>
          </a:p>
        </p:txBody>
      </p:sp>
    </p:spTree>
    <p:extLst>
      <p:ext uri="{BB962C8B-B14F-4D97-AF65-F5344CB8AC3E}">
        <p14:creationId xmlns:p14="http://schemas.microsoft.com/office/powerpoint/2010/main" val="4008166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C504-26DA-44A1-8428-7A594B9F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LimeSurvey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9BA2-9B6C-4EA2-B3E9-9B9F5474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</a:t>
            </a:r>
          </a:p>
          <a:p>
            <a:pPr lvl="1"/>
            <a:r>
              <a:rPr lang="en-GB" dirty="0"/>
              <a:t>You can download and install and run yourself</a:t>
            </a:r>
          </a:p>
          <a:p>
            <a:pPr lvl="1"/>
            <a:r>
              <a:rPr lang="en-GB" dirty="0"/>
              <a:t>Could involve tricky tech set up</a:t>
            </a:r>
          </a:p>
          <a:p>
            <a:pPr lvl="1"/>
            <a:r>
              <a:rPr lang="en-GB" dirty="0"/>
              <a:t>Paid for hosting options and a Free limited response option</a:t>
            </a:r>
          </a:p>
          <a:p>
            <a:pPr lvl="1"/>
            <a:r>
              <a:rPr lang="en-GB" dirty="0"/>
              <a:t>Comprehensive question types</a:t>
            </a:r>
          </a:p>
          <a:p>
            <a:pPr lvl="1"/>
            <a:r>
              <a:rPr lang="en-GB" dirty="0"/>
              <a:t>Skip logic</a:t>
            </a:r>
          </a:p>
          <a:p>
            <a:pPr marL="914400" lvl="2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509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28A2-11F6-413B-B23F-7AF4FF86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ODK (Open Data 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41C6-1198-48CB-B8EB-1E71C2D7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</a:t>
            </a:r>
          </a:p>
          <a:p>
            <a:r>
              <a:rPr lang="en-GB" dirty="0"/>
              <a:t>Can run it yourself</a:t>
            </a:r>
          </a:p>
          <a:p>
            <a:r>
              <a:rPr lang="en-GB" dirty="0"/>
              <a:t>Several hosting options available</a:t>
            </a:r>
          </a:p>
          <a:p>
            <a:r>
              <a:rPr lang="en-GB" dirty="0"/>
              <a:t>Smartphone App based</a:t>
            </a:r>
          </a:p>
          <a:p>
            <a:r>
              <a:rPr lang="en-GB" dirty="0"/>
              <a:t>Probably best to have an interviewer</a:t>
            </a:r>
          </a:p>
          <a:p>
            <a:r>
              <a:rPr lang="en-GB" dirty="0"/>
              <a:t>Wide range of questions types</a:t>
            </a:r>
          </a:p>
          <a:p>
            <a:r>
              <a:rPr lang="en-GB" dirty="0"/>
              <a:t>Skip and repeat logic</a:t>
            </a:r>
          </a:p>
          <a:p>
            <a:r>
              <a:rPr lang="en-GB" dirty="0"/>
              <a:t>Multi language </a:t>
            </a:r>
            <a:r>
              <a:rPr lang="en-GB"/>
              <a:t>question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98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Phone</a:t>
            </a:r>
          </a:p>
          <a:p>
            <a:pPr lvl="1"/>
            <a:r>
              <a:rPr lang="en-GB" dirty="0"/>
              <a:t>With Interviewer</a:t>
            </a:r>
          </a:p>
          <a:p>
            <a:pPr lvl="1"/>
            <a:r>
              <a:rPr lang="en-GB" dirty="0"/>
              <a:t>IVR (Interactive Voice Response)</a:t>
            </a:r>
          </a:p>
          <a:p>
            <a:r>
              <a:rPr lang="en-GB" dirty="0"/>
              <a:t>SMS</a:t>
            </a:r>
          </a:p>
          <a:p>
            <a:r>
              <a:rPr lang="en-GB" dirty="0"/>
              <a:t>PC Web</a:t>
            </a:r>
          </a:p>
          <a:p>
            <a:pPr lvl="1"/>
            <a:r>
              <a:rPr lang="en-GB" dirty="0"/>
              <a:t>Embedded</a:t>
            </a:r>
          </a:p>
          <a:p>
            <a:pPr lvl="1"/>
            <a:r>
              <a:rPr lang="en-GB" dirty="0"/>
              <a:t>Dedicated</a:t>
            </a:r>
          </a:p>
          <a:p>
            <a:r>
              <a:rPr lang="en-GB" dirty="0"/>
              <a:t>Smartphone / tablet</a:t>
            </a:r>
          </a:p>
          <a:p>
            <a:pPr lvl="1"/>
            <a:r>
              <a:rPr lang="en-GB" dirty="0"/>
              <a:t>Designed App</a:t>
            </a:r>
          </a:p>
          <a:p>
            <a:pPr lvl="1"/>
            <a:r>
              <a:rPr lang="en-GB" dirty="0"/>
              <a:t>With Interviewer</a:t>
            </a:r>
          </a:p>
        </p:txBody>
      </p:sp>
    </p:spTree>
    <p:extLst>
      <p:ext uri="{BB962C8B-B14F-4D97-AF65-F5344CB8AC3E}">
        <p14:creationId xmlns:p14="http://schemas.microsoft.com/office/powerpoint/2010/main" val="36226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Cost reduction</a:t>
            </a:r>
          </a:p>
          <a:p>
            <a:pPr lvl="1"/>
            <a:r>
              <a:rPr lang="en-GB" dirty="0"/>
              <a:t>Time reduction</a:t>
            </a:r>
          </a:p>
          <a:p>
            <a:pPr lvl="1"/>
            <a:r>
              <a:rPr lang="en-GB" dirty="0"/>
              <a:t>Personal, if remote communication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Needs a dedicated Interviewer</a:t>
            </a:r>
          </a:p>
          <a:p>
            <a:pPr lvl="1"/>
            <a:r>
              <a:rPr lang="en-GB" dirty="0"/>
              <a:t>Not everyone has a phone (or accessible phone number)</a:t>
            </a:r>
          </a:p>
          <a:p>
            <a:pPr lvl="1"/>
            <a:r>
              <a:rPr lang="en-GB" dirty="0"/>
              <a:t>Responses have to be manually recorded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50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- IVR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Cost</a:t>
            </a:r>
          </a:p>
          <a:p>
            <a:pPr lvl="1"/>
            <a:r>
              <a:rPr lang="en-GB" dirty="0"/>
              <a:t>Can be automated</a:t>
            </a:r>
          </a:p>
          <a:p>
            <a:pPr lvl="1"/>
            <a:r>
              <a:rPr lang="en-GB" dirty="0"/>
              <a:t>Responses automatically recorded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No personal contact</a:t>
            </a:r>
          </a:p>
          <a:p>
            <a:pPr lvl="1"/>
            <a:r>
              <a:rPr lang="en-GB" dirty="0"/>
              <a:t>Very limited help</a:t>
            </a:r>
          </a:p>
        </p:txBody>
      </p:sp>
    </p:spTree>
    <p:extLst>
      <p:ext uri="{BB962C8B-B14F-4D97-AF65-F5344CB8AC3E}">
        <p14:creationId xmlns:p14="http://schemas.microsoft.com/office/powerpoint/2010/main" val="232293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Accessible by almost all mobile phones</a:t>
            </a:r>
          </a:p>
          <a:p>
            <a:pPr lvl="1"/>
            <a:r>
              <a:rPr lang="en-GB" dirty="0"/>
              <a:t>Greater  geographical coverage is possible</a:t>
            </a:r>
          </a:p>
          <a:p>
            <a:pPr lvl="1"/>
            <a:r>
              <a:rPr lang="en-GB" dirty="0"/>
              <a:t>Can be automated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No help with queries on questions</a:t>
            </a:r>
          </a:p>
          <a:p>
            <a:pPr lvl="1"/>
            <a:r>
              <a:rPr lang="en-GB" dirty="0"/>
              <a:t>Limited question types</a:t>
            </a:r>
          </a:p>
          <a:p>
            <a:pPr lvl="1"/>
            <a:r>
              <a:rPr lang="en-GB" dirty="0"/>
              <a:t>Sample selection</a:t>
            </a:r>
          </a:p>
        </p:txBody>
      </p:sp>
    </p:spTree>
    <p:extLst>
      <p:ext uri="{BB962C8B-B14F-4D97-AF65-F5344CB8AC3E}">
        <p14:creationId xmlns:p14="http://schemas.microsoft.com/office/powerpoint/2010/main" val="70868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32-6EC2-4BD5-9996-413FE2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eSurvey  - PC Web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D03-94B2-4803-94B0-141F2C3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Relatively easy to deploy (if existing website)</a:t>
            </a:r>
          </a:p>
          <a:p>
            <a:pPr lvl="1"/>
            <a:r>
              <a:rPr lang="en-GB" dirty="0"/>
              <a:t>Targeted respondents</a:t>
            </a:r>
          </a:p>
          <a:p>
            <a:pPr lvl="1"/>
            <a:r>
              <a:rPr lang="en-GB" dirty="0"/>
              <a:t>Automated data collection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Biased sample (although that could be intentional)</a:t>
            </a:r>
          </a:p>
          <a:p>
            <a:pPr lvl="1"/>
            <a:r>
              <a:rPr lang="en-GB" dirty="0"/>
              <a:t>Potentially simpler question types </a:t>
            </a:r>
          </a:p>
          <a:p>
            <a:pPr lvl="1"/>
            <a:r>
              <a:rPr lang="en-GB" dirty="0"/>
              <a:t>Limited help on questions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57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1556</Words>
  <Application>Microsoft Office PowerPoint</Application>
  <PresentationFormat>Widescreen</PresentationFormat>
  <Paragraphs>334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eSurvey Discussion Forum</vt:lpstr>
      <vt:lpstr>Topics for discussion</vt:lpstr>
      <vt:lpstr>Format</vt:lpstr>
      <vt:lpstr>Topic 1</vt:lpstr>
      <vt:lpstr>Types of eSurvey</vt:lpstr>
      <vt:lpstr>Types of eSurvey  - phone</vt:lpstr>
      <vt:lpstr>Types of eSurvey - IVR</vt:lpstr>
      <vt:lpstr>Types of eSurvey  - SMS</vt:lpstr>
      <vt:lpstr>Types of eSurvey  - PC Web embedded</vt:lpstr>
      <vt:lpstr>Types of eSurvey  - PC Web dedicated </vt:lpstr>
      <vt:lpstr>Types of eSurvey  - Smartphone / Tablet</vt:lpstr>
      <vt:lpstr>Types of eSurvey  - Tablet</vt:lpstr>
      <vt:lpstr>Types of eSurvey  - Smartphone / Tablet</vt:lpstr>
      <vt:lpstr>PowerPoint Presentation</vt:lpstr>
      <vt:lpstr>Topic 2</vt:lpstr>
      <vt:lpstr>Different types of Software</vt:lpstr>
      <vt:lpstr>Commercial Software</vt:lpstr>
      <vt:lpstr>Free Software</vt:lpstr>
      <vt:lpstr>Full products with limited use free</vt:lpstr>
      <vt:lpstr>Open Source Software</vt:lpstr>
      <vt:lpstr>Topic 3</vt:lpstr>
      <vt:lpstr>Sample Selection issues</vt:lpstr>
      <vt:lpstr>Topic 4</vt:lpstr>
      <vt:lpstr>Design issues - General</vt:lpstr>
      <vt:lpstr>Design issues  - Pros</vt:lpstr>
      <vt:lpstr>Design issues - Cons</vt:lpstr>
      <vt:lpstr>Topic 5</vt:lpstr>
      <vt:lpstr>Delivery modes</vt:lpstr>
      <vt:lpstr>Delivery modes – Web embedded</vt:lpstr>
      <vt:lpstr>Delivery modes – Dedicated Web</vt:lpstr>
      <vt:lpstr>Delivery modes – Smartphone (Web based)</vt:lpstr>
      <vt:lpstr>Delivery modes - Dedicated Smartphone App </vt:lpstr>
      <vt:lpstr>Delivery modes - Smartphone App with Interviewer </vt:lpstr>
      <vt:lpstr>Topic 6</vt:lpstr>
      <vt:lpstr>Technology and Data collection</vt:lpstr>
      <vt:lpstr>Form storage</vt:lpstr>
      <vt:lpstr>Cloud based servers</vt:lpstr>
      <vt:lpstr>Data Storage</vt:lpstr>
      <vt:lpstr>Data Formats</vt:lpstr>
      <vt:lpstr>Demonstrations</vt:lpstr>
      <vt:lpstr>Demonstrations</vt:lpstr>
      <vt:lpstr>Excel Forms</vt:lpstr>
      <vt:lpstr>Google Forms</vt:lpstr>
      <vt:lpstr>LimeSurvey</vt:lpstr>
      <vt:lpstr>ODK (Open Data Kit)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eSurvey Discussion Forum</dc:title>
  <dc:creator>Peter Smyth</dc:creator>
  <cp:lastModifiedBy>Peter Smyth</cp:lastModifiedBy>
  <cp:revision>5</cp:revision>
  <dcterms:created xsi:type="dcterms:W3CDTF">2018-04-30T08:26:10Z</dcterms:created>
  <dcterms:modified xsi:type="dcterms:W3CDTF">2018-07-30T07:54:30Z</dcterms:modified>
</cp:coreProperties>
</file>