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35AA-8EA0-4DF0-A338-ABEE3FE15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F78DB-AA6D-48D2-9036-2905DC060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EE46-2C97-4A24-9BBC-9E1EC510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7FE4-86F9-4568-AECA-54D1A0D2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F6E9-F5D7-4A4C-B7F0-CB5788E6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18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1CE-6033-4E01-97A5-60DD16EF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D24C7-0597-4FAF-A1EA-2FCFADF0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EFDD-DB3A-4BD3-960C-10875568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BE71-676A-4612-80FD-B18886B8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9A150-01CD-4410-94BF-97FC36BE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06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5B568-F396-47D8-B0E7-B5CD8F0D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93AE3-EBE3-49E1-976A-8BF872B2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9F67-5961-43B5-BC7C-68C09AE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67D6-35AE-425F-9492-CF2E5E60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CF5C-1B3F-432D-91BE-A3C19EC1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82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B2D7-853B-4269-93C4-BC1FDC0C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A85A-F2CC-45B5-B04E-3E57A0EB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D488-4F80-4E6A-89C0-EFF497C6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4D25-2FFE-40E8-A4C3-749621F6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6410-CD5F-4402-B971-EF31E2FA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802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CF1A-5FCF-40D8-9C7A-7B0503BA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6FB55-0D80-4278-AD50-3A380572E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DF31-AF34-440C-8AE9-0EB40B8D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723E-2DB4-4E06-83F8-0A4BA492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4517-E499-4495-A06E-597E8204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972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FAA3-745E-4586-9248-5C499CD1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43E5-53F3-4528-9994-783A58A40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35180-76D2-4EE7-AA56-CD70E801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6AC46-5B25-40CA-A149-58294DD1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43A14-1E1C-48F8-A49B-89EEA0FF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8A07B-3F09-456F-95C3-2BDF72AC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19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D9E-3B1A-4222-8F7D-3E6DB433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639A-0F66-432B-9BFB-1B2D272B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CB90-19EF-4741-BEAA-889739D3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EA974-1403-44B4-AD0A-77BD1D22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2C612-BE4C-438F-AB0B-20B099F38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9AB4B-1121-4882-9E66-C47A678A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1432A-D752-4003-BF1B-0FE94FB3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63A4D-0CC4-4F41-BECC-515E5491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09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860F-9C9B-4224-B6D2-1B78CB16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45609-D8D3-428C-ABD8-6E36D80F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5CE8E-1914-46E3-8ACF-F5D685F4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091BB-5302-4BF0-BC87-FAB65E6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449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65839-1231-4F45-876A-444AE2BD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F565-2543-4511-988F-57D230A4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22B0E-BC93-45B0-8FEB-485B25E1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827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F71E-C651-40EB-8F4A-82599F16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24F8-6A8D-41E4-8175-FABD0635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C4FD5-E545-48A2-839F-F94523FCB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EAD77-D64F-4A11-B86F-A0DA0417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974D-956B-4DA9-99F9-7133EDA4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77F8-C3EE-4121-BDA2-69E0FA1A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495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9B1D-F458-424A-9234-7E27BC15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EDAF9-42EF-4C7D-A7F3-FAA28AC34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84AAD-E910-4B65-B8EE-AA30C2E2B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D2B8-DB27-4CDC-B068-9646C2E8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F492-24DC-445D-8D49-784EB1A6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83C6D-464A-4984-AB21-6182BC2E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280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31616-D61E-4E9B-8A37-120F2548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9F35-53E1-4CF2-A000-F47077457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8F44-2EE2-4E19-A3DA-91EDB8688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8C53-4B5D-4129-80AC-C29D07868855}" type="datetimeFigureOut">
              <a:rPr lang="en-NZ" smtClean="0"/>
              <a:t>23/09/2020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13C6-9DA6-4660-BDAD-3DC8E2299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38D9-FB2A-4DCF-B00C-FA88370B9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CC67-2AD8-4E62-A660-A8C126E214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2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A0C53B-B462-485D-888D-9C24E52DD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363A3E-18EE-4828-9749-6403C85B4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816428"/>
            <a:ext cx="4886326" cy="24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9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8B60-E160-44E0-8968-397CD7D4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  <a:latin typeface="Bahnschrift Light Semi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Planetary Defender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AD52C-E0D2-4B94-8953-BD0088F8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Player operates turret on planet Earth</a:t>
            </a:r>
          </a:p>
          <a:p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Asteroids sent by Aliens on a collision path to Earth</a:t>
            </a:r>
          </a:p>
          <a:p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Player must destroy all Asteroids</a:t>
            </a:r>
          </a:p>
          <a:p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Physics based projectiles</a:t>
            </a:r>
          </a:p>
          <a:p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Arcade style play</a:t>
            </a:r>
          </a:p>
          <a:p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High tempo music</a:t>
            </a:r>
          </a:p>
        </p:txBody>
      </p:sp>
    </p:spTree>
    <p:extLst>
      <p:ext uri="{BB962C8B-B14F-4D97-AF65-F5344CB8AC3E}">
        <p14:creationId xmlns:p14="http://schemas.microsoft.com/office/powerpoint/2010/main" val="184726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8B60-E160-44E0-8968-397CD7D4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  <a:latin typeface="Bahnschrift Light Semi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AD52C-E0D2-4B94-8953-BD0088F8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Changed enemies to asteroids (from aliens)</a:t>
            </a:r>
          </a:p>
          <a:p>
            <a:pPr marL="0" indent="0">
              <a:buNone/>
            </a:pPr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Reduced survival time (from 120s)</a:t>
            </a:r>
          </a:p>
          <a:p>
            <a:pPr marL="0" indent="0">
              <a:buNone/>
            </a:pPr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Spawn Power Ups randomly (instead of w/ </a:t>
            </a:r>
            <a:r>
              <a:rPr lang="en-NZ" sz="36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Roids</a:t>
            </a:r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Changed to having just one ‘scene’ for levels</a:t>
            </a:r>
          </a:p>
          <a:p>
            <a:pPr marL="0" indent="0">
              <a:buNone/>
            </a:pPr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Asteroids not splitting into smaller ones</a:t>
            </a:r>
          </a:p>
          <a:p>
            <a:pPr marL="0" indent="0">
              <a:buNone/>
            </a:pPr>
            <a:endParaRPr lang="en-NZ" sz="3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3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8B60-E160-44E0-8968-397CD7D4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  <a:latin typeface="Bahnschrift Light Semi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Challenges Faced (and overcome)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AD52C-E0D2-4B94-8953-BD0088F8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Working out how to signal from scene to scene</a:t>
            </a:r>
          </a:p>
          <a:p>
            <a:pPr marL="0" indent="0">
              <a:buNone/>
            </a:pPr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Getting collision to report type of object colliding</a:t>
            </a:r>
          </a:p>
          <a:p>
            <a:pPr marL="0" indent="0">
              <a:buNone/>
            </a:pPr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Working out how to spawn bullet at front of turret</a:t>
            </a:r>
          </a:p>
          <a:p>
            <a:pPr marL="0" indent="0">
              <a:buNone/>
            </a:pPr>
            <a:r>
              <a:rPr lang="en-NZ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Working out how to get a vector to a point</a:t>
            </a:r>
          </a:p>
        </p:txBody>
      </p:sp>
    </p:spTree>
    <p:extLst>
      <p:ext uri="{BB962C8B-B14F-4D97-AF65-F5344CB8AC3E}">
        <p14:creationId xmlns:p14="http://schemas.microsoft.com/office/powerpoint/2010/main" val="337512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Condensed</vt:lpstr>
      <vt:lpstr>Bahnschrift Light SemiCondensed</vt:lpstr>
      <vt:lpstr>Calibri</vt:lpstr>
      <vt:lpstr>Calibri Light</vt:lpstr>
      <vt:lpstr>Office Theme</vt:lpstr>
      <vt:lpstr>PowerPoint Presentation</vt:lpstr>
      <vt:lpstr>Planetary Defender</vt:lpstr>
      <vt:lpstr>Design Decisions</vt:lpstr>
      <vt:lpstr>Challenges Faced (and overcome)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3</cp:revision>
  <dcterms:created xsi:type="dcterms:W3CDTF">2020-09-23T08:13:20Z</dcterms:created>
  <dcterms:modified xsi:type="dcterms:W3CDTF">2020-09-23T08:31:31Z</dcterms:modified>
</cp:coreProperties>
</file>