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4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ke-build/example/blob/master/build.ps1" TargetMode="External"/><Relationship Id="rId2" Type="http://schemas.openxmlformats.org/officeDocument/2006/relationships/hyperlink" Target="https://github.com/PeterStephenson/CakeBuil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Cake Build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62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Cake?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Same build locally and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Source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5642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bootstrapper</a:t>
            </a:r>
            <a:r>
              <a:rPr lang="en-GB" dirty="0" smtClean="0"/>
              <a:t> to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initial cake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Run </a:t>
            </a:r>
            <a:r>
              <a:rPr lang="en-GB" dirty="0" err="1" smtClean="0"/>
              <a:t>bootstrapper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3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 task is a step in the 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Has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Target determines tasks that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9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Can provide arguments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From build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From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Customise build</a:t>
            </a:r>
          </a:p>
        </p:txBody>
      </p:sp>
    </p:spTree>
    <p:extLst>
      <p:ext uri="{BB962C8B-B14F-4D97-AF65-F5344CB8AC3E}">
        <p14:creationId xmlns:p14="http://schemas.microsoft.com/office/powerpoint/2010/main" val="28944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Get basic program building locally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Download sample app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github.com/PeterStephenson/CakeBuild</a:t>
            </a:r>
            <a:r>
              <a:rPr lang="en-GB" dirty="0" smtClean="0"/>
              <a:t> (master branch)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bootstrapper</a:t>
            </a:r>
            <a:r>
              <a:rPr lang="en-GB" dirty="0" smtClean="0"/>
              <a:t> script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github.com/cake-build/example/blob/master/build.ps1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</a:t>
            </a:r>
            <a:r>
              <a:rPr lang="en-GB" dirty="0" err="1" smtClean="0"/>
              <a:t>build.cake</a:t>
            </a:r>
            <a:r>
              <a:rPr lang="en-GB" dirty="0" smtClean="0"/>
              <a:t> that builds the solution only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Add task for build (</a:t>
            </a:r>
            <a:r>
              <a:rPr lang="en-GB" dirty="0" err="1" smtClean="0"/>
              <a:t>MSBuild</a:t>
            </a:r>
            <a:r>
              <a:rPr lang="en-GB" dirty="0" smtClean="0"/>
              <a:t> Task)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Parse the target argument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Run the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Modify to include a clean and a </a:t>
            </a:r>
            <a:r>
              <a:rPr lang="en-GB" dirty="0" err="1" smtClean="0"/>
              <a:t>nuget</a:t>
            </a:r>
            <a:r>
              <a:rPr lang="en-GB" dirty="0" smtClean="0"/>
              <a:t> restore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9600" y="4648200"/>
            <a:ext cx="44958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//Basic Syntax</a:t>
            </a:r>
          </a:p>
          <a:p>
            <a:r>
              <a:rPr lang="en-GB" sz="12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latin typeface="Lucida Console" panose="020B0609040504020204" pitchFamily="49" charset="0"/>
              </a:rPr>
              <a:t>target = Argument(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"target"</a:t>
            </a:r>
            <a:r>
              <a:rPr lang="en-GB" sz="1200" dirty="0">
                <a:latin typeface="Lucida Console" panose="020B0609040504020204" pitchFamily="49" charset="0"/>
              </a:rPr>
              <a:t>, "Default</a:t>
            </a:r>
            <a:r>
              <a:rPr lang="en-GB" sz="1200" dirty="0" smtClean="0">
                <a:latin typeface="Lucida Console" panose="020B0609040504020204" pitchFamily="49" charset="0"/>
              </a:rPr>
              <a:t>");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smtClean="0">
                <a:latin typeface="Lucida Console" panose="020B0609040504020204" pitchFamily="49" charset="0"/>
              </a:rPr>
              <a:t>Task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"Default"</a:t>
            </a:r>
            <a:r>
              <a:rPr lang="en-GB" sz="1200" dirty="0">
                <a:latin typeface="Lucida Console" panose="020B0609040504020204" pitchFamily="49" charset="0"/>
              </a:rPr>
              <a:t>) .Does(() =&gt; </a:t>
            </a:r>
            <a:r>
              <a:rPr lang="en-GB" sz="12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Information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"Hello World!"</a:t>
            </a:r>
            <a:r>
              <a:rPr lang="en-GB" sz="1200" dirty="0">
                <a:latin typeface="Lucida Console" panose="020B0609040504020204" pitchFamily="49" charset="0"/>
              </a:rPr>
              <a:t>); </a:t>
            </a:r>
            <a:endParaRPr lang="en-GB" sz="1200" dirty="0" smtClean="0">
              <a:latin typeface="Lucida Console" panose="020B0609040504020204" pitchFamily="49" charset="0"/>
            </a:endParaRPr>
          </a:p>
          <a:p>
            <a:r>
              <a:rPr lang="en-GB" sz="1200" dirty="0" smtClean="0">
                <a:latin typeface="Lucida Console" panose="020B0609040504020204" pitchFamily="49" charset="0"/>
              </a:rPr>
              <a:t>}); 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 err="1" smtClean="0">
                <a:latin typeface="Lucida Console" panose="020B0609040504020204" pitchFamily="49" charset="0"/>
              </a:rPr>
              <a:t>RunTarget</a:t>
            </a:r>
            <a:r>
              <a:rPr lang="en-GB" sz="1200" dirty="0" smtClean="0">
                <a:latin typeface="Lucida Console" panose="020B0609040504020204" pitchFamily="49" charset="0"/>
              </a:rPr>
              <a:t>(target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External tools can be plugged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Such as the </a:t>
            </a:r>
            <a:r>
              <a:rPr lang="en-GB" dirty="0" err="1" smtClean="0"/>
              <a:t>Nunit</a:t>
            </a:r>
            <a:r>
              <a:rPr lang="en-GB" dirty="0" smtClean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Downloaded from </a:t>
            </a:r>
            <a:r>
              <a:rPr lang="en-GB" dirty="0" err="1" smtClean="0"/>
              <a:t>Nuget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Sit in tools folder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Ignore these in .</a:t>
            </a:r>
            <a:r>
              <a:rPr lang="en-GB" dirty="0" err="1" smtClean="0"/>
              <a:t>gitignore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Include with a command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i.e. </a:t>
            </a:r>
            <a:r>
              <a:rPr lang="en-GB" dirty="0"/>
              <a:t>#tool </a:t>
            </a:r>
            <a:r>
              <a:rPr lang="en-GB" dirty="0" err="1"/>
              <a:t>nuget</a:t>
            </a:r>
            <a:r>
              <a:rPr lang="en-GB" dirty="0"/>
              <a:t>:?</a:t>
            </a:r>
            <a:r>
              <a:rPr lang="en-GB" dirty="0" smtClean="0"/>
              <a:t>package=</a:t>
            </a:r>
            <a:r>
              <a:rPr lang="en-GB" dirty="0" err="1" smtClean="0"/>
              <a:t>NUnit.ConsoleRunner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6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Extend the previous practical to run the unit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 err="1" smtClean="0"/>
              <a:t>Nunit</a:t>
            </a:r>
            <a:r>
              <a:rPr lang="en-GB" dirty="0" smtClean="0"/>
              <a:t> console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Ensure the tests are running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648200"/>
            <a:ext cx="51816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//Basic Syntax</a:t>
            </a:r>
          </a:p>
          <a:p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#tool </a:t>
            </a:r>
            <a:r>
              <a:rPr lang="en-GB" sz="12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nuget</a:t>
            </a:r>
            <a:r>
              <a:rPr lang="en-GB" sz="1200" dirty="0">
                <a:solidFill>
                  <a:srgbClr val="0070C0"/>
                </a:solidFill>
                <a:latin typeface="Lucida Console" panose="020B0609040504020204" pitchFamily="49" charset="0"/>
              </a:rPr>
              <a:t>:?</a:t>
            </a:r>
            <a:r>
              <a:rPr lang="en-GB" sz="12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package=</a:t>
            </a:r>
            <a:r>
              <a:rPr lang="en-GB" sz="12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NUnit.ConsoleRunner</a:t>
            </a:r>
            <a:endParaRPr lang="en-GB" sz="12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…snip…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Task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“</a:t>
            </a:r>
            <a:r>
              <a:rPr lang="en-GB" sz="1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TaskName</a:t>
            </a:r>
            <a:r>
              <a:rPr lang="en-GB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   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.</a:t>
            </a:r>
            <a:r>
              <a:rPr lang="en-GB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IsDependentOn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“</a:t>
            </a:r>
            <a:r>
              <a:rPr lang="en-GB" sz="1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DependencyTaskName</a:t>
            </a:r>
            <a:r>
              <a:rPr lang="en-GB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”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   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.</a:t>
            </a: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Does( () =&gt; </a:t>
            </a:r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NUnit3(</a:t>
            </a:r>
            <a:r>
              <a:rPr lang="en-GB" sz="1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“Path”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   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});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Build pipeline just needs to call the script!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There are some extra steps for full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E.g. </a:t>
            </a:r>
            <a:r>
              <a:rPr lang="en-GB" dirty="0" err="1" smtClean="0"/>
              <a:t>Cakebuild</a:t>
            </a:r>
            <a:r>
              <a:rPr lang="en-GB" dirty="0" smtClean="0"/>
              <a:t> TeamCity component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https://cakebuild.net/api/Cake.Common.Build.TeamCity/</a:t>
            </a:r>
          </a:p>
        </p:txBody>
      </p:sp>
    </p:spTree>
    <p:extLst>
      <p:ext uri="{BB962C8B-B14F-4D97-AF65-F5344CB8AC3E}">
        <p14:creationId xmlns:p14="http://schemas.microsoft.com/office/powerpoint/2010/main" val="22145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85</TotalTime>
  <Words>262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Cake Build</vt:lpstr>
      <vt:lpstr>Why Cake?</vt:lpstr>
      <vt:lpstr>Getting Started</vt:lpstr>
      <vt:lpstr>Tasks</vt:lpstr>
      <vt:lpstr>Arguments</vt:lpstr>
      <vt:lpstr>Practical Part 1</vt:lpstr>
      <vt:lpstr>Tools</vt:lpstr>
      <vt:lpstr>Practical Part 2</vt:lpstr>
      <vt:lpstr>Build Pipeline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Build</dc:title>
  <dc:creator>Peter Stephenson</dc:creator>
  <cp:lastModifiedBy>Peter Stephenson</cp:lastModifiedBy>
  <cp:revision>28</cp:revision>
  <dcterms:created xsi:type="dcterms:W3CDTF">2006-08-16T00:00:00Z</dcterms:created>
  <dcterms:modified xsi:type="dcterms:W3CDTF">2017-11-27T19:26:41Z</dcterms:modified>
</cp:coreProperties>
</file>