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58" r:id="rId2"/>
    <p:sldId id="256" r:id="rId3"/>
    <p:sldId id="259" r:id="rId4"/>
    <p:sldId id="261" r:id="rId5"/>
    <p:sldId id="408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82"/>
    <p:restoredTop sz="96126"/>
  </p:normalViewPr>
  <p:slideViewPr>
    <p:cSldViewPr snapToGrid="0">
      <p:cViewPr>
        <p:scale>
          <a:sx n="127" d="100"/>
          <a:sy n="127" d="100"/>
        </p:scale>
        <p:origin x="144" y="-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539E3D-70E8-1447-BDCD-6306C0E59A51}" type="datetimeFigureOut">
              <a:rPr lang="en-US" smtClean="0"/>
              <a:t>5/2/23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8120D1-D728-834A-A3C9-F8ABF1369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436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F3E7420-35CE-45C9-A141-77EA5990817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711E366-1588-47FC-8810-238D3DB710B3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27649" name="Rectangle 1">
            <a:extLst>
              <a:ext uri="{FF2B5EF4-FFF2-40B4-BE49-F238E27FC236}">
                <a16:creationId xmlns:a16="http://schemas.microsoft.com/office/drawing/2014/main" id="{9F8955FD-75B3-4A27-866B-CDC38F24814A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8B81E6D7-3036-4B1C-B772-FD1A67A77E5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6622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  <p:sldLayoutId id="2147483669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hyperlink" Target="https://www.pexels.com/photo/water-drop-photo-220213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ucr.fbi.gov/crime-in-the-u.s/2016/crime-in-the-u.s.-2016/topic-pages/tables/table-3" TargetMode="External"/><Relationship Id="rId2" Type="http://schemas.openxmlformats.org/officeDocument/2006/relationships/hyperlink" Target="https://www.nrdc.org/resources/lead-pipes-are-widespread-and-used-every-state" TargetMode="Externa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693919F-C218-4081-5A51-72C62F994960}"/>
              </a:ext>
            </a:extLst>
          </p:cNvPr>
          <p:cNvSpPr txBox="1"/>
          <p:nvPr/>
        </p:nvSpPr>
        <p:spPr>
          <a:xfrm>
            <a:off x="934720" y="881022"/>
            <a:ext cx="10322560" cy="5584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dirty="0">
                <a:latin typeface="Bodoni 72 Book" pitchFamily="2" charset="0"/>
              </a:rPr>
              <a:t>1.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doni 72 Book" pitchFamily="2" charset="0"/>
              </a:rPr>
              <a:t>Title slide: project title, presenter name, and date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doni 72 Book" pitchFamily="2" charset="0"/>
              </a:rPr>
              <a:t>Introduction: project’s overview and goals, explanation of the problem being investigated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doni 72 Book" pitchFamily="2" charset="0"/>
              </a:rPr>
              <a:t>Background: previous research and findings related to lead exposure and crime rates, explanation of how lead exposure can affect behavior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doni 72 Book" pitchFamily="2" charset="0"/>
              </a:rPr>
              <a:t>Data collection and analysis: explain data sources, data cleaning and preparation process, also statistical methods used for analysis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doni 72 Book" pitchFamily="2" charset="0"/>
              </a:rPr>
              <a:t>Results: results of the analysis, graphs and charts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doni 72 Book" pitchFamily="2" charset="0"/>
              </a:rPr>
              <a:t>Discussion: the relationship between lead exposure and crime rates, explain the observed correlations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7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doni 72 Book" pitchFamily="2" charset="0"/>
              </a:rPr>
              <a:t>Limitations: any limitations of the study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8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doni 72 Book" pitchFamily="2" charset="0"/>
              </a:rPr>
              <a:t>Conclusion: summarize project findings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9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doni 72 Book" pitchFamily="2" charset="0"/>
              </a:rPr>
              <a:t>References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0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doni 72 Book" pitchFamily="2" charset="0"/>
              </a:rPr>
              <a:t>Questions and answers</a:t>
            </a:r>
          </a:p>
        </p:txBody>
      </p:sp>
    </p:spTree>
    <p:extLst>
      <p:ext uri="{BB962C8B-B14F-4D97-AF65-F5344CB8AC3E}">
        <p14:creationId xmlns:p14="http://schemas.microsoft.com/office/powerpoint/2010/main" val="3528218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40FCD49-2060-48B9-8212-8A5F1DF47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D80BD2AD-8D36-EA30-EF7A-E253E80990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3A45DCD-B5FB-4A86-88D2-91088C7FFC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7B27D4-1B8D-4D76-69D7-0C7831669D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2733676"/>
            <a:ext cx="8689976" cy="1390648"/>
          </a:xfrm>
        </p:spPr>
        <p:txBody>
          <a:bodyPr>
            <a:normAutofit/>
          </a:bodyPr>
          <a:lstStyle/>
          <a:p>
            <a:r>
              <a:rPr lang="en-US" sz="6000" dirty="0"/>
              <a:t>IS OUR WATER safe 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C74FE0-1846-DD02-54DF-4649E698CF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1451" y="5264867"/>
            <a:ext cx="3829050" cy="159313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ANALYSIS OF LEAD EXPOSURE vs CRIME RATES IN THE US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GROUP 5</a:t>
            </a:r>
          </a:p>
        </p:txBody>
      </p:sp>
      <p:sp>
        <p:nvSpPr>
          <p:cNvPr id="8" name="Half Frame 7">
            <a:extLst>
              <a:ext uri="{FF2B5EF4-FFF2-40B4-BE49-F238E27FC236}">
                <a16:creationId xmlns:a16="http://schemas.microsoft.com/office/drawing/2014/main" id="{2D30B201-DE0B-CCF2-CAFB-7FA1DE5B1F4A}"/>
              </a:ext>
            </a:extLst>
          </p:cNvPr>
          <p:cNvSpPr>
            <a:spLocks noChangeAspect="1"/>
          </p:cNvSpPr>
          <p:nvPr/>
        </p:nvSpPr>
        <p:spPr>
          <a:xfrm>
            <a:off x="1143000" y="2733673"/>
            <a:ext cx="0" cy="0"/>
          </a:xfrm>
          <a:prstGeom prst="halfFram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8B4BB7-A37E-94F3-06E2-5865B7D4DC46}"/>
              </a:ext>
            </a:extLst>
          </p:cNvPr>
          <p:cNvCxnSpPr>
            <a:cxnSpLocks/>
          </p:cNvCxnSpPr>
          <p:nvPr/>
        </p:nvCxnSpPr>
        <p:spPr>
          <a:xfrm>
            <a:off x="171451" y="5245817"/>
            <a:ext cx="3840480" cy="0"/>
          </a:xfrm>
          <a:prstGeom prst="line">
            <a:avLst/>
          </a:prstGeom>
          <a:ln w="28575">
            <a:solidFill>
              <a:schemeClr val="dk1">
                <a:shade val="60000"/>
                <a:alpha val="18618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86249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9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DDDE267B-E820-4910-868D-BA40CFB936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-9523"/>
            <a:ext cx="10058400" cy="6867522"/>
          </a:xfrm>
          <a:custGeom>
            <a:avLst/>
            <a:gdLst>
              <a:gd name="connsiteX0" fmla="*/ 1263465 w 10058400"/>
              <a:gd name="connsiteY0" fmla="*/ 0 h 6867522"/>
              <a:gd name="connsiteX1" fmla="*/ 8794935 w 10058400"/>
              <a:gd name="connsiteY1" fmla="*/ 0 h 6867522"/>
              <a:gd name="connsiteX2" fmla="*/ 8909975 w 10058400"/>
              <a:gd name="connsiteY2" fmla="*/ 132807 h 6867522"/>
              <a:gd name="connsiteX3" fmla="*/ 10058400 w 10058400"/>
              <a:gd name="connsiteY3" fmla="*/ 3331845 h 6867522"/>
              <a:gd name="connsiteX4" fmla="*/ 8751905 w 10058400"/>
              <a:gd name="connsiteY4" fmla="*/ 6713366 h 6867522"/>
              <a:gd name="connsiteX5" fmla="*/ 8604930 w 10058400"/>
              <a:gd name="connsiteY5" fmla="*/ 6867522 h 6867522"/>
              <a:gd name="connsiteX6" fmla="*/ 1453470 w 10058400"/>
              <a:gd name="connsiteY6" fmla="*/ 6867522 h 6867522"/>
              <a:gd name="connsiteX7" fmla="*/ 1306495 w 10058400"/>
              <a:gd name="connsiteY7" fmla="*/ 6713366 h 6867522"/>
              <a:gd name="connsiteX8" fmla="*/ 0 w 10058400"/>
              <a:gd name="connsiteY8" fmla="*/ 3331845 h 6867522"/>
              <a:gd name="connsiteX9" fmla="*/ 1148425 w 10058400"/>
              <a:gd name="connsiteY9" fmla="*/ 132807 h 6867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058400" h="6867522">
                <a:moveTo>
                  <a:pt x="1263465" y="0"/>
                </a:moveTo>
                <a:lnTo>
                  <a:pt x="8794935" y="0"/>
                </a:lnTo>
                <a:lnTo>
                  <a:pt x="8909975" y="132807"/>
                </a:lnTo>
                <a:cubicBezTo>
                  <a:pt x="9627420" y="1002149"/>
                  <a:pt x="10058400" y="2116667"/>
                  <a:pt x="10058400" y="3331845"/>
                </a:cubicBezTo>
                <a:cubicBezTo>
                  <a:pt x="10058400" y="4633822"/>
                  <a:pt x="9563653" y="5820244"/>
                  <a:pt x="8751905" y="6713366"/>
                </a:cubicBezTo>
                <a:lnTo>
                  <a:pt x="8604930" y="6867522"/>
                </a:lnTo>
                <a:lnTo>
                  <a:pt x="1453470" y="6867522"/>
                </a:lnTo>
                <a:lnTo>
                  <a:pt x="1306495" y="6713366"/>
                </a:lnTo>
                <a:cubicBezTo>
                  <a:pt x="494747" y="5820244"/>
                  <a:pt x="0" y="4633822"/>
                  <a:pt x="0" y="3331845"/>
                </a:cubicBezTo>
                <a:cubicBezTo>
                  <a:pt x="0" y="2116667"/>
                  <a:pt x="430980" y="1002149"/>
                  <a:pt x="1148425" y="13280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F3E25D7-C2F8-445D-AA42-C1163028D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6" name="Group">
            <a:extLst>
              <a:ext uri="{FF2B5EF4-FFF2-40B4-BE49-F238E27FC236}">
                <a16:creationId xmlns:a16="http://schemas.microsoft.com/office/drawing/2014/main" id="{24FDA886-F955-60FF-CA5F-88AC40389838}"/>
              </a:ext>
            </a:extLst>
          </p:cNvPr>
          <p:cNvGrpSpPr/>
          <p:nvPr/>
        </p:nvGrpSpPr>
        <p:grpSpPr>
          <a:xfrm>
            <a:off x="1738274" y="468331"/>
            <a:ext cx="8634659" cy="5698032"/>
            <a:chOff x="-98843" y="-265198"/>
            <a:chExt cx="10563645" cy="6471848"/>
          </a:xfrm>
        </p:grpSpPr>
        <p:grpSp>
          <p:nvGrpSpPr>
            <p:cNvPr id="8" name="Group">
              <a:extLst>
                <a:ext uri="{FF2B5EF4-FFF2-40B4-BE49-F238E27FC236}">
                  <a16:creationId xmlns:a16="http://schemas.microsoft.com/office/drawing/2014/main" id="{09EED0FF-0E2F-75DA-FAD4-2CCF1AA81DBC}"/>
                </a:ext>
              </a:extLst>
            </p:cNvPr>
            <p:cNvGrpSpPr/>
            <p:nvPr/>
          </p:nvGrpSpPr>
          <p:grpSpPr>
            <a:xfrm>
              <a:off x="-98843" y="820003"/>
              <a:ext cx="10563645" cy="5386647"/>
              <a:chOff x="-98842" y="0"/>
              <a:chExt cx="10563643" cy="5386646"/>
            </a:xfrm>
          </p:grpSpPr>
          <p:grpSp>
            <p:nvGrpSpPr>
              <p:cNvPr id="11" name="Group">
                <a:extLst>
                  <a:ext uri="{FF2B5EF4-FFF2-40B4-BE49-F238E27FC236}">
                    <a16:creationId xmlns:a16="http://schemas.microsoft.com/office/drawing/2014/main" id="{FC48FF82-AB29-2AFC-943D-7BCD8D050C02}"/>
                  </a:ext>
                </a:extLst>
              </p:cNvPr>
              <p:cNvGrpSpPr/>
              <p:nvPr/>
            </p:nvGrpSpPr>
            <p:grpSpPr>
              <a:xfrm>
                <a:off x="-1" y="1403470"/>
                <a:ext cx="10464802" cy="2594048"/>
                <a:chOff x="0" y="0"/>
                <a:chExt cx="10464800" cy="2594046"/>
              </a:xfrm>
            </p:grpSpPr>
            <p:grpSp>
              <p:nvGrpSpPr>
                <p:cNvPr id="31" name="Group">
                  <a:extLst>
                    <a:ext uri="{FF2B5EF4-FFF2-40B4-BE49-F238E27FC236}">
                      <a16:creationId xmlns:a16="http://schemas.microsoft.com/office/drawing/2014/main" id="{BC41FA53-FADA-CB59-C1EB-CAA00D322827}"/>
                    </a:ext>
                  </a:extLst>
                </p:cNvPr>
                <p:cNvGrpSpPr/>
                <p:nvPr/>
              </p:nvGrpSpPr>
              <p:grpSpPr>
                <a:xfrm>
                  <a:off x="559891" y="0"/>
                  <a:ext cx="9281776" cy="2594047"/>
                  <a:chOff x="0" y="0"/>
                  <a:chExt cx="9281775" cy="2594046"/>
                </a:xfrm>
              </p:grpSpPr>
              <p:sp>
                <p:nvSpPr>
                  <p:cNvPr id="39" name="2">
                    <a:extLst>
                      <a:ext uri="{FF2B5EF4-FFF2-40B4-BE49-F238E27FC236}">
                        <a16:creationId xmlns:a16="http://schemas.microsoft.com/office/drawing/2014/main" id="{6B0A3861-8E0A-8CE0-C1D1-1E6F4845C4F9}"/>
                      </a:ext>
                    </a:extLst>
                  </p:cNvPr>
                  <p:cNvSpPr/>
                  <p:nvPr/>
                </p:nvSpPr>
                <p:spPr>
                  <a:xfrm>
                    <a:off x="1634113" y="1580229"/>
                    <a:ext cx="1013818" cy="1013818"/>
                  </a:xfrm>
                  <a:prstGeom prst="ellipse">
                    <a:avLst/>
                  </a:prstGeom>
                  <a:solidFill>
                    <a:srgbClr val="999999"/>
                  </a:solidFill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  </a:ext>
                  </a:extLst>
                </p:spPr>
                <p:txBody>
                  <a:bodyPr wrap="square" lIns="0" tIns="0" rIns="0" bIns="0" numCol="1" anchor="ctr">
                    <a:noAutofit/>
                  </a:bodyPr>
                  <a:lstStyle>
                    <a:lvl1pPr algn="ctr" defTabSz="584200">
                      <a:defRPr sz="3500" cap="all">
                        <a:solidFill>
                          <a:srgbClr val="FFFFFF"/>
                        </a:solidFill>
                        <a:latin typeface="Helvetica Neue Thin"/>
                        <a:ea typeface="Helvetica Neue Thin"/>
                        <a:cs typeface="Helvetica Neue Thin"/>
                        <a:sym typeface="Helvetica Neue Thin"/>
                      </a:defRPr>
                    </a:lvl1pPr>
                  </a:lstStyle>
                  <a:p>
                    <a:r>
                      <a:t>2</a:t>
                    </a:r>
                  </a:p>
                </p:txBody>
              </p:sp>
              <p:sp>
                <p:nvSpPr>
                  <p:cNvPr id="40" name="4">
                    <a:extLst>
                      <a:ext uri="{FF2B5EF4-FFF2-40B4-BE49-F238E27FC236}">
                        <a16:creationId xmlns:a16="http://schemas.microsoft.com/office/drawing/2014/main" id="{7F0CBC36-9DBB-2494-5B30-7DC50A03A4CF}"/>
                      </a:ext>
                    </a:extLst>
                  </p:cNvPr>
                  <p:cNvSpPr/>
                  <p:nvPr/>
                </p:nvSpPr>
                <p:spPr>
                  <a:xfrm>
                    <a:off x="4970085" y="1580229"/>
                    <a:ext cx="1013818" cy="1013818"/>
                  </a:xfrm>
                  <a:prstGeom prst="ellipse">
                    <a:avLst/>
                  </a:prstGeom>
                  <a:solidFill>
                    <a:srgbClr val="72B1D7"/>
                  </a:solidFill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  </a:ext>
                  </a:extLst>
                </p:spPr>
                <p:txBody>
                  <a:bodyPr wrap="square" lIns="0" tIns="0" rIns="0" bIns="0" numCol="1" anchor="ctr">
                    <a:noAutofit/>
                  </a:bodyPr>
                  <a:lstStyle>
                    <a:lvl1pPr algn="ctr" defTabSz="584200">
                      <a:defRPr sz="3500" cap="all">
                        <a:solidFill>
                          <a:srgbClr val="FFFFFF"/>
                        </a:solidFill>
                        <a:latin typeface="Helvetica Neue Thin"/>
                        <a:ea typeface="Helvetica Neue Thin"/>
                        <a:cs typeface="Helvetica Neue Thin"/>
                        <a:sym typeface="Helvetica Neue Thin"/>
                      </a:defRPr>
                    </a:lvl1pPr>
                  </a:lstStyle>
                  <a:p>
                    <a:r>
                      <a:t>4</a:t>
                    </a:r>
                  </a:p>
                </p:txBody>
              </p:sp>
              <p:sp>
                <p:nvSpPr>
                  <p:cNvPr id="41" name="6">
                    <a:extLst>
                      <a:ext uri="{FF2B5EF4-FFF2-40B4-BE49-F238E27FC236}">
                        <a16:creationId xmlns:a16="http://schemas.microsoft.com/office/drawing/2014/main" id="{AA879B50-1CAA-7A58-0066-B8D2CE03FAEC}"/>
                      </a:ext>
                    </a:extLst>
                  </p:cNvPr>
                  <p:cNvSpPr/>
                  <p:nvPr/>
                </p:nvSpPr>
                <p:spPr>
                  <a:xfrm>
                    <a:off x="8267958" y="1580229"/>
                    <a:ext cx="1013818" cy="1013818"/>
                  </a:xfrm>
                  <a:prstGeom prst="ellipse">
                    <a:avLst/>
                  </a:prstGeom>
                  <a:solidFill>
                    <a:srgbClr val="3484C9"/>
                  </a:solidFill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  </a:ext>
                  </a:extLst>
                </p:spPr>
                <p:txBody>
                  <a:bodyPr wrap="square" lIns="0" tIns="0" rIns="0" bIns="0" numCol="1" anchor="ctr">
                    <a:noAutofit/>
                  </a:bodyPr>
                  <a:lstStyle>
                    <a:lvl1pPr algn="ctr" defTabSz="584200">
                      <a:defRPr sz="3500" cap="all">
                        <a:solidFill>
                          <a:srgbClr val="FFFFFF"/>
                        </a:solidFill>
                        <a:latin typeface="Helvetica Neue Thin"/>
                        <a:ea typeface="Helvetica Neue Thin"/>
                        <a:cs typeface="Helvetica Neue Thin"/>
                        <a:sym typeface="Helvetica Neue Thin"/>
                      </a:defRPr>
                    </a:lvl1pPr>
                  </a:lstStyle>
                  <a:p>
                    <a:r>
                      <a:t>6</a:t>
                    </a:r>
                  </a:p>
                </p:txBody>
              </p:sp>
              <p:sp>
                <p:nvSpPr>
                  <p:cNvPr id="42" name="1">
                    <a:extLst>
                      <a:ext uri="{FF2B5EF4-FFF2-40B4-BE49-F238E27FC236}">
                        <a16:creationId xmlns:a16="http://schemas.microsoft.com/office/drawing/2014/main" id="{A040A181-BB16-7198-624F-0A95D1CE71F3}"/>
                      </a:ext>
                    </a:extLst>
                  </p:cNvPr>
                  <p:cNvSpPr/>
                  <p:nvPr/>
                </p:nvSpPr>
                <p:spPr>
                  <a:xfrm>
                    <a:off x="0" y="1312"/>
                    <a:ext cx="1013818" cy="1013818"/>
                  </a:xfrm>
                  <a:prstGeom prst="ellipse">
                    <a:avLst/>
                  </a:prstGeom>
                  <a:solidFill>
                    <a:srgbClr val="7F7F7F"/>
                  </a:solidFill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  </a:ext>
                  </a:extLst>
                </p:spPr>
                <p:txBody>
                  <a:bodyPr wrap="square" lIns="0" tIns="0" rIns="0" bIns="0" numCol="1" anchor="ctr">
                    <a:noAutofit/>
                  </a:bodyPr>
                  <a:lstStyle>
                    <a:lvl1pPr algn="ctr" defTabSz="584200">
                      <a:defRPr sz="3500" cap="all">
                        <a:solidFill>
                          <a:srgbClr val="FFFFFF"/>
                        </a:solidFill>
                        <a:latin typeface="Helvetica Neue Thin"/>
                        <a:ea typeface="Helvetica Neue Thin"/>
                        <a:cs typeface="Helvetica Neue Thin"/>
                        <a:sym typeface="Helvetica Neue Thin"/>
                      </a:defRPr>
                    </a:lvl1pPr>
                  </a:lstStyle>
                  <a:p>
                    <a:r>
                      <a:t>1</a:t>
                    </a:r>
                  </a:p>
                </p:txBody>
              </p:sp>
              <p:sp>
                <p:nvSpPr>
                  <p:cNvPr id="43" name="3">
                    <a:extLst>
                      <a:ext uri="{FF2B5EF4-FFF2-40B4-BE49-F238E27FC236}">
                        <a16:creationId xmlns:a16="http://schemas.microsoft.com/office/drawing/2014/main" id="{BF75D8F6-03C4-9A4C-979A-31D69EEE8B01}"/>
                      </a:ext>
                    </a:extLst>
                  </p:cNvPr>
                  <p:cNvSpPr/>
                  <p:nvPr/>
                </p:nvSpPr>
                <p:spPr>
                  <a:xfrm>
                    <a:off x="3325105" y="1312"/>
                    <a:ext cx="1013819" cy="1013818"/>
                  </a:xfrm>
                  <a:prstGeom prst="ellipse">
                    <a:avLst/>
                  </a:prstGeom>
                  <a:solidFill>
                    <a:srgbClr val="B9B9B9"/>
                  </a:solidFill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  </a:ext>
                  </a:extLst>
                </p:spPr>
                <p:txBody>
                  <a:bodyPr wrap="square" lIns="0" tIns="0" rIns="0" bIns="0" numCol="1" anchor="ctr">
                    <a:noAutofit/>
                  </a:bodyPr>
                  <a:lstStyle>
                    <a:lvl1pPr algn="ctr" defTabSz="584200">
                      <a:defRPr sz="3500" cap="all">
                        <a:solidFill>
                          <a:srgbClr val="FFFFFF"/>
                        </a:solidFill>
                        <a:latin typeface="Helvetica Neue Thin"/>
                        <a:ea typeface="Helvetica Neue Thin"/>
                        <a:cs typeface="Helvetica Neue Thin"/>
                        <a:sym typeface="Helvetica Neue Thin"/>
                      </a:defRPr>
                    </a:lvl1pPr>
                  </a:lstStyle>
                  <a:p>
                    <a:r>
                      <a:t>3</a:t>
                    </a:r>
                  </a:p>
                </p:txBody>
              </p:sp>
              <p:sp>
                <p:nvSpPr>
                  <p:cNvPr id="44" name="5">
                    <a:extLst>
                      <a:ext uri="{FF2B5EF4-FFF2-40B4-BE49-F238E27FC236}">
                        <a16:creationId xmlns:a16="http://schemas.microsoft.com/office/drawing/2014/main" id="{C01F5F26-8C68-94A8-0604-24595CEC091F}"/>
                      </a:ext>
                    </a:extLst>
                  </p:cNvPr>
                  <p:cNvSpPr/>
                  <p:nvPr/>
                </p:nvSpPr>
                <p:spPr>
                  <a:xfrm>
                    <a:off x="6603127" y="0"/>
                    <a:ext cx="1013818" cy="1013817"/>
                  </a:xfrm>
                  <a:prstGeom prst="ellipse">
                    <a:avLst/>
                  </a:prstGeom>
                  <a:solidFill>
                    <a:srgbClr val="3197E0"/>
                  </a:solidFill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  </a:ext>
                  </a:extLst>
                </p:spPr>
                <p:txBody>
                  <a:bodyPr wrap="square" lIns="0" tIns="0" rIns="0" bIns="0" numCol="1" anchor="ctr">
                    <a:noAutofit/>
                  </a:bodyPr>
                  <a:lstStyle>
                    <a:lvl1pPr algn="ctr" defTabSz="584200">
                      <a:defRPr sz="3500" cap="all">
                        <a:solidFill>
                          <a:srgbClr val="FFFFFF"/>
                        </a:solidFill>
                        <a:latin typeface="Helvetica Neue Thin"/>
                        <a:ea typeface="Helvetica Neue Thin"/>
                        <a:cs typeface="Helvetica Neue Thin"/>
                        <a:sym typeface="Helvetica Neue Thin"/>
                      </a:defRPr>
                    </a:lvl1pPr>
                  </a:lstStyle>
                  <a:p>
                    <a:r>
                      <a:t>5</a:t>
                    </a:r>
                  </a:p>
                </p:txBody>
              </p:sp>
            </p:grpSp>
            <p:grpSp>
              <p:nvGrpSpPr>
                <p:cNvPr id="32" name="Group">
                  <a:extLst>
                    <a:ext uri="{FF2B5EF4-FFF2-40B4-BE49-F238E27FC236}">
                      <a16:creationId xmlns:a16="http://schemas.microsoft.com/office/drawing/2014/main" id="{636C052A-F239-39A1-22A1-3F3FFB9E482F}"/>
                    </a:ext>
                  </a:extLst>
                </p:cNvPr>
                <p:cNvGrpSpPr/>
                <p:nvPr/>
              </p:nvGrpSpPr>
              <p:grpSpPr>
                <a:xfrm>
                  <a:off x="-1" y="493328"/>
                  <a:ext cx="10464802" cy="1585203"/>
                  <a:chOff x="0" y="0"/>
                  <a:chExt cx="10464800" cy="1585201"/>
                </a:xfrm>
              </p:grpSpPr>
              <p:sp>
                <p:nvSpPr>
                  <p:cNvPr id="33" name="Shape">
                    <a:extLst>
                      <a:ext uri="{FF2B5EF4-FFF2-40B4-BE49-F238E27FC236}">
                        <a16:creationId xmlns:a16="http://schemas.microsoft.com/office/drawing/2014/main" id="{E55ADF6E-DB8B-588D-438F-49AAE0EFC75B}"/>
                      </a:ext>
                    </a:extLst>
                  </p:cNvPr>
                  <p:cNvSpPr/>
                  <p:nvPr/>
                </p:nvSpPr>
                <p:spPr>
                  <a:xfrm>
                    <a:off x="1663195" y="2385"/>
                    <a:ext cx="2183320" cy="109195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475" extrusionOk="0">
                        <a:moveTo>
                          <a:pt x="8612" y="199"/>
                        </a:moveTo>
                        <a:cubicBezTo>
                          <a:pt x="5239" y="993"/>
                          <a:pt x="2240" y="4121"/>
                          <a:pt x="0" y="8717"/>
                        </a:cubicBezTo>
                        <a:lnTo>
                          <a:pt x="4837" y="9542"/>
                        </a:lnTo>
                        <a:lnTo>
                          <a:pt x="5456" y="19002"/>
                        </a:lnTo>
                        <a:cubicBezTo>
                          <a:pt x="6705" y="16653"/>
                          <a:pt x="8374" y="15189"/>
                          <a:pt x="10220" y="15153"/>
                        </a:cubicBezTo>
                        <a:cubicBezTo>
                          <a:pt x="12110" y="15116"/>
                          <a:pt x="13838" y="16576"/>
                          <a:pt x="15123" y="18988"/>
                        </a:cubicBezTo>
                        <a:lnTo>
                          <a:pt x="13914" y="21475"/>
                        </a:lnTo>
                        <a:lnTo>
                          <a:pt x="20552" y="20229"/>
                        </a:lnTo>
                        <a:lnTo>
                          <a:pt x="21600" y="5659"/>
                        </a:lnTo>
                        <a:lnTo>
                          <a:pt x="20416" y="8093"/>
                        </a:lnTo>
                        <a:cubicBezTo>
                          <a:pt x="17731" y="2974"/>
                          <a:pt x="14081" y="-125"/>
                          <a:pt x="10084" y="4"/>
                        </a:cubicBezTo>
                        <a:cubicBezTo>
                          <a:pt x="9587" y="20"/>
                          <a:pt x="9096" y="85"/>
                          <a:pt x="8612" y="199"/>
                        </a:cubicBezTo>
                        <a:close/>
                      </a:path>
                    </a:pathLst>
                  </a:custGeom>
                  <a:solidFill>
                    <a:srgbClr val="999999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algn="ctr" defTabSz="584200">
                      <a:defRPr sz="3500" cap="all">
                        <a:solidFill>
                          <a:srgbClr val="FFFFFF"/>
                        </a:solidFill>
                        <a:latin typeface="Helvetica Neue Thin"/>
                        <a:ea typeface="Helvetica Neue Thin"/>
                        <a:cs typeface="Helvetica Neue Thin"/>
                        <a:sym typeface="Helvetica Neue Thin"/>
                      </a:defRPr>
                    </a:pPr>
                    <a:endParaRPr/>
                  </a:p>
                </p:txBody>
              </p:sp>
              <p:sp>
                <p:nvSpPr>
                  <p:cNvPr id="34" name="Shape">
                    <a:extLst>
                      <a:ext uri="{FF2B5EF4-FFF2-40B4-BE49-F238E27FC236}">
                        <a16:creationId xmlns:a16="http://schemas.microsoft.com/office/drawing/2014/main" id="{692F4BA5-4FE2-F9B5-4D8C-071DBDAB24DE}"/>
                      </a:ext>
                    </a:extLst>
                  </p:cNvPr>
                  <p:cNvSpPr/>
                  <p:nvPr/>
                </p:nvSpPr>
                <p:spPr>
                  <a:xfrm>
                    <a:off x="3303065" y="504461"/>
                    <a:ext cx="2182337" cy="108074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465" extrusionOk="0">
                        <a:moveTo>
                          <a:pt x="8616" y="21264"/>
                        </a:moveTo>
                        <a:cubicBezTo>
                          <a:pt x="5269" y="20478"/>
                          <a:pt x="2280" y="17439"/>
                          <a:pt x="0" y="12963"/>
                        </a:cubicBezTo>
                        <a:lnTo>
                          <a:pt x="4989" y="12130"/>
                        </a:lnTo>
                        <a:lnTo>
                          <a:pt x="5609" y="2274"/>
                        </a:lnTo>
                        <a:cubicBezTo>
                          <a:pt x="6816" y="4585"/>
                          <a:pt x="8427" y="6059"/>
                          <a:pt x="10224" y="6161"/>
                        </a:cubicBezTo>
                        <a:cubicBezTo>
                          <a:pt x="12105" y="6268"/>
                          <a:pt x="13827" y="4865"/>
                          <a:pt x="15120" y="2511"/>
                        </a:cubicBezTo>
                        <a:lnTo>
                          <a:pt x="13910" y="0"/>
                        </a:lnTo>
                        <a:lnTo>
                          <a:pt x="20551" y="1259"/>
                        </a:lnTo>
                        <a:lnTo>
                          <a:pt x="21600" y="15973"/>
                        </a:lnTo>
                        <a:lnTo>
                          <a:pt x="20416" y="13515"/>
                        </a:lnTo>
                        <a:cubicBezTo>
                          <a:pt x="17708" y="18552"/>
                          <a:pt x="14072" y="21600"/>
                          <a:pt x="10089" y="21461"/>
                        </a:cubicBezTo>
                        <a:cubicBezTo>
                          <a:pt x="9591" y="21443"/>
                          <a:pt x="9100" y="21377"/>
                          <a:pt x="8616" y="21264"/>
                        </a:cubicBezTo>
                        <a:close/>
                      </a:path>
                    </a:pathLst>
                  </a:custGeom>
                  <a:solidFill>
                    <a:srgbClr val="B9B9B9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algn="ctr" defTabSz="584200">
                      <a:defRPr sz="3500" cap="all">
                        <a:solidFill>
                          <a:srgbClr val="FFFFFF"/>
                        </a:solidFill>
                        <a:latin typeface="Helvetica Neue Thin"/>
                        <a:ea typeface="Helvetica Neue Thin"/>
                        <a:cs typeface="Helvetica Neue Thin"/>
                        <a:sym typeface="Helvetica Neue Thin"/>
                      </a:defRPr>
                    </a:pPr>
                    <a:endParaRPr/>
                  </a:p>
                </p:txBody>
              </p:sp>
              <p:sp>
                <p:nvSpPr>
                  <p:cNvPr id="35" name="Shape">
                    <a:extLst>
                      <a:ext uri="{FF2B5EF4-FFF2-40B4-BE49-F238E27FC236}">
                        <a16:creationId xmlns:a16="http://schemas.microsoft.com/office/drawing/2014/main" id="{796DAB17-D704-C3EF-C01B-5D58D69D1F18}"/>
                      </a:ext>
                    </a:extLst>
                  </p:cNvPr>
                  <p:cNvSpPr/>
                  <p:nvPr/>
                </p:nvSpPr>
                <p:spPr>
                  <a:xfrm>
                    <a:off x="0" y="502076"/>
                    <a:ext cx="2182337" cy="108074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465" extrusionOk="0">
                        <a:moveTo>
                          <a:pt x="8616" y="21264"/>
                        </a:moveTo>
                        <a:cubicBezTo>
                          <a:pt x="5269" y="20478"/>
                          <a:pt x="2280" y="17439"/>
                          <a:pt x="0" y="12963"/>
                        </a:cubicBezTo>
                        <a:lnTo>
                          <a:pt x="5609" y="2274"/>
                        </a:lnTo>
                        <a:cubicBezTo>
                          <a:pt x="6816" y="4585"/>
                          <a:pt x="8427" y="6059"/>
                          <a:pt x="10224" y="6161"/>
                        </a:cubicBezTo>
                        <a:cubicBezTo>
                          <a:pt x="12105" y="6268"/>
                          <a:pt x="13827" y="4865"/>
                          <a:pt x="15120" y="2511"/>
                        </a:cubicBezTo>
                        <a:lnTo>
                          <a:pt x="13910" y="0"/>
                        </a:lnTo>
                        <a:lnTo>
                          <a:pt x="20551" y="1259"/>
                        </a:lnTo>
                        <a:lnTo>
                          <a:pt x="21600" y="15973"/>
                        </a:lnTo>
                        <a:lnTo>
                          <a:pt x="20416" y="13515"/>
                        </a:lnTo>
                        <a:cubicBezTo>
                          <a:pt x="17708" y="18552"/>
                          <a:pt x="14072" y="21600"/>
                          <a:pt x="10089" y="21461"/>
                        </a:cubicBezTo>
                        <a:cubicBezTo>
                          <a:pt x="9591" y="21443"/>
                          <a:pt x="9100" y="21377"/>
                          <a:pt x="8616" y="21264"/>
                        </a:cubicBezTo>
                        <a:close/>
                      </a:path>
                    </a:pathLst>
                  </a:custGeom>
                  <a:solidFill>
                    <a:srgbClr val="7F7F7F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algn="ctr" defTabSz="584200">
                      <a:defRPr sz="3500" cap="all">
                        <a:solidFill>
                          <a:srgbClr val="FFFFFF"/>
                        </a:solidFill>
                        <a:latin typeface="Helvetica Neue Thin"/>
                        <a:ea typeface="Helvetica Neue Thin"/>
                        <a:cs typeface="Helvetica Neue Thin"/>
                        <a:sym typeface="Helvetica Neue Thin"/>
                      </a:defRPr>
                    </a:pPr>
                    <a:endParaRPr/>
                  </a:p>
                </p:txBody>
              </p:sp>
              <p:sp>
                <p:nvSpPr>
                  <p:cNvPr id="36" name="Shape">
                    <a:extLst>
                      <a:ext uri="{FF2B5EF4-FFF2-40B4-BE49-F238E27FC236}">
                        <a16:creationId xmlns:a16="http://schemas.microsoft.com/office/drawing/2014/main" id="{0B60D994-E996-997A-80E4-C43C399A19C8}"/>
                      </a:ext>
                    </a:extLst>
                  </p:cNvPr>
                  <p:cNvSpPr/>
                  <p:nvPr/>
                </p:nvSpPr>
                <p:spPr>
                  <a:xfrm>
                    <a:off x="4966260" y="0"/>
                    <a:ext cx="2183320" cy="109195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475" extrusionOk="0">
                        <a:moveTo>
                          <a:pt x="8612" y="199"/>
                        </a:moveTo>
                        <a:cubicBezTo>
                          <a:pt x="5239" y="993"/>
                          <a:pt x="2240" y="4121"/>
                          <a:pt x="0" y="8717"/>
                        </a:cubicBezTo>
                        <a:lnTo>
                          <a:pt x="4837" y="9542"/>
                        </a:lnTo>
                        <a:lnTo>
                          <a:pt x="5456" y="19002"/>
                        </a:lnTo>
                        <a:cubicBezTo>
                          <a:pt x="6705" y="16653"/>
                          <a:pt x="8374" y="15189"/>
                          <a:pt x="10220" y="15153"/>
                        </a:cubicBezTo>
                        <a:cubicBezTo>
                          <a:pt x="12110" y="15116"/>
                          <a:pt x="13838" y="16576"/>
                          <a:pt x="15123" y="18988"/>
                        </a:cubicBezTo>
                        <a:lnTo>
                          <a:pt x="13914" y="21475"/>
                        </a:lnTo>
                        <a:lnTo>
                          <a:pt x="20552" y="20229"/>
                        </a:lnTo>
                        <a:lnTo>
                          <a:pt x="21600" y="5659"/>
                        </a:lnTo>
                        <a:lnTo>
                          <a:pt x="20416" y="8093"/>
                        </a:lnTo>
                        <a:cubicBezTo>
                          <a:pt x="17731" y="2974"/>
                          <a:pt x="14081" y="-125"/>
                          <a:pt x="10084" y="4"/>
                        </a:cubicBezTo>
                        <a:cubicBezTo>
                          <a:pt x="9587" y="20"/>
                          <a:pt x="9096" y="85"/>
                          <a:pt x="8612" y="199"/>
                        </a:cubicBezTo>
                        <a:close/>
                      </a:path>
                    </a:pathLst>
                  </a:custGeom>
                  <a:solidFill>
                    <a:srgbClr val="72B1D7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algn="ctr" defTabSz="584200">
                      <a:defRPr sz="3500" cap="all">
                        <a:solidFill>
                          <a:srgbClr val="FFFFFF"/>
                        </a:solidFill>
                        <a:latin typeface="Helvetica Neue Thin"/>
                        <a:ea typeface="Helvetica Neue Thin"/>
                        <a:cs typeface="Helvetica Neue Thin"/>
                        <a:sym typeface="Helvetica Neue Thin"/>
                      </a:defRPr>
                    </a:pPr>
                    <a:endParaRPr/>
                  </a:p>
                </p:txBody>
              </p:sp>
              <p:sp>
                <p:nvSpPr>
                  <p:cNvPr id="37" name="Shape">
                    <a:extLst>
                      <a:ext uri="{FF2B5EF4-FFF2-40B4-BE49-F238E27FC236}">
                        <a16:creationId xmlns:a16="http://schemas.microsoft.com/office/drawing/2014/main" id="{8096BC28-8D34-E7D6-B2A8-4FEB4C87CFDB}"/>
                      </a:ext>
                    </a:extLst>
                  </p:cNvPr>
                  <p:cNvSpPr/>
                  <p:nvPr/>
                </p:nvSpPr>
                <p:spPr>
                  <a:xfrm>
                    <a:off x="6618285" y="502076"/>
                    <a:ext cx="2182337" cy="108074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465" extrusionOk="0">
                        <a:moveTo>
                          <a:pt x="8616" y="21264"/>
                        </a:moveTo>
                        <a:cubicBezTo>
                          <a:pt x="5269" y="20478"/>
                          <a:pt x="2280" y="17439"/>
                          <a:pt x="0" y="12963"/>
                        </a:cubicBezTo>
                        <a:lnTo>
                          <a:pt x="4989" y="12130"/>
                        </a:lnTo>
                        <a:lnTo>
                          <a:pt x="5609" y="2274"/>
                        </a:lnTo>
                        <a:cubicBezTo>
                          <a:pt x="6816" y="4585"/>
                          <a:pt x="8427" y="6059"/>
                          <a:pt x="10224" y="6161"/>
                        </a:cubicBezTo>
                        <a:cubicBezTo>
                          <a:pt x="12105" y="6268"/>
                          <a:pt x="13827" y="4865"/>
                          <a:pt x="15120" y="2511"/>
                        </a:cubicBezTo>
                        <a:lnTo>
                          <a:pt x="13910" y="0"/>
                        </a:lnTo>
                        <a:lnTo>
                          <a:pt x="20551" y="1259"/>
                        </a:lnTo>
                        <a:lnTo>
                          <a:pt x="21600" y="15973"/>
                        </a:lnTo>
                        <a:lnTo>
                          <a:pt x="20416" y="13515"/>
                        </a:lnTo>
                        <a:cubicBezTo>
                          <a:pt x="17708" y="18552"/>
                          <a:pt x="14072" y="21600"/>
                          <a:pt x="10089" y="21461"/>
                        </a:cubicBezTo>
                        <a:cubicBezTo>
                          <a:pt x="9591" y="21443"/>
                          <a:pt x="9100" y="21377"/>
                          <a:pt x="8616" y="21264"/>
                        </a:cubicBezTo>
                        <a:close/>
                      </a:path>
                    </a:pathLst>
                  </a:custGeom>
                  <a:solidFill>
                    <a:srgbClr val="3197E0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algn="ctr" defTabSz="584200">
                      <a:defRPr sz="3500" cap="all">
                        <a:solidFill>
                          <a:srgbClr val="FFFFFF"/>
                        </a:solidFill>
                        <a:latin typeface="Helvetica Neue Thin"/>
                        <a:ea typeface="Helvetica Neue Thin"/>
                        <a:cs typeface="Helvetica Neue Thin"/>
                        <a:sym typeface="Helvetica Neue Thin"/>
                      </a:defRPr>
                    </a:pPr>
                    <a:endParaRPr/>
                  </a:p>
                </p:txBody>
              </p:sp>
              <p:sp>
                <p:nvSpPr>
                  <p:cNvPr id="38" name="Shape">
                    <a:extLst>
                      <a:ext uri="{FF2B5EF4-FFF2-40B4-BE49-F238E27FC236}">
                        <a16:creationId xmlns:a16="http://schemas.microsoft.com/office/drawing/2014/main" id="{46F25B54-9837-E737-365E-D0790320C562}"/>
                      </a:ext>
                    </a:extLst>
                  </p:cNvPr>
                  <p:cNvSpPr/>
                  <p:nvPr/>
                </p:nvSpPr>
                <p:spPr>
                  <a:xfrm>
                    <a:off x="8281481" y="0"/>
                    <a:ext cx="2183320" cy="109195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475" extrusionOk="0">
                        <a:moveTo>
                          <a:pt x="8612" y="199"/>
                        </a:moveTo>
                        <a:cubicBezTo>
                          <a:pt x="5239" y="993"/>
                          <a:pt x="2240" y="4121"/>
                          <a:pt x="0" y="8717"/>
                        </a:cubicBezTo>
                        <a:lnTo>
                          <a:pt x="4837" y="9542"/>
                        </a:lnTo>
                        <a:lnTo>
                          <a:pt x="5456" y="19002"/>
                        </a:lnTo>
                        <a:cubicBezTo>
                          <a:pt x="6705" y="16653"/>
                          <a:pt x="8374" y="15189"/>
                          <a:pt x="10220" y="15153"/>
                        </a:cubicBezTo>
                        <a:cubicBezTo>
                          <a:pt x="12110" y="15116"/>
                          <a:pt x="13838" y="16576"/>
                          <a:pt x="15123" y="18988"/>
                        </a:cubicBezTo>
                        <a:lnTo>
                          <a:pt x="13914" y="21475"/>
                        </a:lnTo>
                        <a:lnTo>
                          <a:pt x="20552" y="20229"/>
                        </a:lnTo>
                        <a:lnTo>
                          <a:pt x="21600" y="5659"/>
                        </a:lnTo>
                        <a:lnTo>
                          <a:pt x="20416" y="8093"/>
                        </a:lnTo>
                        <a:cubicBezTo>
                          <a:pt x="17731" y="2974"/>
                          <a:pt x="14081" y="-125"/>
                          <a:pt x="10084" y="4"/>
                        </a:cubicBezTo>
                        <a:cubicBezTo>
                          <a:pt x="9587" y="20"/>
                          <a:pt x="9096" y="85"/>
                          <a:pt x="8612" y="199"/>
                        </a:cubicBezTo>
                        <a:close/>
                      </a:path>
                    </a:pathLst>
                  </a:custGeom>
                  <a:solidFill>
                    <a:srgbClr val="3484C9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algn="ctr" defTabSz="584200">
                      <a:defRPr sz="3500" cap="all">
                        <a:solidFill>
                          <a:srgbClr val="FFFFFF"/>
                        </a:solidFill>
                        <a:latin typeface="Helvetica Neue Thin"/>
                        <a:ea typeface="Helvetica Neue Thin"/>
                        <a:cs typeface="Helvetica Neue Thin"/>
                        <a:sym typeface="Helvetica Neue Thin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2" name="Group">
                <a:extLst>
                  <a:ext uri="{FF2B5EF4-FFF2-40B4-BE49-F238E27FC236}">
                    <a16:creationId xmlns:a16="http://schemas.microsoft.com/office/drawing/2014/main" id="{1015A7E2-79D3-849A-7265-F6387D180AFD}"/>
                  </a:ext>
                </a:extLst>
              </p:cNvPr>
              <p:cNvGrpSpPr/>
              <p:nvPr/>
            </p:nvGrpSpPr>
            <p:grpSpPr>
              <a:xfrm>
                <a:off x="-98842" y="0"/>
                <a:ext cx="10550942" cy="5386646"/>
                <a:chOff x="-98842" y="0"/>
                <a:chExt cx="10550942" cy="5386645"/>
              </a:xfrm>
            </p:grpSpPr>
            <p:grpSp>
              <p:nvGrpSpPr>
                <p:cNvPr id="13" name="Group">
                  <a:extLst>
                    <a:ext uri="{FF2B5EF4-FFF2-40B4-BE49-F238E27FC236}">
                      <a16:creationId xmlns:a16="http://schemas.microsoft.com/office/drawing/2014/main" id="{482D9185-5BB6-77EA-0613-C728F95F24F0}"/>
                    </a:ext>
                  </a:extLst>
                </p:cNvPr>
                <p:cNvGrpSpPr/>
                <p:nvPr/>
              </p:nvGrpSpPr>
              <p:grpSpPr>
                <a:xfrm>
                  <a:off x="-98842" y="3738664"/>
                  <a:ext cx="2380016" cy="1647981"/>
                  <a:chOff x="-98842" y="0"/>
                  <a:chExt cx="2380016" cy="1647980"/>
                </a:xfrm>
              </p:grpSpPr>
              <p:sp>
                <p:nvSpPr>
                  <p:cNvPr id="29" name="Goal">
                    <a:extLst>
                      <a:ext uri="{FF2B5EF4-FFF2-40B4-BE49-F238E27FC236}">
                        <a16:creationId xmlns:a16="http://schemas.microsoft.com/office/drawing/2014/main" id="{6E2481E8-4BE7-7D4B-0BE0-FE445686A9D9}"/>
                      </a:ext>
                    </a:extLst>
                  </p:cNvPr>
                  <p:cNvSpPr/>
                  <p:nvPr/>
                </p:nvSpPr>
                <p:spPr>
                  <a:xfrm>
                    <a:off x="0" y="0"/>
                    <a:ext cx="2159000" cy="381000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  </a:ext>
                  </a:extLst>
                </p:spPr>
                <p:txBody>
                  <a:bodyPr wrap="square" lIns="0" tIns="0" rIns="0" bIns="0" numCol="1" anchor="ctr">
                    <a:noAutofit/>
                  </a:bodyPr>
                  <a:lstStyle>
                    <a:lvl1pPr algn="ctr" defTabSz="457200">
                      <a:spcBef>
                        <a:spcPts val="5500"/>
                      </a:spcBef>
                      <a:defRPr sz="2500">
                        <a:solidFill>
                          <a:srgbClr val="3484C9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defRPr>
                    </a:lvl1pPr>
                  </a:lstStyle>
                  <a:p>
                    <a:r>
                      <a:rPr dirty="0"/>
                      <a:t>Goal</a:t>
                    </a:r>
                  </a:p>
                </p:txBody>
              </p:sp>
              <p:sp>
                <p:nvSpPr>
                  <p:cNvPr id="30" name="Trend of Crime Activities in Boroughs">
                    <a:extLst>
                      <a:ext uri="{FF2B5EF4-FFF2-40B4-BE49-F238E27FC236}">
                        <a16:creationId xmlns:a16="http://schemas.microsoft.com/office/drawing/2014/main" id="{19CA602D-410F-5CA3-53CA-64BF941D7FFF}"/>
                      </a:ext>
                    </a:extLst>
                  </p:cNvPr>
                  <p:cNvSpPr/>
                  <p:nvPr/>
                </p:nvSpPr>
                <p:spPr>
                  <a:xfrm>
                    <a:off x="-98842" y="504980"/>
                    <a:ext cx="2380016" cy="1143000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  </a:ext>
                  </a:extLst>
                </p:spPr>
                <p:txBody>
                  <a:bodyPr wrap="square" lIns="0" tIns="0" rIns="0" bIns="0" numCol="1" anchor="t">
                    <a:noAutofit/>
                  </a:bodyPr>
                  <a:lstStyle>
                    <a:lvl1pPr algn="ctr" defTabSz="584200">
                      <a:lnSpc>
                        <a:spcPct val="120000"/>
                      </a:lnSpc>
                      <a:spcBef>
                        <a:spcPts val="1000"/>
                      </a:spcBef>
                      <a:defRPr sz="1600">
                        <a:solidFill>
                          <a:srgbClr val="4D4D4D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defRPr>
                    </a:lvl1pPr>
                  </a:lstStyle>
                  <a:p>
                    <a:r>
                      <a:rPr lang="en-US" dirty="0"/>
                      <a:t>Correlation between crime rates and the level of toxins</a:t>
                    </a:r>
                    <a:endParaRPr dirty="0"/>
                  </a:p>
                </p:txBody>
              </p:sp>
            </p:grpSp>
            <p:grpSp>
              <p:nvGrpSpPr>
                <p:cNvPr id="14" name="Group">
                  <a:extLst>
                    <a:ext uri="{FF2B5EF4-FFF2-40B4-BE49-F238E27FC236}">
                      <a16:creationId xmlns:a16="http://schemas.microsoft.com/office/drawing/2014/main" id="{4CF00A72-F69F-8746-F610-8DE9BC15E536}"/>
                    </a:ext>
                  </a:extLst>
                </p:cNvPr>
                <p:cNvGrpSpPr/>
                <p:nvPr/>
              </p:nvGrpSpPr>
              <p:grpSpPr>
                <a:xfrm>
                  <a:off x="1573708" y="76743"/>
                  <a:ext cx="2370061" cy="1536157"/>
                  <a:chOff x="-101647" y="76743"/>
                  <a:chExt cx="2370060" cy="1536157"/>
                </a:xfrm>
              </p:grpSpPr>
              <p:sp>
                <p:nvSpPr>
                  <p:cNvPr id="27" name="Temporal Trend">
                    <a:extLst>
                      <a:ext uri="{FF2B5EF4-FFF2-40B4-BE49-F238E27FC236}">
                        <a16:creationId xmlns:a16="http://schemas.microsoft.com/office/drawing/2014/main" id="{4CD4588C-43B6-92EA-6B85-C184DB5FA7DD}"/>
                      </a:ext>
                    </a:extLst>
                  </p:cNvPr>
                  <p:cNvSpPr/>
                  <p:nvPr/>
                </p:nvSpPr>
                <p:spPr>
                  <a:xfrm>
                    <a:off x="0" y="1231900"/>
                    <a:ext cx="2159000" cy="381000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  </a:ext>
                  </a:extLst>
                </p:spPr>
                <p:txBody>
                  <a:bodyPr wrap="square" lIns="0" tIns="0" rIns="0" bIns="0" numCol="1" anchor="ctr">
                    <a:noAutofit/>
                  </a:bodyPr>
                  <a:lstStyle>
                    <a:lvl1pPr algn="ctr" defTabSz="457200">
                      <a:spcBef>
                        <a:spcPts val="5500"/>
                      </a:spcBef>
                      <a:defRPr sz="2500">
                        <a:solidFill>
                          <a:srgbClr val="3484C9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defRPr>
                    </a:lvl1pPr>
                  </a:lstStyle>
                  <a:p>
                    <a:r>
                      <a:rPr lang="en-US" dirty="0"/>
                      <a:t>Background</a:t>
                    </a:r>
                    <a:endParaRPr dirty="0"/>
                  </a:p>
                </p:txBody>
              </p:sp>
              <p:sp>
                <p:nvSpPr>
                  <p:cNvPr id="28" name="Decay in #…">
                    <a:extLst>
                      <a:ext uri="{FF2B5EF4-FFF2-40B4-BE49-F238E27FC236}">
                        <a16:creationId xmlns:a16="http://schemas.microsoft.com/office/drawing/2014/main" id="{32726868-E71F-E7A7-ED23-64AEB4FDE735}"/>
                      </a:ext>
                    </a:extLst>
                  </p:cNvPr>
                  <p:cNvSpPr/>
                  <p:nvPr/>
                </p:nvSpPr>
                <p:spPr>
                  <a:xfrm>
                    <a:off x="-101647" y="76743"/>
                    <a:ext cx="2370060" cy="1143000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  </a:ext>
                  </a:extLst>
                </p:spPr>
                <p:txBody>
                  <a:bodyPr wrap="square" lIns="0" tIns="0" rIns="0" bIns="0" numCol="1" anchor="b">
                    <a:noAutofit/>
                  </a:bodyPr>
                  <a:lstStyle/>
                  <a:p>
                    <a:pPr algn="ctr" defTabSz="584200">
                      <a:spcBef>
                        <a:spcPts val="1000"/>
                      </a:spcBef>
                      <a:defRPr sz="1600">
                        <a:solidFill>
                          <a:srgbClr val="4D4D4D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defRPr>
                    </a:pPr>
                    <a:r>
                      <a:rPr lang="en-US" dirty="0"/>
                      <a:t>Sources of lead exposure and its health effects</a:t>
                    </a:r>
                  </a:p>
                </p:txBody>
              </p:sp>
            </p:grpSp>
            <p:grpSp>
              <p:nvGrpSpPr>
                <p:cNvPr id="15" name="Group">
                  <a:extLst>
                    <a:ext uri="{FF2B5EF4-FFF2-40B4-BE49-F238E27FC236}">
                      <a16:creationId xmlns:a16="http://schemas.microsoft.com/office/drawing/2014/main" id="{099585DB-08E5-C066-B3E3-F3CC4C483751}"/>
                    </a:ext>
                  </a:extLst>
                </p:cNvPr>
                <p:cNvGrpSpPr/>
                <p:nvPr/>
              </p:nvGrpSpPr>
              <p:grpSpPr>
                <a:xfrm>
                  <a:off x="3190228" y="3783609"/>
                  <a:ext cx="2395441" cy="1580656"/>
                  <a:chOff x="-125537" y="44945"/>
                  <a:chExt cx="2395440" cy="1580655"/>
                </a:xfrm>
              </p:grpSpPr>
              <p:sp>
                <p:nvSpPr>
                  <p:cNvPr id="25" name="Spatial">
                    <a:extLst>
                      <a:ext uri="{FF2B5EF4-FFF2-40B4-BE49-F238E27FC236}">
                        <a16:creationId xmlns:a16="http://schemas.microsoft.com/office/drawing/2014/main" id="{CA82B792-D98C-B67B-4191-785DA1034307}"/>
                      </a:ext>
                    </a:extLst>
                  </p:cNvPr>
                  <p:cNvSpPr/>
                  <p:nvPr/>
                </p:nvSpPr>
                <p:spPr>
                  <a:xfrm>
                    <a:off x="-125537" y="44945"/>
                    <a:ext cx="2395440" cy="318270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  </a:ext>
                  </a:extLst>
                </p:spPr>
                <p:txBody>
                  <a:bodyPr wrap="square" lIns="0" tIns="0" rIns="0" bIns="0" numCol="1" anchor="ctr">
                    <a:noAutofit/>
                  </a:bodyPr>
                  <a:lstStyle>
                    <a:lvl1pPr algn="ctr" defTabSz="457200">
                      <a:spcBef>
                        <a:spcPts val="5500"/>
                      </a:spcBef>
                      <a:defRPr sz="2500">
                        <a:solidFill>
                          <a:srgbClr val="3484C9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defRPr>
                    </a:lvl1pPr>
                  </a:lstStyle>
                  <a:p>
                    <a:r>
                      <a:rPr lang="en-US" dirty="0"/>
                      <a:t>Data Analysis</a:t>
                    </a:r>
                    <a:endParaRPr dirty="0"/>
                  </a:p>
                </p:txBody>
              </p:sp>
              <p:sp>
                <p:nvSpPr>
                  <p:cNvPr id="26" name="Positive with population;…">
                    <a:extLst>
                      <a:ext uri="{FF2B5EF4-FFF2-40B4-BE49-F238E27FC236}">
                        <a16:creationId xmlns:a16="http://schemas.microsoft.com/office/drawing/2014/main" id="{1785B88B-B75E-BE3F-8C4A-CF796CC2F4C6}"/>
                      </a:ext>
                    </a:extLst>
                  </p:cNvPr>
                  <p:cNvSpPr/>
                  <p:nvPr/>
                </p:nvSpPr>
                <p:spPr>
                  <a:xfrm>
                    <a:off x="0" y="482600"/>
                    <a:ext cx="2159000" cy="1143000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  </a:ext>
                  </a:extLst>
                </p:spPr>
                <p:txBody>
                  <a:bodyPr wrap="square" lIns="0" tIns="0" rIns="0" bIns="0" numCol="1" anchor="t">
                    <a:noAutofit/>
                  </a:bodyPr>
                  <a:lstStyle/>
                  <a:p>
                    <a:pPr algn="ctr" defTabSz="584200">
                      <a:lnSpc>
                        <a:spcPct val="120000"/>
                      </a:lnSpc>
                      <a:spcBef>
                        <a:spcPts val="1000"/>
                      </a:spcBef>
                      <a:defRPr sz="1600">
                        <a:solidFill>
                          <a:srgbClr val="4D4D4D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defRPr>
                    </a:pPr>
                    <a:r>
                      <a:rPr lang="en-US" dirty="0"/>
                      <a:t>Crime rate data vs water quality data</a:t>
                    </a:r>
                  </a:p>
                </p:txBody>
              </p:sp>
            </p:grpSp>
            <p:grpSp>
              <p:nvGrpSpPr>
                <p:cNvPr id="16" name="Group">
                  <a:extLst>
                    <a:ext uri="{FF2B5EF4-FFF2-40B4-BE49-F238E27FC236}">
                      <a16:creationId xmlns:a16="http://schemas.microsoft.com/office/drawing/2014/main" id="{D6CE8AEE-7463-400B-4879-2FECE45C0357}"/>
                    </a:ext>
                  </a:extLst>
                </p:cNvPr>
                <p:cNvGrpSpPr/>
                <p:nvPr/>
              </p:nvGrpSpPr>
              <p:grpSpPr>
                <a:xfrm>
                  <a:off x="4898816" y="32804"/>
                  <a:ext cx="2370061" cy="1580096"/>
                  <a:chOff x="-79925" y="32804"/>
                  <a:chExt cx="2370060" cy="1580096"/>
                </a:xfrm>
              </p:grpSpPr>
              <p:sp>
                <p:nvSpPr>
                  <p:cNvPr id="23" name="Clustering">
                    <a:extLst>
                      <a:ext uri="{FF2B5EF4-FFF2-40B4-BE49-F238E27FC236}">
                        <a16:creationId xmlns:a16="http://schemas.microsoft.com/office/drawing/2014/main" id="{47297E41-0B76-BFF7-8241-154BCC015E1D}"/>
                      </a:ext>
                    </a:extLst>
                  </p:cNvPr>
                  <p:cNvSpPr/>
                  <p:nvPr/>
                </p:nvSpPr>
                <p:spPr>
                  <a:xfrm>
                    <a:off x="0" y="1231900"/>
                    <a:ext cx="2159000" cy="381000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  </a:ext>
                  </a:extLst>
                </p:spPr>
                <p:txBody>
                  <a:bodyPr wrap="square" lIns="0" tIns="0" rIns="0" bIns="0" numCol="1" anchor="ctr">
                    <a:noAutofit/>
                  </a:bodyPr>
                  <a:lstStyle>
                    <a:lvl1pPr algn="ctr" defTabSz="457200">
                      <a:spcBef>
                        <a:spcPts val="5500"/>
                      </a:spcBef>
                      <a:defRPr sz="2500">
                        <a:solidFill>
                          <a:srgbClr val="3484C9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defRPr>
                    </a:lvl1pPr>
                  </a:lstStyle>
                  <a:p>
                    <a:r>
                      <a:rPr lang="en-US" dirty="0"/>
                      <a:t>Results</a:t>
                    </a:r>
                    <a:endParaRPr dirty="0"/>
                  </a:p>
                </p:txBody>
              </p:sp>
              <p:sp>
                <p:nvSpPr>
                  <p:cNvPr id="24" name="K Means on Boroughs">
                    <a:extLst>
                      <a:ext uri="{FF2B5EF4-FFF2-40B4-BE49-F238E27FC236}">
                        <a16:creationId xmlns:a16="http://schemas.microsoft.com/office/drawing/2014/main" id="{9CA2C588-A482-4C26-78D7-EFA3B1A8CCFB}"/>
                      </a:ext>
                    </a:extLst>
                  </p:cNvPr>
                  <p:cNvSpPr/>
                  <p:nvPr/>
                </p:nvSpPr>
                <p:spPr>
                  <a:xfrm>
                    <a:off x="-79925" y="32804"/>
                    <a:ext cx="2370060" cy="1143000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  </a:ext>
                  </a:extLst>
                </p:spPr>
                <p:txBody>
                  <a:bodyPr wrap="square" lIns="0" tIns="0" rIns="0" bIns="0" numCol="1" anchor="b">
                    <a:noAutofit/>
                  </a:bodyPr>
                  <a:lstStyle>
                    <a:lvl1pPr algn="ctr" defTabSz="584200">
                      <a:lnSpc>
                        <a:spcPct val="120000"/>
                      </a:lnSpc>
                      <a:spcBef>
                        <a:spcPts val="1000"/>
                      </a:spcBef>
                      <a:defRPr sz="1600">
                        <a:solidFill>
                          <a:srgbClr val="4D4D4D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defRPr>
                    </a:lvl1pPr>
                  </a:lstStyle>
                  <a:p>
                    <a:r>
                      <a:rPr lang="en-US" dirty="0"/>
                      <a:t>Discuss the statistical significance of the correlation</a:t>
                    </a:r>
                    <a:endParaRPr dirty="0"/>
                  </a:p>
                </p:txBody>
              </p:sp>
            </p:grpSp>
            <p:grpSp>
              <p:nvGrpSpPr>
                <p:cNvPr id="17" name="Group">
                  <a:extLst>
                    <a:ext uri="{FF2B5EF4-FFF2-40B4-BE49-F238E27FC236}">
                      <a16:creationId xmlns:a16="http://schemas.microsoft.com/office/drawing/2014/main" id="{A214FDCA-40A0-845D-11A6-8F35BE9F9DEE}"/>
                    </a:ext>
                  </a:extLst>
                </p:cNvPr>
                <p:cNvGrpSpPr/>
                <p:nvPr/>
              </p:nvGrpSpPr>
              <p:grpSpPr>
                <a:xfrm>
                  <a:off x="6517262" y="3763545"/>
                  <a:ext cx="2380016" cy="1620183"/>
                  <a:chOff x="-123965" y="24881"/>
                  <a:chExt cx="2380015" cy="1620182"/>
                </a:xfrm>
              </p:grpSpPr>
              <p:sp>
                <p:nvSpPr>
                  <p:cNvPr id="21" name="Classification">
                    <a:extLst>
                      <a:ext uri="{FF2B5EF4-FFF2-40B4-BE49-F238E27FC236}">
                        <a16:creationId xmlns:a16="http://schemas.microsoft.com/office/drawing/2014/main" id="{A396203A-091C-A897-DE6F-B9521BD83DFD}"/>
                      </a:ext>
                    </a:extLst>
                  </p:cNvPr>
                  <p:cNvSpPr/>
                  <p:nvPr/>
                </p:nvSpPr>
                <p:spPr>
                  <a:xfrm>
                    <a:off x="-97432" y="24881"/>
                    <a:ext cx="2224721" cy="380999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  </a:ext>
                  </a:extLst>
                </p:spPr>
                <p:txBody>
                  <a:bodyPr wrap="square" lIns="0" tIns="0" rIns="0" bIns="0" numCol="1" anchor="ctr">
                    <a:noAutofit/>
                  </a:bodyPr>
                  <a:lstStyle>
                    <a:lvl1pPr algn="ctr" defTabSz="457200">
                      <a:spcBef>
                        <a:spcPts val="5500"/>
                      </a:spcBef>
                      <a:defRPr sz="2500">
                        <a:solidFill>
                          <a:srgbClr val="3484C9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defRPr>
                    </a:lvl1pPr>
                  </a:lstStyle>
                  <a:p>
                    <a:r>
                      <a:rPr lang="en-US" dirty="0"/>
                      <a:t>Limitations</a:t>
                    </a:r>
                    <a:endParaRPr dirty="0"/>
                  </a:p>
                </p:txBody>
              </p:sp>
              <p:sp>
                <p:nvSpPr>
                  <p:cNvPr id="22" name="Predict with LR and LightGBM">
                    <a:extLst>
                      <a:ext uri="{FF2B5EF4-FFF2-40B4-BE49-F238E27FC236}">
                        <a16:creationId xmlns:a16="http://schemas.microsoft.com/office/drawing/2014/main" id="{15531D94-43F7-A4BF-F8A0-AC07146667A3}"/>
                      </a:ext>
                    </a:extLst>
                  </p:cNvPr>
                  <p:cNvSpPr/>
                  <p:nvPr/>
                </p:nvSpPr>
                <p:spPr>
                  <a:xfrm>
                    <a:off x="-123965" y="502064"/>
                    <a:ext cx="2380015" cy="1142999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  </a:ext>
                  </a:extLst>
                </p:spPr>
                <p:txBody>
                  <a:bodyPr wrap="square" lIns="0" tIns="0" rIns="0" bIns="0" numCol="1" anchor="t">
                    <a:noAutofit/>
                  </a:bodyPr>
                  <a:lstStyle>
                    <a:lvl1pPr algn="ctr" defTabSz="584200">
                      <a:lnSpc>
                        <a:spcPct val="120000"/>
                      </a:lnSpc>
                      <a:spcBef>
                        <a:spcPts val="1000"/>
                      </a:spcBef>
                      <a:defRPr sz="1600">
                        <a:solidFill>
                          <a:srgbClr val="4D4D4D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defRPr>
                    </a:lvl1pPr>
                  </a:lstStyle>
                  <a:p>
                    <a:r>
                      <a:rPr lang="en-US" dirty="0"/>
                      <a:t>Potential confounding variables</a:t>
                    </a:r>
                    <a:endParaRPr dirty="0"/>
                  </a:p>
                </p:txBody>
              </p:sp>
            </p:grpSp>
            <p:grpSp>
              <p:nvGrpSpPr>
                <p:cNvPr id="18" name="Group">
                  <a:extLst>
                    <a:ext uri="{FF2B5EF4-FFF2-40B4-BE49-F238E27FC236}">
                      <a16:creationId xmlns:a16="http://schemas.microsoft.com/office/drawing/2014/main" id="{6033550B-C8C0-CC49-D085-D74EF6BFFC2C}"/>
                    </a:ext>
                  </a:extLst>
                </p:cNvPr>
                <p:cNvGrpSpPr/>
                <p:nvPr/>
              </p:nvGrpSpPr>
              <p:grpSpPr>
                <a:xfrm>
                  <a:off x="8293100" y="0"/>
                  <a:ext cx="2159000" cy="1612900"/>
                  <a:chOff x="0" y="0"/>
                  <a:chExt cx="2159000" cy="1612900"/>
                </a:xfrm>
              </p:grpSpPr>
              <p:sp>
                <p:nvSpPr>
                  <p:cNvPr id="19" name="Conclusion">
                    <a:extLst>
                      <a:ext uri="{FF2B5EF4-FFF2-40B4-BE49-F238E27FC236}">
                        <a16:creationId xmlns:a16="http://schemas.microsoft.com/office/drawing/2014/main" id="{E16187C4-E403-37BF-FE50-E388C2419783}"/>
                      </a:ext>
                    </a:extLst>
                  </p:cNvPr>
                  <p:cNvSpPr/>
                  <p:nvPr/>
                </p:nvSpPr>
                <p:spPr>
                  <a:xfrm>
                    <a:off x="0" y="1231900"/>
                    <a:ext cx="2159000" cy="381000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  </a:ext>
                  </a:extLst>
                </p:spPr>
                <p:txBody>
                  <a:bodyPr wrap="square" lIns="0" tIns="0" rIns="0" bIns="0" numCol="1" anchor="ctr">
                    <a:noAutofit/>
                  </a:bodyPr>
                  <a:lstStyle>
                    <a:lvl1pPr algn="ctr" defTabSz="457200">
                      <a:spcBef>
                        <a:spcPts val="5500"/>
                      </a:spcBef>
                      <a:defRPr sz="2500">
                        <a:solidFill>
                          <a:srgbClr val="3484C9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defRPr>
                    </a:lvl1pPr>
                  </a:lstStyle>
                  <a:p>
                    <a:r>
                      <a:t>Conclusion</a:t>
                    </a:r>
                  </a:p>
                </p:txBody>
              </p:sp>
              <p:sp>
                <p:nvSpPr>
                  <p:cNvPr id="20" name="Model comparison,…">
                    <a:extLst>
                      <a:ext uri="{FF2B5EF4-FFF2-40B4-BE49-F238E27FC236}">
                        <a16:creationId xmlns:a16="http://schemas.microsoft.com/office/drawing/2014/main" id="{56B6927A-D510-7694-2BF7-AABD7185BA97}"/>
                      </a:ext>
                    </a:extLst>
                  </p:cNvPr>
                  <p:cNvSpPr/>
                  <p:nvPr/>
                </p:nvSpPr>
                <p:spPr>
                  <a:xfrm>
                    <a:off x="0" y="0"/>
                    <a:ext cx="2159000" cy="1143000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  </a:ext>
                  </a:extLst>
                </p:spPr>
                <p:txBody>
                  <a:bodyPr wrap="square" lIns="0" tIns="0" rIns="0" bIns="0" numCol="1" anchor="b">
                    <a:noAutofit/>
                  </a:bodyPr>
                  <a:lstStyle/>
                  <a:p>
                    <a:pPr algn="ctr" defTabSz="584200">
                      <a:lnSpc>
                        <a:spcPct val="120000"/>
                      </a:lnSpc>
                      <a:spcBef>
                        <a:spcPts val="1000"/>
                      </a:spcBef>
                      <a:defRPr sz="1600">
                        <a:solidFill>
                          <a:srgbClr val="4D4D4D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defRPr>
                    </a:pPr>
                    <a:r>
                      <a:rPr lang="en-US" dirty="0"/>
                      <a:t>Call to action</a:t>
                    </a:r>
                  </a:p>
                </p:txBody>
              </p:sp>
            </p:grpSp>
          </p:grpSp>
        </p:grpSp>
        <p:sp>
          <p:nvSpPr>
            <p:cNvPr id="10" name="Outline">
              <a:extLst>
                <a:ext uri="{FF2B5EF4-FFF2-40B4-BE49-F238E27FC236}">
                  <a16:creationId xmlns:a16="http://schemas.microsoft.com/office/drawing/2014/main" id="{0F1454A5-1242-BCFB-1F36-3EAA24CE4447}"/>
                </a:ext>
              </a:extLst>
            </p:cNvPr>
            <p:cNvSpPr txBox="1"/>
            <p:nvPr/>
          </p:nvSpPr>
          <p:spPr>
            <a:xfrm>
              <a:off x="-1" y="-265198"/>
              <a:ext cx="10464802" cy="8419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b">
              <a:noAutofit/>
            </a:bodyPr>
            <a:lstStyle>
              <a:lvl1pPr algn="ctr">
                <a:lnSpc>
                  <a:spcPct val="90000"/>
                </a:lnSpc>
                <a:defRPr sz="6000">
                  <a:solidFill>
                    <a:schemeClr val="accent1">
                      <a:satOff val="-3547"/>
                      <a:lumOff val="-10352"/>
                    </a:schemeClr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lvl1pPr>
            </a:lstStyle>
            <a:p>
              <a:r>
                <a:rPr dirty="0">
                  <a:latin typeface="+mj-lt"/>
                </a:rPr>
                <a:t>Outline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2770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drop of water falling into a glass of water&#10;&#10;Description automatically generated with low confidence">
            <a:extLst>
              <a:ext uri="{FF2B5EF4-FFF2-40B4-BE49-F238E27FC236}">
                <a16:creationId xmlns:a16="http://schemas.microsoft.com/office/drawing/2014/main" id="{4F979AC5-4919-F595-B6FD-46B95B0D942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000"/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1679" y="314955"/>
            <a:ext cx="12174629" cy="6812704"/>
          </a:xfrm>
          <a:prstGeom prst="rect">
            <a:avLst/>
          </a:prstGeom>
          <a:noFill/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260FAFFF-0B06-4805-B35E-C8961647CF81}"/>
              </a:ext>
            </a:extLst>
          </p:cNvPr>
          <p:cNvGrpSpPr/>
          <p:nvPr/>
        </p:nvGrpSpPr>
        <p:grpSpPr>
          <a:xfrm>
            <a:off x="754342" y="1837491"/>
            <a:ext cx="1638663" cy="4451256"/>
            <a:chOff x="1505508" y="3674982"/>
            <a:chExt cx="3277325" cy="8902512"/>
          </a:xfrm>
        </p:grpSpPr>
        <p:sp>
          <p:nvSpPr>
            <p:cNvPr id="81" name="Freeform 2">
              <a:extLst>
                <a:ext uri="{FF2B5EF4-FFF2-40B4-BE49-F238E27FC236}">
                  <a16:creationId xmlns:a16="http://schemas.microsoft.com/office/drawing/2014/main" id="{BBAA4312-696B-4287-ABE9-7AD76FD3CA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4143" y="6033613"/>
              <a:ext cx="1258450" cy="4184540"/>
            </a:xfrm>
            <a:custGeom>
              <a:avLst/>
              <a:gdLst>
                <a:gd name="T0" fmla="*/ 463 w 1438"/>
                <a:gd name="T1" fmla="*/ 1544 h 4782"/>
                <a:gd name="T2" fmla="*/ 463 w 1438"/>
                <a:gd name="T3" fmla="*/ 1544 h 4782"/>
                <a:gd name="T4" fmla="*/ 463 w 1438"/>
                <a:gd name="T5" fmla="*/ 3242 h 4782"/>
                <a:gd name="T6" fmla="*/ 463 w 1438"/>
                <a:gd name="T7" fmla="*/ 3242 h 4782"/>
                <a:gd name="T8" fmla="*/ 974 w 1438"/>
                <a:gd name="T9" fmla="*/ 3236 h 4782"/>
                <a:gd name="T10" fmla="*/ 974 w 1438"/>
                <a:gd name="T11" fmla="*/ 3236 h 4782"/>
                <a:gd name="T12" fmla="*/ 974 w 1438"/>
                <a:gd name="T13" fmla="*/ 1539 h 4782"/>
                <a:gd name="T14" fmla="*/ 974 w 1438"/>
                <a:gd name="T15" fmla="*/ 1539 h 4782"/>
                <a:gd name="T16" fmla="*/ 463 w 1438"/>
                <a:gd name="T17" fmla="*/ 1544 h 4782"/>
                <a:gd name="T18" fmla="*/ 1182 w 1438"/>
                <a:gd name="T19" fmla="*/ 3925 h 4782"/>
                <a:gd name="T20" fmla="*/ 1182 w 1438"/>
                <a:gd name="T21" fmla="*/ 3925 h 4782"/>
                <a:gd name="T22" fmla="*/ 256 w 1438"/>
                <a:gd name="T23" fmla="*/ 3935 h 4782"/>
                <a:gd name="T24" fmla="*/ 256 w 1438"/>
                <a:gd name="T25" fmla="*/ 3935 h 4782"/>
                <a:gd name="T26" fmla="*/ 256 w 1438"/>
                <a:gd name="T27" fmla="*/ 857 h 4782"/>
                <a:gd name="T28" fmla="*/ 256 w 1438"/>
                <a:gd name="T29" fmla="*/ 857 h 4782"/>
                <a:gd name="T30" fmla="*/ 1182 w 1438"/>
                <a:gd name="T31" fmla="*/ 847 h 4782"/>
                <a:gd name="T32" fmla="*/ 1182 w 1438"/>
                <a:gd name="T33" fmla="*/ 847 h 4782"/>
                <a:gd name="T34" fmla="*/ 1182 w 1438"/>
                <a:gd name="T35" fmla="*/ 3925 h 4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38" h="4782">
                  <a:moveTo>
                    <a:pt x="463" y="1544"/>
                  </a:moveTo>
                  <a:lnTo>
                    <a:pt x="463" y="1544"/>
                  </a:lnTo>
                  <a:cubicBezTo>
                    <a:pt x="323" y="2014"/>
                    <a:pt x="323" y="2776"/>
                    <a:pt x="463" y="3242"/>
                  </a:cubicBezTo>
                  <a:lnTo>
                    <a:pt x="463" y="3242"/>
                  </a:lnTo>
                  <a:cubicBezTo>
                    <a:pt x="604" y="3709"/>
                    <a:pt x="833" y="3706"/>
                    <a:pt x="974" y="3236"/>
                  </a:cubicBezTo>
                  <a:lnTo>
                    <a:pt x="974" y="3236"/>
                  </a:lnTo>
                  <a:cubicBezTo>
                    <a:pt x="1115" y="2767"/>
                    <a:pt x="1115" y="2005"/>
                    <a:pt x="974" y="1539"/>
                  </a:cubicBezTo>
                  <a:lnTo>
                    <a:pt x="974" y="1539"/>
                  </a:lnTo>
                  <a:cubicBezTo>
                    <a:pt x="833" y="1072"/>
                    <a:pt x="604" y="1075"/>
                    <a:pt x="463" y="1544"/>
                  </a:cubicBezTo>
                  <a:close/>
                  <a:moveTo>
                    <a:pt x="1182" y="3925"/>
                  </a:moveTo>
                  <a:lnTo>
                    <a:pt x="1182" y="3925"/>
                  </a:lnTo>
                  <a:cubicBezTo>
                    <a:pt x="926" y="4776"/>
                    <a:pt x="511" y="4781"/>
                    <a:pt x="256" y="3935"/>
                  </a:cubicBezTo>
                  <a:lnTo>
                    <a:pt x="256" y="3935"/>
                  </a:lnTo>
                  <a:cubicBezTo>
                    <a:pt x="0" y="3089"/>
                    <a:pt x="0" y="1708"/>
                    <a:pt x="256" y="857"/>
                  </a:cubicBezTo>
                  <a:lnTo>
                    <a:pt x="256" y="857"/>
                  </a:lnTo>
                  <a:cubicBezTo>
                    <a:pt x="511" y="6"/>
                    <a:pt x="926" y="0"/>
                    <a:pt x="1182" y="847"/>
                  </a:cubicBezTo>
                  <a:lnTo>
                    <a:pt x="1182" y="847"/>
                  </a:lnTo>
                  <a:cubicBezTo>
                    <a:pt x="1437" y="1692"/>
                    <a:pt x="1437" y="3073"/>
                    <a:pt x="1182" y="3925"/>
                  </a:cubicBezTo>
                  <a:close/>
                </a:path>
              </a:pathLst>
            </a:custGeom>
            <a:noFill/>
            <a:ln>
              <a:noFill/>
            </a:ln>
            <a:effectLst/>
          </p:spPr>
          <p:txBody>
            <a:bodyPr wrap="none" anchor="ctr"/>
            <a:lstStyle/>
            <a:p>
              <a:endParaRPr lang="en-US" sz="3266" dirty="0">
                <a:latin typeface="Poppins" panose="00000500000000000000" pitchFamily="2" charset="0"/>
              </a:endParaRPr>
            </a:p>
          </p:txBody>
        </p:sp>
        <p:sp>
          <p:nvSpPr>
            <p:cNvPr id="82" name="Freeform 5">
              <a:extLst>
                <a:ext uri="{FF2B5EF4-FFF2-40B4-BE49-F238E27FC236}">
                  <a16:creationId xmlns:a16="http://schemas.microsoft.com/office/drawing/2014/main" id="{E5F6F142-5B6A-44E1-B1E1-44B8A1E8A6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8263" y="4176818"/>
              <a:ext cx="2374069" cy="7901988"/>
            </a:xfrm>
            <a:custGeom>
              <a:avLst/>
              <a:gdLst>
                <a:gd name="T0" fmla="*/ 689 w 2713"/>
                <a:gd name="T1" fmla="*/ 2304 h 9025"/>
                <a:gd name="T2" fmla="*/ 689 w 2713"/>
                <a:gd name="T3" fmla="*/ 2304 h 9025"/>
                <a:gd name="T4" fmla="*/ 689 w 2713"/>
                <a:gd name="T5" fmla="*/ 6734 h 9025"/>
                <a:gd name="T6" fmla="*/ 689 w 2713"/>
                <a:gd name="T7" fmla="*/ 6734 h 9025"/>
                <a:gd name="T8" fmla="*/ 2021 w 2713"/>
                <a:gd name="T9" fmla="*/ 6720 h 9025"/>
                <a:gd name="T10" fmla="*/ 2021 w 2713"/>
                <a:gd name="T11" fmla="*/ 6720 h 9025"/>
                <a:gd name="T12" fmla="*/ 2021 w 2713"/>
                <a:gd name="T13" fmla="*/ 2290 h 9025"/>
                <a:gd name="T14" fmla="*/ 2021 w 2713"/>
                <a:gd name="T15" fmla="*/ 2290 h 9025"/>
                <a:gd name="T16" fmla="*/ 689 w 2713"/>
                <a:gd name="T17" fmla="*/ 2304 h 9025"/>
                <a:gd name="T18" fmla="*/ 2229 w 2713"/>
                <a:gd name="T19" fmla="*/ 7407 h 9025"/>
                <a:gd name="T20" fmla="*/ 2229 w 2713"/>
                <a:gd name="T21" fmla="*/ 7407 h 9025"/>
                <a:gd name="T22" fmla="*/ 481 w 2713"/>
                <a:gd name="T23" fmla="*/ 7427 h 9025"/>
                <a:gd name="T24" fmla="*/ 481 w 2713"/>
                <a:gd name="T25" fmla="*/ 7427 h 9025"/>
                <a:gd name="T26" fmla="*/ 481 w 2713"/>
                <a:gd name="T27" fmla="*/ 1616 h 9025"/>
                <a:gd name="T28" fmla="*/ 481 w 2713"/>
                <a:gd name="T29" fmla="*/ 1616 h 9025"/>
                <a:gd name="T30" fmla="*/ 2229 w 2713"/>
                <a:gd name="T31" fmla="*/ 1597 h 9025"/>
                <a:gd name="T32" fmla="*/ 2229 w 2713"/>
                <a:gd name="T33" fmla="*/ 1597 h 9025"/>
                <a:gd name="T34" fmla="*/ 2229 w 2713"/>
                <a:gd name="T35" fmla="*/ 7407 h 9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13" h="9025">
                  <a:moveTo>
                    <a:pt x="689" y="2304"/>
                  </a:moveTo>
                  <a:lnTo>
                    <a:pt x="689" y="2304"/>
                  </a:lnTo>
                  <a:cubicBezTo>
                    <a:pt x="322" y="3528"/>
                    <a:pt x="322" y="5516"/>
                    <a:pt x="689" y="6734"/>
                  </a:cubicBezTo>
                  <a:lnTo>
                    <a:pt x="689" y="6734"/>
                  </a:lnTo>
                  <a:cubicBezTo>
                    <a:pt x="1056" y="7951"/>
                    <a:pt x="1654" y="7945"/>
                    <a:pt x="2021" y="6720"/>
                  </a:cubicBezTo>
                  <a:lnTo>
                    <a:pt x="2021" y="6720"/>
                  </a:lnTo>
                  <a:cubicBezTo>
                    <a:pt x="2388" y="5494"/>
                    <a:pt x="2388" y="3507"/>
                    <a:pt x="2021" y="2290"/>
                  </a:cubicBezTo>
                  <a:lnTo>
                    <a:pt x="2021" y="2290"/>
                  </a:lnTo>
                  <a:cubicBezTo>
                    <a:pt x="1654" y="1073"/>
                    <a:pt x="1056" y="1079"/>
                    <a:pt x="689" y="2304"/>
                  </a:cubicBezTo>
                  <a:close/>
                  <a:moveTo>
                    <a:pt x="2229" y="7407"/>
                  </a:moveTo>
                  <a:lnTo>
                    <a:pt x="2229" y="7407"/>
                  </a:lnTo>
                  <a:cubicBezTo>
                    <a:pt x="1747" y="9016"/>
                    <a:pt x="963" y="9024"/>
                    <a:pt x="481" y="7427"/>
                  </a:cubicBezTo>
                  <a:lnTo>
                    <a:pt x="481" y="7427"/>
                  </a:lnTo>
                  <a:cubicBezTo>
                    <a:pt x="0" y="5830"/>
                    <a:pt x="0" y="3222"/>
                    <a:pt x="481" y="1616"/>
                  </a:cubicBezTo>
                  <a:lnTo>
                    <a:pt x="481" y="1616"/>
                  </a:lnTo>
                  <a:cubicBezTo>
                    <a:pt x="963" y="8"/>
                    <a:pt x="1747" y="0"/>
                    <a:pt x="2229" y="1597"/>
                  </a:cubicBezTo>
                  <a:lnTo>
                    <a:pt x="2229" y="1597"/>
                  </a:lnTo>
                  <a:cubicBezTo>
                    <a:pt x="2712" y="3193"/>
                    <a:pt x="2712" y="5800"/>
                    <a:pt x="2229" y="7407"/>
                  </a:cubicBezTo>
                  <a:close/>
                </a:path>
              </a:pathLst>
            </a:custGeom>
            <a:noFill/>
            <a:ln>
              <a:noFill/>
            </a:ln>
            <a:effectLst/>
          </p:spPr>
          <p:txBody>
            <a:bodyPr wrap="none" anchor="ctr"/>
            <a:lstStyle/>
            <a:p>
              <a:endParaRPr lang="en-US" sz="3266" dirty="0">
                <a:latin typeface="Poppins" panose="00000500000000000000" pitchFamily="2" charset="0"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5B208E95-0456-48EC-9FBF-1A08CBA7DA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5508" y="3677596"/>
              <a:ext cx="3277325" cy="8899898"/>
            </a:xfrm>
            <a:custGeom>
              <a:avLst/>
              <a:gdLst>
                <a:gd name="connsiteX0" fmla="*/ 1831058 w 3277325"/>
                <a:gd name="connsiteY0" fmla="*/ 8884009 h 8899898"/>
                <a:gd name="connsiteX1" fmla="*/ 1844350 w 3277325"/>
                <a:gd name="connsiteY1" fmla="*/ 8887805 h 8899898"/>
                <a:gd name="connsiteX2" fmla="*/ 1859238 w 3277325"/>
                <a:gd name="connsiteY2" fmla="*/ 8890431 h 8899898"/>
                <a:gd name="connsiteX3" fmla="*/ 1876753 w 3277325"/>
                <a:gd name="connsiteY3" fmla="*/ 8893932 h 8899898"/>
                <a:gd name="connsiteX4" fmla="*/ 1891641 w 3277325"/>
                <a:gd name="connsiteY4" fmla="*/ 8895683 h 8899898"/>
                <a:gd name="connsiteX5" fmla="*/ 1909156 w 3277325"/>
                <a:gd name="connsiteY5" fmla="*/ 8897433 h 8899898"/>
                <a:gd name="connsiteX6" fmla="*/ 1926294 w 3277325"/>
                <a:gd name="connsiteY6" fmla="*/ 8898024 h 8899898"/>
                <a:gd name="connsiteX7" fmla="*/ 1707742 w 3277325"/>
                <a:gd name="connsiteY7" fmla="*/ 8832906 h 8899898"/>
                <a:gd name="connsiteX8" fmla="*/ 1714738 w 3277325"/>
                <a:gd name="connsiteY8" fmla="*/ 8837038 h 8899898"/>
                <a:gd name="connsiteX9" fmla="*/ 1728750 w 3277325"/>
                <a:gd name="connsiteY9" fmla="*/ 8844040 h 8899898"/>
                <a:gd name="connsiteX10" fmla="*/ 1746265 w 3277325"/>
                <a:gd name="connsiteY10" fmla="*/ 8853668 h 8899898"/>
                <a:gd name="connsiteX11" fmla="*/ 1761153 w 3277325"/>
                <a:gd name="connsiteY11" fmla="*/ 8859796 h 8899898"/>
                <a:gd name="connsiteX12" fmla="*/ 1778668 w 3277325"/>
                <a:gd name="connsiteY12" fmla="*/ 8867673 h 8899898"/>
                <a:gd name="connsiteX13" fmla="*/ 1792732 w 3277325"/>
                <a:gd name="connsiteY13" fmla="*/ 8872634 h 8899898"/>
                <a:gd name="connsiteX14" fmla="*/ 1591604 w 3277325"/>
                <a:gd name="connsiteY14" fmla="*/ 8748265 h 8899898"/>
                <a:gd name="connsiteX15" fmla="*/ 1615777 w 3277325"/>
                <a:gd name="connsiteY15" fmla="*/ 8768764 h 8899898"/>
                <a:gd name="connsiteX16" fmla="*/ 1618404 w 3277325"/>
                <a:gd name="connsiteY16" fmla="*/ 8771390 h 8899898"/>
                <a:gd name="connsiteX17" fmla="*/ 1650807 w 3277325"/>
                <a:gd name="connsiteY17" fmla="*/ 8795899 h 8899898"/>
                <a:gd name="connsiteX18" fmla="*/ 1654867 w 3277325"/>
                <a:gd name="connsiteY18" fmla="*/ 8798797 h 8899898"/>
                <a:gd name="connsiteX19" fmla="*/ 1521521 w 3277325"/>
                <a:gd name="connsiteY19" fmla="*/ 8679590 h 8899898"/>
                <a:gd name="connsiteX20" fmla="*/ 1522946 w 3277325"/>
                <a:gd name="connsiteY20" fmla="*/ 8681234 h 8899898"/>
                <a:gd name="connsiteX21" fmla="*/ 1522999 w 3277325"/>
                <a:gd name="connsiteY21" fmla="*/ 8681289 h 8899898"/>
                <a:gd name="connsiteX22" fmla="*/ 1477264 w 3277325"/>
                <a:gd name="connsiteY22" fmla="*/ 8628720 h 8899898"/>
                <a:gd name="connsiteX23" fmla="*/ 1489667 w 3277325"/>
                <a:gd name="connsiteY23" fmla="*/ 8643596 h 8899898"/>
                <a:gd name="connsiteX24" fmla="*/ 1510313 w 3277325"/>
                <a:gd name="connsiteY24" fmla="*/ 8666707 h 8899898"/>
                <a:gd name="connsiteX25" fmla="*/ 1261977 w 3277325"/>
                <a:gd name="connsiteY25" fmla="*/ 8292570 h 8899898"/>
                <a:gd name="connsiteX26" fmla="*/ 1262846 w 3277325"/>
                <a:gd name="connsiteY26" fmla="*/ 8294352 h 8899898"/>
                <a:gd name="connsiteX27" fmla="*/ 1264526 w 3277325"/>
                <a:gd name="connsiteY27" fmla="*/ 8297543 h 8899898"/>
                <a:gd name="connsiteX28" fmla="*/ 1052118 w 3277325"/>
                <a:gd name="connsiteY28" fmla="*/ 7787365 h 8899898"/>
                <a:gd name="connsiteX29" fmla="*/ 1053539 w 3277325"/>
                <a:gd name="connsiteY29" fmla="*/ 7791930 h 8899898"/>
                <a:gd name="connsiteX30" fmla="*/ 1054731 w 3277325"/>
                <a:gd name="connsiteY30" fmla="*/ 7795186 h 8899898"/>
                <a:gd name="connsiteX31" fmla="*/ 1937750 w 3277325"/>
                <a:gd name="connsiteY31" fmla="*/ 3401644 h 8899898"/>
                <a:gd name="connsiteX32" fmla="*/ 2160703 w 3277325"/>
                <a:gd name="connsiteY32" fmla="*/ 3706675 h 8899898"/>
                <a:gd name="connsiteX33" fmla="*/ 2160703 w 3277325"/>
                <a:gd name="connsiteY33" fmla="*/ 5188506 h 8899898"/>
                <a:gd name="connsiteX34" fmla="*/ 1714139 w 3277325"/>
                <a:gd name="connsiteY34" fmla="*/ 5193757 h 8899898"/>
                <a:gd name="connsiteX35" fmla="*/ 1714139 w 3277325"/>
                <a:gd name="connsiteY35" fmla="*/ 3711051 h 8899898"/>
                <a:gd name="connsiteX36" fmla="*/ 1937750 w 3277325"/>
                <a:gd name="connsiteY36" fmla="*/ 3401644 h 8899898"/>
                <a:gd name="connsiteX37" fmla="*/ 726630 w 3277325"/>
                <a:gd name="connsiteY37" fmla="*/ 2592559 h 8899898"/>
                <a:gd name="connsiteX38" fmla="*/ 726005 w 3277325"/>
                <a:gd name="connsiteY38" fmla="*/ 2596151 h 8899898"/>
                <a:gd name="connsiteX39" fmla="*/ 724202 w 3277325"/>
                <a:gd name="connsiteY39" fmla="*/ 2610014 h 8899898"/>
                <a:gd name="connsiteX40" fmla="*/ 1938915 w 3277325"/>
                <a:gd name="connsiteY40" fmla="*/ 2555637 h 8899898"/>
                <a:gd name="connsiteX41" fmla="*/ 1535165 w 3277325"/>
                <a:gd name="connsiteY41" fmla="*/ 3114850 h 8899898"/>
                <a:gd name="connsiteX42" fmla="*/ 1535165 w 3277325"/>
                <a:gd name="connsiteY42" fmla="*/ 5797322 h 8899898"/>
                <a:gd name="connsiteX43" fmla="*/ 2342665 w 3277325"/>
                <a:gd name="connsiteY43" fmla="*/ 5788568 h 8899898"/>
                <a:gd name="connsiteX44" fmla="*/ 2342665 w 3277325"/>
                <a:gd name="connsiteY44" fmla="*/ 3106095 h 8899898"/>
                <a:gd name="connsiteX45" fmla="*/ 1938915 w 3277325"/>
                <a:gd name="connsiteY45" fmla="*/ 2555637 h 8899898"/>
                <a:gd name="connsiteX46" fmla="*/ 1938915 w 3277325"/>
                <a:gd name="connsiteY46" fmla="*/ 1700840 h 8899898"/>
                <a:gd name="connsiteX47" fmla="*/ 2524834 w 3277325"/>
                <a:gd name="connsiteY47" fmla="*/ 2499387 h 8899898"/>
                <a:gd name="connsiteX48" fmla="*/ 2524834 w 3277325"/>
                <a:gd name="connsiteY48" fmla="*/ 6391774 h 8899898"/>
                <a:gd name="connsiteX49" fmla="*/ 1352996 w 3277325"/>
                <a:gd name="connsiteY49" fmla="*/ 6404030 h 8899898"/>
                <a:gd name="connsiteX50" fmla="*/ 1352996 w 3277325"/>
                <a:gd name="connsiteY50" fmla="*/ 2511644 h 8899898"/>
                <a:gd name="connsiteX51" fmla="*/ 1938915 w 3277325"/>
                <a:gd name="connsiteY51" fmla="*/ 1700840 h 8899898"/>
                <a:gd name="connsiteX52" fmla="*/ 950266 w 3277325"/>
                <a:gd name="connsiteY52" fmla="*/ 1471578 h 8899898"/>
                <a:gd name="connsiteX53" fmla="*/ 949324 w 3277325"/>
                <a:gd name="connsiteY53" fmla="*/ 1474892 h 8899898"/>
                <a:gd name="connsiteX54" fmla="*/ 948410 w 3277325"/>
                <a:gd name="connsiteY54" fmla="*/ 1478432 h 8899898"/>
                <a:gd name="connsiteX55" fmla="*/ 1939025 w 3277325"/>
                <a:gd name="connsiteY55" fmla="*/ 857942 h 8899898"/>
                <a:gd name="connsiteX56" fmla="*/ 1174736 w 3277325"/>
                <a:gd name="connsiteY56" fmla="*/ 1918202 h 8899898"/>
                <a:gd name="connsiteX57" fmla="*/ 1174736 w 3277325"/>
                <a:gd name="connsiteY57" fmla="*/ 7002722 h 8899898"/>
                <a:gd name="connsiteX58" fmla="*/ 2703971 w 3277325"/>
                <a:gd name="connsiteY58" fmla="*/ 6985214 h 8899898"/>
                <a:gd name="connsiteX59" fmla="*/ 2703971 w 3277325"/>
                <a:gd name="connsiteY59" fmla="*/ 1900693 h 8899898"/>
                <a:gd name="connsiteX60" fmla="*/ 1939025 w 3277325"/>
                <a:gd name="connsiteY60" fmla="*/ 857942 h 8899898"/>
                <a:gd name="connsiteX61" fmla="*/ 1844649 w 3277325"/>
                <a:gd name="connsiteY61" fmla="*/ 19516 h 8899898"/>
                <a:gd name="connsiteX62" fmla="*/ 1819331 w 3277325"/>
                <a:gd name="connsiteY62" fmla="*/ 23414 h 8899898"/>
                <a:gd name="connsiteX63" fmla="*/ 1818048 w 3277325"/>
                <a:gd name="connsiteY63" fmla="*/ 24025 h 8899898"/>
                <a:gd name="connsiteX64" fmla="*/ 1345167 w 3277325"/>
                <a:gd name="connsiteY64" fmla="*/ 12 h 8899898"/>
                <a:gd name="connsiteX65" fmla="*/ 1948565 w 3277325"/>
                <a:gd name="connsiteY65" fmla="*/ 3513 h 8899898"/>
                <a:gd name="connsiteX66" fmla="*/ 1943887 w 3277325"/>
                <a:gd name="connsiteY66" fmla="*/ 4234 h 8899898"/>
                <a:gd name="connsiteX67" fmla="*/ 2067424 w 3277325"/>
                <a:gd name="connsiteY67" fmla="*/ 22412 h 8899898"/>
                <a:gd name="connsiteX68" fmla="*/ 2886044 w 3277325"/>
                <a:gd name="connsiteY68" fmla="*/ 1294017 h 8899898"/>
                <a:gd name="connsiteX69" fmla="*/ 2886044 w 3277325"/>
                <a:gd name="connsiteY69" fmla="*/ 7588388 h 8899898"/>
                <a:gd name="connsiteX70" fmla="*/ 1939025 w 3277325"/>
                <a:gd name="connsiteY70" fmla="*/ 8899898 h 8899898"/>
                <a:gd name="connsiteX71" fmla="*/ 1927970 w 3277325"/>
                <a:gd name="connsiteY71" fmla="*/ 8898271 h 8899898"/>
                <a:gd name="connsiteX72" fmla="*/ 1332031 w 3277325"/>
                <a:gd name="connsiteY72" fmla="*/ 8894808 h 8899898"/>
                <a:gd name="connsiteX73" fmla="*/ 1311888 w 3277325"/>
                <a:gd name="connsiteY73" fmla="*/ 8894808 h 8899898"/>
                <a:gd name="connsiteX74" fmla="*/ 1306634 w 3277325"/>
                <a:gd name="connsiteY74" fmla="*/ 8893932 h 8899898"/>
                <a:gd name="connsiteX75" fmla="*/ 1288243 w 3277325"/>
                <a:gd name="connsiteY75" fmla="*/ 8892182 h 8899898"/>
                <a:gd name="connsiteX76" fmla="*/ 1273355 w 3277325"/>
                <a:gd name="connsiteY76" fmla="*/ 8890431 h 8899898"/>
                <a:gd name="connsiteX77" fmla="*/ 1255840 w 3277325"/>
                <a:gd name="connsiteY77" fmla="*/ 8887805 h 8899898"/>
                <a:gd name="connsiteX78" fmla="*/ 1240952 w 3277325"/>
                <a:gd name="connsiteY78" fmla="*/ 8884304 h 8899898"/>
                <a:gd name="connsiteX79" fmla="*/ 1223436 w 3277325"/>
                <a:gd name="connsiteY79" fmla="*/ 8879927 h 8899898"/>
                <a:gd name="connsiteX80" fmla="*/ 1207673 w 3277325"/>
                <a:gd name="connsiteY80" fmla="*/ 8875551 h 8899898"/>
                <a:gd name="connsiteX81" fmla="*/ 1190158 w 3277325"/>
                <a:gd name="connsiteY81" fmla="*/ 8869424 h 8899898"/>
                <a:gd name="connsiteX82" fmla="*/ 1177897 w 3277325"/>
                <a:gd name="connsiteY82" fmla="*/ 8865047 h 8899898"/>
                <a:gd name="connsiteX83" fmla="*/ 1176145 w 3277325"/>
                <a:gd name="connsiteY83" fmla="*/ 8864172 h 8899898"/>
                <a:gd name="connsiteX84" fmla="*/ 1157754 w 3277325"/>
                <a:gd name="connsiteY84" fmla="*/ 8857170 h 8899898"/>
                <a:gd name="connsiteX85" fmla="*/ 1142867 w 3277325"/>
                <a:gd name="connsiteY85" fmla="*/ 8850167 h 8899898"/>
                <a:gd name="connsiteX86" fmla="*/ 1125351 w 3277325"/>
                <a:gd name="connsiteY86" fmla="*/ 8840539 h 8899898"/>
                <a:gd name="connsiteX87" fmla="*/ 1111339 w 3277325"/>
                <a:gd name="connsiteY87" fmla="*/ 8833537 h 8899898"/>
                <a:gd name="connsiteX88" fmla="*/ 1092948 w 3277325"/>
                <a:gd name="connsiteY88" fmla="*/ 8823033 h 8899898"/>
                <a:gd name="connsiteX89" fmla="*/ 1078936 w 3277325"/>
                <a:gd name="connsiteY89" fmla="*/ 8814280 h 8899898"/>
                <a:gd name="connsiteX90" fmla="*/ 1058794 w 3277325"/>
                <a:gd name="connsiteY90" fmla="*/ 8801150 h 8899898"/>
                <a:gd name="connsiteX91" fmla="*/ 1048284 w 3277325"/>
                <a:gd name="connsiteY91" fmla="*/ 8793273 h 8899898"/>
                <a:gd name="connsiteX92" fmla="*/ 1047409 w 3277325"/>
                <a:gd name="connsiteY92" fmla="*/ 8793273 h 8899898"/>
                <a:gd name="connsiteX93" fmla="*/ 1015006 w 3277325"/>
                <a:gd name="connsiteY93" fmla="*/ 8767889 h 8899898"/>
                <a:gd name="connsiteX94" fmla="*/ 1012378 w 3277325"/>
                <a:gd name="connsiteY94" fmla="*/ 8765263 h 8899898"/>
                <a:gd name="connsiteX95" fmla="*/ 983478 w 3277325"/>
                <a:gd name="connsiteY95" fmla="*/ 8739879 h 8899898"/>
                <a:gd name="connsiteX96" fmla="*/ 972093 w 3277325"/>
                <a:gd name="connsiteY96" fmla="*/ 8730251 h 8899898"/>
                <a:gd name="connsiteX97" fmla="*/ 951075 w 3277325"/>
                <a:gd name="connsiteY97" fmla="*/ 8710995 h 8899898"/>
                <a:gd name="connsiteX98" fmla="*/ 937939 w 3277325"/>
                <a:gd name="connsiteY98" fmla="*/ 8697865 h 8899898"/>
                <a:gd name="connsiteX99" fmla="*/ 919548 w 3277325"/>
                <a:gd name="connsiteY99" fmla="*/ 8677733 h 8899898"/>
                <a:gd name="connsiteX100" fmla="*/ 916921 w 3277325"/>
                <a:gd name="connsiteY100" fmla="*/ 8675107 h 8899898"/>
                <a:gd name="connsiteX101" fmla="*/ 907287 w 3277325"/>
                <a:gd name="connsiteY101" fmla="*/ 8663728 h 8899898"/>
                <a:gd name="connsiteX102" fmla="*/ 886269 w 3277325"/>
                <a:gd name="connsiteY102" fmla="*/ 8640095 h 8899898"/>
                <a:gd name="connsiteX103" fmla="*/ 873133 w 3277325"/>
                <a:gd name="connsiteY103" fmla="*/ 8624340 h 8899898"/>
                <a:gd name="connsiteX104" fmla="*/ 853866 w 3277325"/>
                <a:gd name="connsiteY104" fmla="*/ 8598956 h 8899898"/>
                <a:gd name="connsiteX105" fmla="*/ 839854 w 3277325"/>
                <a:gd name="connsiteY105" fmla="*/ 8582326 h 8899898"/>
                <a:gd name="connsiteX106" fmla="*/ 819711 w 3277325"/>
                <a:gd name="connsiteY106" fmla="*/ 8556067 h 8899898"/>
                <a:gd name="connsiteX107" fmla="*/ 808326 w 3277325"/>
                <a:gd name="connsiteY107" fmla="*/ 8537685 h 8899898"/>
                <a:gd name="connsiteX108" fmla="*/ 787308 w 3277325"/>
                <a:gd name="connsiteY108" fmla="*/ 8507925 h 8899898"/>
                <a:gd name="connsiteX109" fmla="*/ 777675 w 3277325"/>
                <a:gd name="connsiteY109" fmla="*/ 8495671 h 8899898"/>
                <a:gd name="connsiteX110" fmla="*/ 775923 w 3277325"/>
                <a:gd name="connsiteY110" fmla="*/ 8491294 h 8899898"/>
                <a:gd name="connsiteX111" fmla="*/ 740893 w 3277325"/>
                <a:gd name="connsiteY111" fmla="*/ 8435275 h 8899898"/>
                <a:gd name="connsiteX112" fmla="*/ 733887 w 3277325"/>
                <a:gd name="connsiteY112" fmla="*/ 8423896 h 8899898"/>
                <a:gd name="connsiteX113" fmla="*/ 704987 w 3277325"/>
                <a:gd name="connsiteY113" fmla="*/ 8375755 h 8899898"/>
                <a:gd name="connsiteX114" fmla="*/ 694478 w 3277325"/>
                <a:gd name="connsiteY114" fmla="*/ 8356498 h 8899898"/>
                <a:gd name="connsiteX115" fmla="*/ 668205 w 3277325"/>
                <a:gd name="connsiteY115" fmla="*/ 8306606 h 8899898"/>
                <a:gd name="connsiteX116" fmla="*/ 659447 w 3277325"/>
                <a:gd name="connsiteY116" fmla="*/ 8290850 h 8899898"/>
                <a:gd name="connsiteX117" fmla="*/ 625293 w 3277325"/>
                <a:gd name="connsiteY117" fmla="*/ 8223452 h 8899898"/>
                <a:gd name="connsiteX118" fmla="*/ 624417 w 3277325"/>
                <a:gd name="connsiteY118" fmla="*/ 8219952 h 8899898"/>
                <a:gd name="connsiteX119" fmla="*/ 613032 w 3277325"/>
                <a:gd name="connsiteY119" fmla="*/ 8196318 h 8899898"/>
                <a:gd name="connsiteX120" fmla="*/ 598144 w 3277325"/>
                <a:gd name="connsiteY120" fmla="*/ 8163932 h 8899898"/>
                <a:gd name="connsiteX121" fmla="*/ 585008 w 3277325"/>
                <a:gd name="connsiteY121" fmla="*/ 8135048 h 8899898"/>
                <a:gd name="connsiteX122" fmla="*/ 570120 w 3277325"/>
                <a:gd name="connsiteY122" fmla="*/ 8100036 h 8899898"/>
                <a:gd name="connsiteX123" fmla="*/ 556983 w 3277325"/>
                <a:gd name="connsiteY123" fmla="*/ 8070275 h 8899898"/>
                <a:gd name="connsiteX124" fmla="*/ 542095 w 3277325"/>
                <a:gd name="connsiteY124" fmla="*/ 8035263 h 8899898"/>
                <a:gd name="connsiteX125" fmla="*/ 529835 w 3277325"/>
                <a:gd name="connsiteY125" fmla="*/ 8003752 h 8899898"/>
                <a:gd name="connsiteX126" fmla="*/ 515823 w 3277325"/>
                <a:gd name="connsiteY126" fmla="*/ 7967865 h 8899898"/>
                <a:gd name="connsiteX127" fmla="*/ 502686 w 3277325"/>
                <a:gd name="connsiteY127" fmla="*/ 7934604 h 8899898"/>
                <a:gd name="connsiteX128" fmla="*/ 489550 w 3277325"/>
                <a:gd name="connsiteY128" fmla="*/ 7896966 h 8899898"/>
                <a:gd name="connsiteX129" fmla="*/ 477289 w 3277325"/>
                <a:gd name="connsiteY129" fmla="*/ 7862829 h 8899898"/>
                <a:gd name="connsiteX130" fmla="*/ 463277 w 3277325"/>
                <a:gd name="connsiteY130" fmla="*/ 7824316 h 8899898"/>
                <a:gd name="connsiteX131" fmla="*/ 451016 w 3277325"/>
                <a:gd name="connsiteY131" fmla="*/ 7788428 h 8899898"/>
                <a:gd name="connsiteX132" fmla="*/ 437004 w 3277325"/>
                <a:gd name="connsiteY132" fmla="*/ 7748165 h 8899898"/>
                <a:gd name="connsiteX133" fmla="*/ 424744 w 3277325"/>
                <a:gd name="connsiteY133" fmla="*/ 7711402 h 8899898"/>
                <a:gd name="connsiteX134" fmla="*/ 412483 w 3277325"/>
                <a:gd name="connsiteY134" fmla="*/ 7671138 h 8899898"/>
                <a:gd name="connsiteX135" fmla="*/ 408980 w 3277325"/>
                <a:gd name="connsiteY135" fmla="*/ 7658884 h 8899898"/>
                <a:gd name="connsiteX136" fmla="*/ 391465 w 3277325"/>
                <a:gd name="connsiteY136" fmla="*/ 7604616 h 8899898"/>
                <a:gd name="connsiteX137" fmla="*/ 350304 w 3277325"/>
                <a:gd name="connsiteY137" fmla="*/ 7457566 h 8899898"/>
                <a:gd name="connsiteX138" fmla="*/ 338919 w 3277325"/>
                <a:gd name="connsiteY138" fmla="*/ 7417302 h 8899898"/>
                <a:gd name="connsiteX139" fmla="*/ 303013 w 3277325"/>
                <a:gd name="connsiteY139" fmla="*/ 7280755 h 8899898"/>
                <a:gd name="connsiteX140" fmla="*/ 298634 w 3277325"/>
                <a:gd name="connsiteY140" fmla="*/ 7264124 h 8899898"/>
                <a:gd name="connsiteX141" fmla="*/ 262728 w 3277325"/>
                <a:gd name="connsiteY141" fmla="*/ 7107446 h 8899898"/>
                <a:gd name="connsiteX142" fmla="*/ 253970 w 3277325"/>
                <a:gd name="connsiteY142" fmla="*/ 7067182 h 8899898"/>
                <a:gd name="connsiteX143" fmla="*/ 225070 w 3277325"/>
                <a:gd name="connsiteY143" fmla="*/ 6929760 h 8899898"/>
                <a:gd name="connsiteX144" fmla="*/ 218940 w 3277325"/>
                <a:gd name="connsiteY144" fmla="*/ 6900875 h 8899898"/>
                <a:gd name="connsiteX145" fmla="*/ 188288 w 3277325"/>
                <a:gd name="connsiteY145" fmla="*/ 6736318 h 8899898"/>
                <a:gd name="connsiteX146" fmla="*/ 180407 w 3277325"/>
                <a:gd name="connsiteY146" fmla="*/ 6696054 h 8899898"/>
                <a:gd name="connsiteX147" fmla="*/ 169898 w 3277325"/>
                <a:gd name="connsiteY147" fmla="*/ 6632158 h 8899898"/>
                <a:gd name="connsiteX148" fmla="*/ 153258 w 3277325"/>
                <a:gd name="connsiteY148" fmla="*/ 6530623 h 8899898"/>
                <a:gd name="connsiteX149" fmla="*/ 125234 w 3277325"/>
                <a:gd name="connsiteY149" fmla="*/ 6344184 h 8899898"/>
                <a:gd name="connsiteX150" fmla="*/ 123482 w 3277325"/>
                <a:gd name="connsiteY150" fmla="*/ 6331054 h 8899898"/>
                <a:gd name="connsiteX151" fmla="*/ 99837 w 3277325"/>
                <a:gd name="connsiteY151" fmla="*/ 6149868 h 8899898"/>
                <a:gd name="connsiteX152" fmla="*/ 96334 w 3277325"/>
                <a:gd name="connsiteY152" fmla="*/ 6127985 h 8899898"/>
                <a:gd name="connsiteX153" fmla="*/ 77067 w 3277325"/>
                <a:gd name="connsiteY153" fmla="*/ 5949424 h 8899898"/>
                <a:gd name="connsiteX154" fmla="*/ 73564 w 3277325"/>
                <a:gd name="connsiteY154" fmla="*/ 5922290 h 8899898"/>
                <a:gd name="connsiteX155" fmla="*/ 61303 w 3277325"/>
                <a:gd name="connsiteY155" fmla="*/ 5789244 h 8899898"/>
                <a:gd name="connsiteX156" fmla="*/ 56924 w 3277325"/>
                <a:gd name="connsiteY156" fmla="*/ 5750731 h 8899898"/>
                <a:gd name="connsiteX157" fmla="*/ 53421 w 3277325"/>
                <a:gd name="connsiteY157" fmla="*/ 5702590 h 8899898"/>
                <a:gd name="connsiteX158" fmla="*/ 39409 w 3277325"/>
                <a:gd name="connsiteY158" fmla="*/ 5539784 h 8899898"/>
                <a:gd name="connsiteX159" fmla="*/ 37658 w 3277325"/>
                <a:gd name="connsiteY159" fmla="*/ 5516150 h 8899898"/>
                <a:gd name="connsiteX160" fmla="*/ 25397 w 3277325"/>
                <a:gd name="connsiteY160" fmla="*/ 5330587 h 8899898"/>
                <a:gd name="connsiteX161" fmla="*/ 22770 w 3277325"/>
                <a:gd name="connsiteY161" fmla="*/ 5284196 h 8899898"/>
                <a:gd name="connsiteX162" fmla="*/ 19267 w 3277325"/>
                <a:gd name="connsiteY162" fmla="*/ 5221174 h 8899898"/>
                <a:gd name="connsiteX163" fmla="*/ 13137 w 3277325"/>
                <a:gd name="connsiteY163" fmla="*/ 5104760 h 8899898"/>
                <a:gd name="connsiteX164" fmla="*/ 13137 w 3277325"/>
                <a:gd name="connsiteY164" fmla="*/ 5099508 h 8899898"/>
                <a:gd name="connsiteX165" fmla="*/ 7006 w 3277325"/>
                <a:gd name="connsiteY165" fmla="*/ 4907818 h 8899898"/>
                <a:gd name="connsiteX166" fmla="*/ 6131 w 3277325"/>
                <a:gd name="connsiteY166" fmla="*/ 4876306 h 8899898"/>
                <a:gd name="connsiteX167" fmla="*/ 2627 w 3277325"/>
                <a:gd name="connsiteY167" fmla="*/ 4725755 h 8899898"/>
                <a:gd name="connsiteX168" fmla="*/ 2627 w 3277325"/>
                <a:gd name="connsiteY168" fmla="*/ 4689868 h 8899898"/>
                <a:gd name="connsiteX169" fmla="*/ 876 w 3277325"/>
                <a:gd name="connsiteY169" fmla="*/ 4659232 h 8899898"/>
                <a:gd name="connsiteX170" fmla="*/ 0 w 3277325"/>
                <a:gd name="connsiteY170" fmla="*/ 4472794 h 8899898"/>
                <a:gd name="connsiteX171" fmla="*/ 0 w 3277325"/>
                <a:gd name="connsiteY171" fmla="*/ 4445659 h 8899898"/>
                <a:gd name="connsiteX172" fmla="*/ 876 w 3277325"/>
                <a:gd name="connsiteY172" fmla="*/ 4268849 h 8899898"/>
                <a:gd name="connsiteX173" fmla="*/ 876 w 3277325"/>
                <a:gd name="connsiteY173" fmla="*/ 4259221 h 8899898"/>
                <a:gd name="connsiteX174" fmla="*/ 4379 w 3277325"/>
                <a:gd name="connsiteY174" fmla="*/ 4128801 h 8899898"/>
                <a:gd name="connsiteX175" fmla="*/ 6131 w 3277325"/>
                <a:gd name="connsiteY175" fmla="*/ 4041271 h 8899898"/>
                <a:gd name="connsiteX176" fmla="*/ 11385 w 3277325"/>
                <a:gd name="connsiteY176" fmla="*/ 3900348 h 8899898"/>
                <a:gd name="connsiteX177" fmla="*/ 13137 w 3277325"/>
                <a:gd name="connsiteY177" fmla="*/ 3829448 h 8899898"/>
                <a:gd name="connsiteX178" fmla="*/ 13137 w 3277325"/>
                <a:gd name="connsiteY178" fmla="*/ 3825947 h 8899898"/>
                <a:gd name="connsiteX179" fmla="*/ 23646 w 3277325"/>
                <a:gd name="connsiteY179" fmla="*/ 3636007 h 8899898"/>
                <a:gd name="connsiteX180" fmla="*/ 24521 w 3277325"/>
                <a:gd name="connsiteY180" fmla="*/ 3611499 h 8899898"/>
                <a:gd name="connsiteX181" fmla="*/ 38533 w 3277325"/>
                <a:gd name="connsiteY181" fmla="*/ 3398801 h 8899898"/>
                <a:gd name="connsiteX182" fmla="*/ 38533 w 3277325"/>
                <a:gd name="connsiteY182" fmla="*/ 3395300 h 8899898"/>
                <a:gd name="connsiteX183" fmla="*/ 54297 w 3277325"/>
                <a:gd name="connsiteY183" fmla="*/ 3207110 h 8899898"/>
                <a:gd name="connsiteX184" fmla="*/ 56049 w 3277325"/>
                <a:gd name="connsiteY184" fmla="*/ 3186978 h 8899898"/>
                <a:gd name="connsiteX185" fmla="*/ 72688 w 3277325"/>
                <a:gd name="connsiteY185" fmla="*/ 3004041 h 8899898"/>
                <a:gd name="connsiteX186" fmla="*/ 76191 w 3277325"/>
                <a:gd name="connsiteY186" fmla="*/ 2978657 h 8899898"/>
                <a:gd name="connsiteX187" fmla="*/ 77943 w 3277325"/>
                <a:gd name="connsiteY187" fmla="*/ 2955024 h 8899898"/>
                <a:gd name="connsiteX188" fmla="*/ 96334 w 3277325"/>
                <a:gd name="connsiteY188" fmla="*/ 2801846 h 8899898"/>
                <a:gd name="connsiteX189" fmla="*/ 100713 w 3277325"/>
                <a:gd name="connsiteY189" fmla="*/ 2768585 h 8899898"/>
                <a:gd name="connsiteX190" fmla="*/ 123482 w 3277325"/>
                <a:gd name="connsiteY190" fmla="*/ 2592650 h 8899898"/>
                <a:gd name="connsiteX191" fmla="*/ 126985 w 3277325"/>
                <a:gd name="connsiteY191" fmla="*/ 2571643 h 8899898"/>
                <a:gd name="connsiteX192" fmla="*/ 137494 w 3277325"/>
                <a:gd name="connsiteY192" fmla="*/ 2491115 h 8899898"/>
                <a:gd name="connsiteX193" fmla="*/ 148879 w 3277325"/>
                <a:gd name="connsiteY193" fmla="*/ 2419340 h 8899898"/>
                <a:gd name="connsiteX194" fmla="*/ 155010 w 3277325"/>
                <a:gd name="connsiteY194" fmla="*/ 2375575 h 8899898"/>
                <a:gd name="connsiteX195" fmla="*/ 183910 w 3277325"/>
                <a:gd name="connsiteY195" fmla="*/ 2205767 h 8899898"/>
                <a:gd name="connsiteX196" fmla="*/ 190040 w 3277325"/>
                <a:gd name="connsiteY196" fmla="*/ 2175132 h 8899898"/>
                <a:gd name="connsiteX197" fmla="*/ 215437 w 3277325"/>
                <a:gd name="connsiteY197" fmla="*/ 2035959 h 8899898"/>
                <a:gd name="connsiteX198" fmla="*/ 225070 w 3277325"/>
                <a:gd name="connsiteY198" fmla="*/ 1989568 h 8899898"/>
                <a:gd name="connsiteX199" fmla="*/ 232076 w 3277325"/>
                <a:gd name="connsiteY199" fmla="*/ 1951055 h 8899898"/>
                <a:gd name="connsiteX200" fmla="*/ 247840 w 3277325"/>
                <a:gd name="connsiteY200" fmla="*/ 1881031 h 8899898"/>
                <a:gd name="connsiteX201" fmla="*/ 263604 w 3277325"/>
                <a:gd name="connsiteY201" fmla="*/ 1807506 h 8899898"/>
                <a:gd name="connsiteX202" fmla="*/ 287249 w 3277325"/>
                <a:gd name="connsiteY202" fmla="*/ 1704221 h 8899898"/>
                <a:gd name="connsiteX203" fmla="*/ 303013 w 3277325"/>
                <a:gd name="connsiteY203" fmla="*/ 1636823 h 8899898"/>
                <a:gd name="connsiteX204" fmla="*/ 331913 w 3277325"/>
                <a:gd name="connsiteY204" fmla="*/ 1526535 h 8899898"/>
                <a:gd name="connsiteX205" fmla="*/ 345925 w 3277325"/>
                <a:gd name="connsiteY205" fmla="*/ 1472266 h 8899898"/>
                <a:gd name="connsiteX206" fmla="*/ 391465 w 3277325"/>
                <a:gd name="connsiteY206" fmla="*/ 1312086 h 8899898"/>
                <a:gd name="connsiteX207" fmla="*/ 1345167 w 3277325"/>
                <a:gd name="connsiteY207" fmla="*/ 12 h 8899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</a:cxnLst>
              <a:rect l="l" t="t" r="r" b="b"/>
              <a:pathLst>
                <a:path w="3277325" h="8899898">
                  <a:moveTo>
                    <a:pt x="1831058" y="8884009"/>
                  </a:moveTo>
                  <a:lnTo>
                    <a:pt x="1844350" y="8887805"/>
                  </a:lnTo>
                  <a:cubicBezTo>
                    <a:pt x="1848729" y="8888680"/>
                    <a:pt x="1853983" y="8889556"/>
                    <a:pt x="1859238" y="8890431"/>
                  </a:cubicBezTo>
                  <a:cubicBezTo>
                    <a:pt x="1865368" y="8892182"/>
                    <a:pt x="1870623" y="8892182"/>
                    <a:pt x="1876753" y="8893932"/>
                  </a:cubicBezTo>
                  <a:cubicBezTo>
                    <a:pt x="1882008" y="8894808"/>
                    <a:pt x="1887262" y="8894808"/>
                    <a:pt x="1891641" y="8895683"/>
                  </a:cubicBezTo>
                  <a:cubicBezTo>
                    <a:pt x="1897771" y="8896558"/>
                    <a:pt x="1903902" y="8897433"/>
                    <a:pt x="1909156" y="8897433"/>
                  </a:cubicBezTo>
                  <a:lnTo>
                    <a:pt x="1926294" y="8898024"/>
                  </a:lnTo>
                  <a:close/>
                  <a:moveTo>
                    <a:pt x="1707742" y="8832906"/>
                  </a:moveTo>
                  <a:lnTo>
                    <a:pt x="1714738" y="8837038"/>
                  </a:lnTo>
                  <a:cubicBezTo>
                    <a:pt x="1719116" y="8839664"/>
                    <a:pt x="1724371" y="8841414"/>
                    <a:pt x="1728750" y="8844040"/>
                  </a:cubicBezTo>
                  <a:cubicBezTo>
                    <a:pt x="1734880" y="8847541"/>
                    <a:pt x="1741010" y="8851043"/>
                    <a:pt x="1746265" y="8853668"/>
                  </a:cubicBezTo>
                  <a:cubicBezTo>
                    <a:pt x="1751520" y="8856294"/>
                    <a:pt x="1756774" y="8858045"/>
                    <a:pt x="1761153" y="8859796"/>
                  </a:cubicBezTo>
                  <a:cubicBezTo>
                    <a:pt x="1767283" y="8862421"/>
                    <a:pt x="1773413" y="8865047"/>
                    <a:pt x="1778668" y="8867673"/>
                  </a:cubicBezTo>
                  <a:lnTo>
                    <a:pt x="1792732" y="8872634"/>
                  </a:lnTo>
                  <a:close/>
                  <a:moveTo>
                    <a:pt x="1591604" y="8748265"/>
                  </a:moveTo>
                  <a:lnTo>
                    <a:pt x="1615777" y="8768764"/>
                  </a:lnTo>
                  <a:cubicBezTo>
                    <a:pt x="1616653" y="8770515"/>
                    <a:pt x="1617528" y="8770515"/>
                    <a:pt x="1618404" y="8771390"/>
                  </a:cubicBezTo>
                  <a:cubicBezTo>
                    <a:pt x="1628913" y="8780143"/>
                    <a:pt x="1640298" y="8788021"/>
                    <a:pt x="1650807" y="8795899"/>
                  </a:cubicBezTo>
                  <a:lnTo>
                    <a:pt x="1654867" y="8798797"/>
                  </a:lnTo>
                  <a:close/>
                  <a:moveTo>
                    <a:pt x="1521521" y="8679590"/>
                  </a:moveTo>
                  <a:lnTo>
                    <a:pt x="1522946" y="8681234"/>
                  </a:lnTo>
                  <a:lnTo>
                    <a:pt x="1522999" y="8681289"/>
                  </a:lnTo>
                  <a:close/>
                  <a:moveTo>
                    <a:pt x="1477264" y="8628720"/>
                  </a:moveTo>
                  <a:lnTo>
                    <a:pt x="1489667" y="8643596"/>
                  </a:lnTo>
                  <a:lnTo>
                    <a:pt x="1510313" y="8666707"/>
                  </a:lnTo>
                  <a:close/>
                  <a:moveTo>
                    <a:pt x="1261977" y="8292570"/>
                  </a:moveTo>
                  <a:lnTo>
                    <a:pt x="1262846" y="8294352"/>
                  </a:lnTo>
                  <a:lnTo>
                    <a:pt x="1264526" y="8297543"/>
                  </a:lnTo>
                  <a:close/>
                  <a:moveTo>
                    <a:pt x="1052118" y="7787365"/>
                  </a:moveTo>
                  <a:lnTo>
                    <a:pt x="1053539" y="7791930"/>
                  </a:lnTo>
                  <a:lnTo>
                    <a:pt x="1054731" y="7795186"/>
                  </a:lnTo>
                  <a:close/>
                  <a:moveTo>
                    <a:pt x="1937750" y="3401644"/>
                  </a:moveTo>
                  <a:cubicBezTo>
                    <a:pt x="2018575" y="3400769"/>
                    <a:pt x="2099290" y="3502300"/>
                    <a:pt x="2160703" y="3706675"/>
                  </a:cubicBezTo>
                  <a:cubicBezTo>
                    <a:pt x="2284408" y="4114550"/>
                    <a:pt x="2284408" y="4778004"/>
                    <a:pt x="2160703" y="5188506"/>
                  </a:cubicBezTo>
                  <a:cubicBezTo>
                    <a:pt x="2037876" y="5599007"/>
                    <a:pt x="1837844" y="5601633"/>
                    <a:pt x="1714139" y="5193757"/>
                  </a:cubicBezTo>
                  <a:cubicBezTo>
                    <a:pt x="1590435" y="4785882"/>
                    <a:pt x="1590435" y="4122428"/>
                    <a:pt x="1714139" y="3711051"/>
                  </a:cubicBezTo>
                  <a:cubicBezTo>
                    <a:pt x="1775992" y="3505801"/>
                    <a:pt x="1856926" y="3402519"/>
                    <a:pt x="1937750" y="3401644"/>
                  </a:cubicBezTo>
                  <a:close/>
                  <a:moveTo>
                    <a:pt x="726630" y="2592559"/>
                  </a:moveTo>
                  <a:lnTo>
                    <a:pt x="726005" y="2596151"/>
                  </a:lnTo>
                  <a:lnTo>
                    <a:pt x="724202" y="2610014"/>
                  </a:lnTo>
                  <a:close/>
                  <a:moveTo>
                    <a:pt x="1938915" y="2555637"/>
                  </a:moveTo>
                  <a:cubicBezTo>
                    <a:pt x="1792654" y="2557169"/>
                    <a:pt x="1646393" y="2743647"/>
                    <a:pt x="1535165" y="3114850"/>
                  </a:cubicBezTo>
                  <a:cubicBezTo>
                    <a:pt x="1312708" y="3855507"/>
                    <a:pt x="1312708" y="5059292"/>
                    <a:pt x="1535165" y="5797322"/>
                  </a:cubicBezTo>
                  <a:cubicBezTo>
                    <a:pt x="1757621" y="6534477"/>
                    <a:pt x="2120208" y="6530975"/>
                    <a:pt x="2342665" y="5788568"/>
                  </a:cubicBezTo>
                  <a:cubicBezTo>
                    <a:pt x="2565997" y="5047036"/>
                    <a:pt x="2565997" y="3843250"/>
                    <a:pt x="2342665" y="3106095"/>
                  </a:cubicBezTo>
                  <a:cubicBezTo>
                    <a:pt x="2231437" y="2737518"/>
                    <a:pt x="2085176" y="2554105"/>
                    <a:pt x="1938915" y="2555637"/>
                  </a:cubicBezTo>
                  <a:close/>
                  <a:moveTo>
                    <a:pt x="1938915" y="1700840"/>
                  </a:moveTo>
                  <a:cubicBezTo>
                    <a:pt x="2151081" y="1698542"/>
                    <a:pt x="2363247" y="1964469"/>
                    <a:pt x="2524834" y="2499387"/>
                  </a:cubicBezTo>
                  <a:cubicBezTo>
                    <a:pt x="2848009" y="3568349"/>
                    <a:pt x="2848009" y="5314057"/>
                    <a:pt x="2524834" y="6391774"/>
                  </a:cubicBezTo>
                  <a:cubicBezTo>
                    <a:pt x="2201659" y="7467739"/>
                    <a:pt x="1676171" y="7473868"/>
                    <a:pt x="1352996" y="6404030"/>
                  </a:cubicBezTo>
                  <a:cubicBezTo>
                    <a:pt x="1030696" y="5334193"/>
                    <a:pt x="1030696" y="3587610"/>
                    <a:pt x="1352996" y="2511644"/>
                  </a:cubicBezTo>
                  <a:cubicBezTo>
                    <a:pt x="1514583" y="1973662"/>
                    <a:pt x="1726749" y="1703138"/>
                    <a:pt x="1938915" y="1700840"/>
                  </a:cubicBezTo>
                  <a:close/>
                  <a:moveTo>
                    <a:pt x="950266" y="1471578"/>
                  </a:moveTo>
                  <a:lnTo>
                    <a:pt x="949324" y="1474892"/>
                  </a:lnTo>
                  <a:lnTo>
                    <a:pt x="948410" y="1478432"/>
                  </a:lnTo>
                  <a:close/>
                  <a:moveTo>
                    <a:pt x="1939025" y="857942"/>
                  </a:moveTo>
                  <a:cubicBezTo>
                    <a:pt x="1662087" y="861116"/>
                    <a:pt x="1385257" y="1214791"/>
                    <a:pt x="1174736" y="1918202"/>
                  </a:cubicBezTo>
                  <a:cubicBezTo>
                    <a:pt x="752818" y="3323273"/>
                    <a:pt x="752818" y="5604654"/>
                    <a:pt x="1174736" y="7002722"/>
                  </a:cubicBezTo>
                  <a:cubicBezTo>
                    <a:pt x="1595779" y="8399915"/>
                    <a:pt x="2282053" y="8392036"/>
                    <a:pt x="2703971" y="6985214"/>
                  </a:cubicBezTo>
                  <a:cubicBezTo>
                    <a:pt x="3125889" y="5579267"/>
                    <a:pt x="3125889" y="3297886"/>
                    <a:pt x="2703971" y="1900693"/>
                  </a:cubicBezTo>
                  <a:cubicBezTo>
                    <a:pt x="2493012" y="1202097"/>
                    <a:pt x="2215964" y="854769"/>
                    <a:pt x="1939025" y="857942"/>
                  </a:cubicBezTo>
                  <a:close/>
                  <a:moveTo>
                    <a:pt x="1844649" y="19516"/>
                  </a:moveTo>
                  <a:lnTo>
                    <a:pt x="1819331" y="23414"/>
                  </a:lnTo>
                  <a:lnTo>
                    <a:pt x="1818048" y="24025"/>
                  </a:lnTo>
                  <a:close/>
                  <a:moveTo>
                    <a:pt x="1345167" y="12"/>
                  </a:moveTo>
                  <a:lnTo>
                    <a:pt x="1948565" y="3513"/>
                  </a:lnTo>
                  <a:lnTo>
                    <a:pt x="1943887" y="4234"/>
                  </a:lnTo>
                  <a:lnTo>
                    <a:pt x="2067424" y="22412"/>
                  </a:lnTo>
                  <a:cubicBezTo>
                    <a:pt x="2366288" y="113939"/>
                    <a:pt x="2657414" y="537588"/>
                    <a:pt x="2886044" y="1294017"/>
                  </a:cubicBezTo>
                  <a:cubicBezTo>
                    <a:pt x="3407752" y="3023875"/>
                    <a:pt x="3407752" y="5847150"/>
                    <a:pt x="2886044" y="7588388"/>
                  </a:cubicBezTo>
                  <a:cubicBezTo>
                    <a:pt x="2624752" y="8458569"/>
                    <a:pt x="2281834" y="8896068"/>
                    <a:pt x="1939025" y="8899898"/>
                  </a:cubicBezTo>
                  <a:lnTo>
                    <a:pt x="1927970" y="8898271"/>
                  </a:lnTo>
                  <a:lnTo>
                    <a:pt x="1332031" y="8894808"/>
                  </a:lnTo>
                  <a:cubicBezTo>
                    <a:pt x="1325025" y="8894808"/>
                    <a:pt x="1318894" y="8894808"/>
                    <a:pt x="1311888" y="8894808"/>
                  </a:cubicBezTo>
                  <a:cubicBezTo>
                    <a:pt x="1310137" y="8893932"/>
                    <a:pt x="1307509" y="8893932"/>
                    <a:pt x="1306634" y="8893932"/>
                  </a:cubicBezTo>
                  <a:cubicBezTo>
                    <a:pt x="1300503" y="8893932"/>
                    <a:pt x="1294373" y="8893932"/>
                    <a:pt x="1288243" y="8892182"/>
                  </a:cubicBezTo>
                  <a:cubicBezTo>
                    <a:pt x="1283864" y="8892182"/>
                    <a:pt x="1277734" y="8891306"/>
                    <a:pt x="1273355" y="8890431"/>
                  </a:cubicBezTo>
                  <a:cubicBezTo>
                    <a:pt x="1267224" y="8889556"/>
                    <a:pt x="1261094" y="8888680"/>
                    <a:pt x="1255840" y="8887805"/>
                  </a:cubicBezTo>
                  <a:cubicBezTo>
                    <a:pt x="1250585" y="8886055"/>
                    <a:pt x="1246206" y="8886055"/>
                    <a:pt x="1240952" y="8884304"/>
                  </a:cubicBezTo>
                  <a:cubicBezTo>
                    <a:pt x="1234821" y="8882553"/>
                    <a:pt x="1228691" y="8881678"/>
                    <a:pt x="1223436" y="8879927"/>
                  </a:cubicBezTo>
                  <a:cubicBezTo>
                    <a:pt x="1218182" y="8878177"/>
                    <a:pt x="1212927" y="8877302"/>
                    <a:pt x="1207673" y="8875551"/>
                  </a:cubicBezTo>
                  <a:cubicBezTo>
                    <a:pt x="1201542" y="8873800"/>
                    <a:pt x="1195412" y="8871174"/>
                    <a:pt x="1190158" y="8869424"/>
                  </a:cubicBezTo>
                  <a:cubicBezTo>
                    <a:pt x="1186655" y="8868549"/>
                    <a:pt x="1182276" y="8866798"/>
                    <a:pt x="1177897" y="8865047"/>
                  </a:cubicBezTo>
                  <a:cubicBezTo>
                    <a:pt x="1177021" y="8865047"/>
                    <a:pt x="1177021" y="8864172"/>
                    <a:pt x="1176145" y="8864172"/>
                  </a:cubicBezTo>
                  <a:cubicBezTo>
                    <a:pt x="1170015" y="8861546"/>
                    <a:pt x="1163885" y="8858920"/>
                    <a:pt x="1157754" y="8857170"/>
                  </a:cubicBezTo>
                  <a:cubicBezTo>
                    <a:pt x="1153376" y="8854544"/>
                    <a:pt x="1148121" y="8851918"/>
                    <a:pt x="1142867" y="8850167"/>
                  </a:cubicBezTo>
                  <a:cubicBezTo>
                    <a:pt x="1136736" y="8846666"/>
                    <a:pt x="1130606" y="8844040"/>
                    <a:pt x="1125351" y="8840539"/>
                  </a:cubicBezTo>
                  <a:cubicBezTo>
                    <a:pt x="1120097" y="8838788"/>
                    <a:pt x="1115718" y="8836162"/>
                    <a:pt x="1111339" y="8833537"/>
                  </a:cubicBezTo>
                  <a:cubicBezTo>
                    <a:pt x="1105209" y="8830035"/>
                    <a:pt x="1099079" y="8826534"/>
                    <a:pt x="1092948" y="8823033"/>
                  </a:cubicBezTo>
                  <a:cubicBezTo>
                    <a:pt x="1088569" y="8819532"/>
                    <a:pt x="1083315" y="8816906"/>
                    <a:pt x="1078936" y="8814280"/>
                  </a:cubicBezTo>
                  <a:cubicBezTo>
                    <a:pt x="1071930" y="8810779"/>
                    <a:pt x="1065800" y="8805527"/>
                    <a:pt x="1058794" y="8801150"/>
                  </a:cubicBezTo>
                  <a:cubicBezTo>
                    <a:pt x="1055291" y="8798525"/>
                    <a:pt x="1051788" y="8795899"/>
                    <a:pt x="1048284" y="8793273"/>
                  </a:cubicBezTo>
                  <a:cubicBezTo>
                    <a:pt x="1048284" y="8793273"/>
                    <a:pt x="1048284" y="8793273"/>
                    <a:pt x="1047409" y="8793273"/>
                  </a:cubicBezTo>
                  <a:cubicBezTo>
                    <a:pt x="1036900" y="8784520"/>
                    <a:pt x="1025515" y="8776642"/>
                    <a:pt x="1015006" y="8767889"/>
                  </a:cubicBezTo>
                  <a:cubicBezTo>
                    <a:pt x="1014130" y="8767014"/>
                    <a:pt x="1012378" y="8766138"/>
                    <a:pt x="1012378" y="8765263"/>
                  </a:cubicBezTo>
                  <a:cubicBezTo>
                    <a:pt x="1002745" y="8758261"/>
                    <a:pt x="993112" y="8749508"/>
                    <a:pt x="983478" y="8739879"/>
                  </a:cubicBezTo>
                  <a:cubicBezTo>
                    <a:pt x="979099" y="8737254"/>
                    <a:pt x="975596" y="8733752"/>
                    <a:pt x="972093" y="8730251"/>
                  </a:cubicBezTo>
                  <a:cubicBezTo>
                    <a:pt x="965087" y="8723249"/>
                    <a:pt x="958081" y="8717997"/>
                    <a:pt x="951075" y="8710995"/>
                  </a:cubicBezTo>
                  <a:cubicBezTo>
                    <a:pt x="946696" y="8705743"/>
                    <a:pt x="942318" y="8701366"/>
                    <a:pt x="937939" y="8697865"/>
                  </a:cubicBezTo>
                  <a:cubicBezTo>
                    <a:pt x="931808" y="8690863"/>
                    <a:pt x="925678" y="8684736"/>
                    <a:pt x="919548" y="8677733"/>
                  </a:cubicBezTo>
                  <a:cubicBezTo>
                    <a:pt x="918672" y="8675983"/>
                    <a:pt x="917796" y="8675107"/>
                    <a:pt x="916921" y="8675107"/>
                  </a:cubicBezTo>
                  <a:cubicBezTo>
                    <a:pt x="913417" y="8670731"/>
                    <a:pt x="910790" y="8668105"/>
                    <a:pt x="907287" y="8663728"/>
                  </a:cubicBezTo>
                  <a:cubicBezTo>
                    <a:pt x="901157" y="8656726"/>
                    <a:pt x="893275" y="8647973"/>
                    <a:pt x="886269" y="8640095"/>
                  </a:cubicBezTo>
                  <a:cubicBezTo>
                    <a:pt x="881890" y="8634843"/>
                    <a:pt x="878387" y="8629592"/>
                    <a:pt x="873133" y="8624340"/>
                  </a:cubicBezTo>
                  <a:cubicBezTo>
                    <a:pt x="867002" y="8616462"/>
                    <a:pt x="859996" y="8608584"/>
                    <a:pt x="853866" y="8598956"/>
                  </a:cubicBezTo>
                  <a:cubicBezTo>
                    <a:pt x="848611" y="8594580"/>
                    <a:pt x="844232" y="8588453"/>
                    <a:pt x="839854" y="8582326"/>
                  </a:cubicBezTo>
                  <a:cubicBezTo>
                    <a:pt x="833723" y="8574448"/>
                    <a:pt x="826717" y="8564820"/>
                    <a:pt x="819711" y="8556067"/>
                  </a:cubicBezTo>
                  <a:cubicBezTo>
                    <a:pt x="816208" y="8549939"/>
                    <a:pt x="811829" y="8543812"/>
                    <a:pt x="808326" y="8537685"/>
                  </a:cubicBezTo>
                  <a:cubicBezTo>
                    <a:pt x="801320" y="8528932"/>
                    <a:pt x="794314" y="8518429"/>
                    <a:pt x="787308" y="8507925"/>
                  </a:cubicBezTo>
                  <a:cubicBezTo>
                    <a:pt x="783805" y="8504424"/>
                    <a:pt x="781178" y="8499172"/>
                    <a:pt x="777675" y="8495671"/>
                  </a:cubicBezTo>
                  <a:cubicBezTo>
                    <a:pt x="777675" y="8493920"/>
                    <a:pt x="776799" y="8493045"/>
                    <a:pt x="775923" y="8491294"/>
                  </a:cubicBezTo>
                  <a:cubicBezTo>
                    <a:pt x="763663" y="8472913"/>
                    <a:pt x="752278" y="8454532"/>
                    <a:pt x="740893" y="8435275"/>
                  </a:cubicBezTo>
                  <a:cubicBezTo>
                    <a:pt x="738266" y="8431774"/>
                    <a:pt x="736514" y="8428273"/>
                    <a:pt x="733887" y="8423896"/>
                  </a:cubicBezTo>
                  <a:cubicBezTo>
                    <a:pt x="724253" y="8408141"/>
                    <a:pt x="714620" y="8392385"/>
                    <a:pt x="704987" y="8375755"/>
                  </a:cubicBezTo>
                  <a:cubicBezTo>
                    <a:pt x="702359" y="8368752"/>
                    <a:pt x="697981" y="8362626"/>
                    <a:pt x="694478" y="8356498"/>
                  </a:cubicBezTo>
                  <a:cubicBezTo>
                    <a:pt x="685720" y="8340743"/>
                    <a:pt x="676962" y="8323237"/>
                    <a:pt x="668205" y="8306606"/>
                  </a:cubicBezTo>
                  <a:cubicBezTo>
                    <a:pt x="665577" y="8301354"/>
                    <a:pt x="662074" y="8296102"/>
                    <a:pt x="659447" y="8290850"/>
                  </a:cubicBezTo>
                  <a:cubicBezTo>
                    <a:pt x="648062" y="8268968"/>
                    <a:pt x="637553" y="8246210"/>
                    <a:pt x="625293" y="8223452"/>
                  </a:cubicBezTo>
                  <a:cubicBezTo>
                    <a:pt x="625293" y="8221702"/>
                    <a:pt x="625293" y="8220826"/>
                    <a:pt x="624417" y="8219952"/>
                  </a:cubicBezTo>
                  <a:cubicBezTo>
                    <a:pt x="620038" y="8212074"/>
                    <a:pt x="617411" y="8204196"/>
                    <a:pt x="613032" y="8196318"/>
                  </a:cubicBezTo>
                  <a:cubicBezTo>
                    <a:pt x="607777" y="8184940"/>
                    <a:pt x="602523" y="8174436"/>
                    <a:pt x="598144" y="8163932"/>
                  </a:cubicBezTo>
                  <a:cubicBezTo>
                    <a:pt x="593765" y="8153428"/>
                    <a:pt x="589386" y="8143800"/>
                    <a:pt x="585008" y="8135048"/>
                  </a:cubicBezTo>
                  <a:cubicBezTo>
                    <a:pt x="579753" y="8123668"/>
                    <a:pt x="575374" y="8112290"/>
                    <a:pt x="570120" y="8100036"/>
                  </a:cubicBezTo>
                  <a:cubicBezTo>
                    <a:pt x="566617" y="8090407"/>
                    <a:pt x="561362" y="8080779"/>
                    <a:pt x="556983" y="8070275"/>
                  </a:cubicBezTo>
                  <a:cubicBezTo>
                    <a:pt x="552604" y="8058896"/>
                    <a:pt x="548226" y="8047518"/>
                    <a:pt x="542095" y="8035263"/>
                  </a:cubicBezTo>
                  <a:cubicBezTo>
                    <a:pt x="538592" y="8024760"/>
                    <a:pt x="534213" y="8014256"/>
                    <a:pt x="529835" y="8003752"/>
                  </a:cubicBezTo>
                  <a:cubicBezTo>
                    <a:pt x="525456" y="7991498"/>
                    <a:pt x="520201" y="7980120"/>
                    <a:pt x="515823" y="7967865"/>
                  </a:cubicBezTo>
                  <a:cubicBezTo>
                    <a:pt x="511444" y="7956486"/>
                    <a:pt x="507941" y="7945982"/>
                    <a:pt x="502686" y="7934604"/>
                  </a:cubicBezTo>
                  <a:cubicBezTo>
                    <a:pt x="498307" y="7922350"/>
                    <a:pt x="493929" y="7910096"/>
                    <a:pt x="489550" y="7896966"/>
                  </a:cubicBezTo>
                  <a:cubicBezTo>
                    <a:pt x="485171" y="7885587"/>
                    <a:pt x="480792" y="7874208"/>
                    <a:pt x="477289" y="7862829"/>
                  </a:cubicBezTo>
                  <a:cubicBezTo>
                    <a:pt x="472035" y="7849700"/>
                    <a:pt x="467656" y="7837446"/>
                    <a:pt x="463277" y="7824316"/>
                  </a:cubicBezTo>
                  <a:cubicBezTo>
                    <a:pt x="458898" y="7812937"/>
                    <a:pt x="455395" y="7800683"/>
                    <a:pt x="451016" y="7788428"/>
                  </a:cubicBezTo>
                  <a:cubicBezTo>
                    <a:pt x="446638" y="7775299"/>
                    <a:pt x="442259" y="7762170"/>
                    <a:pt x="437004" y="7748165"/>
                  </a:cubicBezTo>
                  <a:cubicBezTo>
                    <a:pt x="433501" y="7735910"/>
                    <a:pt x="429122" y="7723656"/>
                    <a:pt x="424744" y="7711402"/>
                  </a:cubicBezTo>
                  <a:cubicBezTo>
                    <a:pt x="421241" y="7698273"/>
                    <a:pt x="416862" y="7684268"/>
                    <a:pt x="412483" y="7671138"/>
                  </a:cubicBezTo>
                  <a:cubicBezTo>
                    <a:pt x="410731" y="7666762"/>
                    <a:pt x="408980" y="7662386"/>
                    <a:pt x="408980" y="7658884"/>
                  </a:cubicBezTo>
                  <a:cubicBezTo>
                    <a:pt x="402850" y="7640503"/>
                    <a:pt x="396719" y="7622997"/>
                    <a:pt x="391465" y="7604616"/>
                  </a:cubicBezTo>
                  <a:cubicBezTo>
                    <a:pt x="377452" y="7555599"/>
                    <a:pt x="363440" y="7506582"/>
                    <a:pt x="350304" y="7457566"/>
                  </a:cubicBezTo>
                  <a:cubicBezTo>
                    <a:pt x="345925" y="7443560"/>
                    <a:pt x="342422" y="7430431"/>
                    <a:pt x="338919" y="7417302"/>
                  </a:cubicBezTo>
                  <a:cubicBezTo>
                    <a:pt x="326659" y="7373536"/>
                    <a:pt x="314398" y="7327146"/>
                    <a:pt x="303013" y="7280755"/>
                  </a:cubicBezTo>
                  <a:cubicBezTo>
                    <a:pt x="301261" y="7275503"/>
                    <a:pt x="300386" y="7269376"/>
                    <a:pt x="298634" y="7264124"/>
                  </a:cubicBezTo>
                  <a:cubicBezTo>
                    <a:pt x="286373" y="7213357"/>
                    <a:pt x="274113" y="7160839"/>
                    <a:pt x="262728" y="7107446"/>
                  </a:cubicBezTo>
                  <a:cubicBezTo>
                    <a:pt x="260101" y="7094316"/>
                    <a:pt x="256598" y="7080311"/>
                    <a:pt x="253970" y="7067182"/>
                  </a:cubicBezTo>
                  <a:cubicBezTo>
                    <a:pt x="244337" y="7020791"/>
                    <a:pt x="233828" y="6975275"/>
                    <a:pt x="225070" y="6929760"/>
                  </a:cubicBezTo>
                  <a:cubicBezTo>
                    <a:pt x="222443" y="6919256"/>
                    <a:pt x="220692" y="6910503"/>
                    <a:pt x="218940" y="6900875"/>
                  </a:cubicBezTo>
                  <a:cubicBezTo>
                    <a:pt x="208431" y="6846606"/>
                    <a:pt x="197922" y="6791462"/>
                    <a:pt x="188288" y="6736318"/>
                  </a:cubicBezTo>
                  <a:cubicBezTo>
                    <a:pt x="185661" y="6723189"/>
                    <a:pt x="183034" y="6709184"/>
                    <a:pt x="180407" y="6696054"/>
                  </a:cubicBezTo>
                  <a:cubicBezTo>
                    <a:pt x="176904" y="6674172"/>
                    <a:pt x="173400" y="6653165"/>
                    <a:pt x="169898" y="6632158"/>
                  </a:cubicBezTo>
                  <a:cubicBezTo>
                    <a:pt x="163767" y="6598021"/>
                    <a:pt x="158513" y="6564760"/>
                    <a:pt x="153258" y="6530623"/>
                  </a:cubicBezTo>
                  <a:cubicBezTo>
                    <a:pt x="142749" y="6468476"/>
                    <a:pt x="133991" y="6407206"/>
                    <a:pt x="125234" y="6344184"/>
                  </a:cubicBezTo>
                  <a:cubicBezTo>
                    <a:pt x="125234" y="6339808"/>
                    <a:pt x="124358" y="6335431"/>
                    <a:pt x="123482" y="6331054"/>
                  </a:cubicBezTo>
                  <a:cubicBezTo>
                    <a:pt x="114725" y="6270659"/>
                    <a:pt x="107719" y="6210264"/>
                    <a:pt x="99837" y="6149868"/>
                  </a:cubicBezTo>
                  <a:cubicBezTo>
                    <a:pt x="98961" y="6142865"/>
                    <a:pt x="98085" y="6134988"/>
                    <a:pt x="96334" y="6127985"/>
                  </a:cubicBezTo>
                  <a:cubicBezTo>
                    <a:pt x="90203" y="6068465"/>
                    <a:pt x="83197" y="6009820"/>
                    <a:pt x="77067" y="5949424"/>
                  </a:cubicBezTo>
                  <a:cubicBezTo>
                    <a:pt x="76191" y="5939796"/>
                    <a:pt x="74440" y="5931918"/>
                    <a:pt x="73564" y="5922290"/>
                  </a:cubicBezTo>
                  <a:cubicBezTo>
                    <a:pt x="69185" y="5878524"/>
                    <a:pt x="64806" y="5833884"/>
                    <a:pt x="61303" y="5789244"/>
                  </a:cubicBezTo>
                  <a:cubicBezTo>
                    <a:pt x="59552" y="5776114"/>
                    <a:pt x="58676" y="5762985"/>
                    <a:pt x="56924" y="5750731"/>
                  </a:cubicBezTo>
                  <a:cubicBezTo>
                    <a:pt x="56049" y="5734976"/>
                    <a:pt x="54297" y="5718345"/>
                    <a:pt x="53421" y="5702590"/>
                  </a:cubicBezTo>
                  <a:cubicBezTo>
                    <a:pt x="48167" y="5649196"/>
                    <a:pt x="43788" y="5594928"/>
                    <a:pt x="39409" y="5539784"/>
                  </a:cubicBezTo>
                  <a:cubicBezTo>
                    <a:pt x="39409" y="5531906"/>
                    <a:pt x="38533" y="5524028"/>
                    <a:pt x="37658" y="5516150"/>
                  </a:cubicBezTo>
                  <a:cubicBezTo>
                    <a:pt x="33279" y="5454004"/>
                    <a:pt x="29776" y="5392734"/>
                    <a:pt x="25397" y="5330587"/>
                  </a:cubicBezTo>
                  <a:cubicBezTo>
                    <a:pt x="25397" y="5315707"/>
                    <a:pt x="24521" y="5299076"/>
                    <a:pt x="22770" y="5284196"/>
                  </a:cubicBezTo>
                  <a:cubicBezTo>
                    <a:pt x="21894" y="5262314"/>
                    <a:pt x="20143" y="5241306"/>
                    <a:pt x="19267" y="5221174"/>
                  </a:cubicBezTo>
                  <a:cubicBezTo>
                    <a:pt x="17515" y="5181786"/>
                    <a:pt x="15764" y="5143273"/>
                    <a:pt x="13137" y="5104760"/>
                  </a:cubicBezTo>
                  <a:cubicBezTo>
                    <a:pt x="13137" y="5103009"/>
                    <a:pt x="13137" y="5101258"/>
                    <a:pt x="13137" y="5099508"/>
                  </a:cubicBezTo>
                  <a:cubicBezTo>
                    <a:pt x="11385" y="5035611"/>
                    <a:pt x="9634" y="4971714"/>
                    <a:pt x="7006" y="4907818"/>
                  </a:cubicBezTo>
                  <a:cubicBezTo>
                    <a:pt x="7006" y="4897314"/>
                    <a:pt x="6131" y="4886810"/>
                    <a:pt x="6131" y="4876306"/>
                  </a:cubicBezTo>
                  <a:cubicBezTo>
                    <a:pt x="4379" y="4825539"/>
                    <a:pt x="3503" y="4776522"/>
                    <a:pt x="2627" y="4725755"/>
                  </a:cubicBezTo>
                  <a:cubicBezTo>
                    <a:pt x="2627" y="4713501"/>
                    <a:pt x="2627" y="4701247"/>
                    <a:pt x="2627" y="4689868"/>
                  </a:cubicBezTo>
                  <a:cubicBezTo>
                    <a:pt x="876" y="4679364"/>
                    <a:pt x="876" y="4669736"/>
                    <a:pt x="876" y="4659232"/>
                  </a:cubicBezTo>
                  <a:cubicBezTo>
                    <a:pt x="876" y="4597086"/>
                    <a:pt x="0" y="4534940"/>
                    <a:pt x="0" y="4472794"/>
                  </a:cubicBezTo>
                  <a:cubicBezTo>
                    <a:pt x="0" y="4464041"/>
                    <a:pt x="0" y="4454412"/>
                    <a:pt x="0" y="4445659"/>
                  </a:cubicBezTo>
                  <a:cubicBezTo>
                    <a:pt x="0" y="4386139"/>
                    <a:pt x="876" y="4327494"/>
                    <a:pt x="876" y="4268849"/>
                  </a:cubicBezTo>
                  <a:cubicBezTo>
                    <a:pt x="876" y="4266223"/>
                    <a:pt x="876" y="4261846"/>
                    <a:pt x="876" y="4259221"/>
                  </a:cubicBezTo>
                  <a:cubicBezTo>
                    <a:pt x="2627" y="4215456"/>
                    <a:pt x="3503" y="4171690"/>
                    <a:pt x="4379" y="4128801"/>
                  </a:cubicBezTo>
                  <a:cubicBezTo>
                    <a:pt x="4379" y="4099916"/>
                    <a:pt x="5255" y="4071031"/>
                    <a:pt x="6131" y="4041271"/>
                  </a:cubicBezTo>
                  <a:cubicBezTo>
                    <a:pt x="7006" y="3994880"/>
                    <a:pt x="9634" y="3947614"/>
                    <a:pt x="11385" y="3900348"/>
                  </a:cubicBezTo>
                  <a:cubicBezTo>
                    <a:pt x="12261" y="3876714"/>
                    <a:pt x="12261" y="3853081"/>
                    <a:pt x="13137" y="3829448"/>
                  </a:cubicBezTo>
                  <a:cubicBezTo>
                    <a:pt x="13137" y="3828573"/>
                    <a:pt x="13137" y="3826822"/>
                    <a:pt x="13137" y="3825947"/>
                  </a:cubicBezTo>
                  <a:cubicBezTo>
                    <a:pt x="16639" y="3762050"/>
                    <a:pt x="19267" y="3699029"/>
                    <a:pt x="23646" y="3636007"/>
                  </a:cubicBezTo>
                  <a:cubicBezTo>
                    <a:pt x="23646" y="3628129"/>
                    <a:pt x="24521" y="3620252"/>
                    <a:pt x="24521" y="3611499"/>
                  </a:cubicBezTo>
                  <a:cubicBezTo>
                    <a:pt x="28900" y="3539724"/>
                    <a:pt x="33279" y="3468825"/>
                    <a:pt x="38533" y="3398801"/>
                  </a:cubicBezTo>
                  <a:cubicBezTo>
                    <a:pt x="38533" y="3397050"/>
                    <a:pt x="38533" y="3397050"/>
                    <a:pt x="38533" y="3395300"/>
                  </a:cubicBezTo>
                  <a:cubicBezTo>
                    <a:pt x="43788" y="3332278"/>
                    <a:pt x="49043" y="3269256"/>
                    <a:pt x="54297" y="3207110"/>
                  </a:cubicBezTo>
                  <a:cubicBezTo>
                    <a:pt x="55173" y="3200108"/>
                    <a:pt x="55173" y="3193105"/>
                    <a:pt x="56049" y="3186978"/>
                  </a:cubicBezTo>
                  <a:cubicBezTo>
                    <a:pt x="61303" y="3126583"/>
                    <a:pt x="66558" y="3065312"/>
                    <a:pt x="72688" y="3004041"/>
                  </a:cubicBezTo>
                  <a:cubicBezTo>
                    <a:pt x="74440" y="2996163"/>
                    <a:pt x="75315" y="2987410"/>
                    <a:pt x="76191" y="2978657"/>
                  </a:cubicBezTo>
                  <a:cubicBezTo>
                    <a:pt x="77067" y="2970779"/>
                    <a:pt x="77943" y="2962902"/>
                    <a:pt x="77943" y="2955024"/>
                  </a:cubicBezTo>
                  <a:cubicBezTo>
                    <a:pt x="84073" y="2904256"/>
                    <a:pt x="90203" y="2852614"/>
                    <a:pt x="96334" y="2801846"/>
                  </a:cubicBezTo>
                  <a:cubicBezTo>
                    <a:pt x="97209" y="2790467"/>
                    <a:pt x="98961" y="2779964"/>
                    <a:pt x="100713" y="2768585"/>
                  </a:cubicBezTo>
                  <a:cubicBezTo>
                    <a:pt x="107719" y="2709940"/>
                    <a:pt x="114725" y="2651295"/>
                    <a:pt x="123482" y="2592650"/>
                  </a:cubicBezTo>
                  <a:cubicBezTo>
                    <a:pt x="124358" y="2586523"/>
                    <a:pt x="125234" y="2579520"/>
                    <a:pt x="126985" y="2571643"/>
                  </a:cubicBezTo>
                  <a:cubicBezTo>
                    <a:pt x="130488" y="2545384"/>
                    <a:pt x="133991" y="2517374"/>
                    <a:pt x="137494" y="2491115"/>
                  </a:cubicBezTo>
                  <a:cubicBezTo>
                    <a:pt x="140997" y="2466607"/>
                    <a:pt x="144500" y="2442974"/>
                    <a:pt x="148879" y="2419340"/>
                  </a:cubicBezTo>
                  <a:cubicBezTo>
                    <a:pt x="150631" y="2404460"/>
                    <a:pt x="153258" y="2390456"/>
                    <a:pt x="155010" y="2375575"/>
                  </a:cubicBezTo>
                  <a:cubicBezTo>
                    <a:pt x="164643" y="2318681"/>
                    <a:pt x="173400" y="2262662"/>
                    <a:pt x="183910" y="2205767"/>
                  </a:cubicBezTo>
                  <a:cubicBezTo>
                    <a:pt x="185661" y="2196139"/>
                    <a:pt x="187413" y="2185635"/>
                    <a:pt x="190040" y="2175132"/>
                  </a:cubicBezTo>
                  <a:cubicBezTo>
                    <a:pt x="197922" y="2128741"/>
                    <a:pt x="206679" y="2081475"/>
                    <a:pt x="215437" y="2035959"/>
                  </a:cubicBezTo>
                  <a:cubicBezTo>
                    <a:pt x="218940" y="2020204"/>
                    <a:pt x="221567" y="2004448"/>
                    <a:pt x="225070" y="1989568"/>
                  </a:cubicBezTo>
                  <a:cubicBezTo>
                    <a:pt x="226822" y="1976439"/>
                    <a:pt x="230325" y="1964185"/>
                    <a:pt x="232076" y="1951055"/>
                  </a:cubicBezTo>
                  <a:cubicBezTo>
                    <a:pt x="236455" y="1927422"/>
                    <a:pt x="242585" y="1904664"/>
                    <a:pt x="247840" y="1881031"/>
                  </a:cubicBezTo>
                  <a:cubicBezTo>
                    <a:pt x="253095" y="1856523"/>
                    <a:pt x="257474" y="1832014"/>
                    <a:pt x="263604" y="1807506"/>
                  </a:cubicBezTo>
                  <a:cubicBezTo>
                    <a:pt x="271486" y="1772494"/>
                    <a:pt x="279367" y="1738357"/>
                    <a:pt x="287249" y="1704221"/>
                  </a:cubicBezTo>
                  <a:cubicBezTo>
                    <a:pt x="292504" y="1682338"/>
                    <a:pt x="297758" y="1658705"/>
                    <a:pt x="303013" y="1636823"/>
                  </a:cubicBezTo>
                  <a:cubicBezTo>
                    <a:pt x="312646" y="1600060"/>
                    <a:pt x="322280" y="1563297"/>
                    <a:pt x="331913" y="1526535"/>
                  </a:cubicBezTo>
                  <a:cubicBezTo>
                    <a:pt x="337168" y="1508153"/>
                    <a:pt x="341546" y="1488897"/>
                    <a:pt x="345925" y="1472266"/>
                  </a:cubicBezTo>
                  <a:cubicBezTo>
                    <a:pt x="359937" y="1417122"/>
                    <a:pt x="375701" y="1363729"/>
                    <a:pt x="391465" y="1312086"/>
                  </a:cubicBezTo>
                  <a:cubicBezTo>
                    <a:pt x="654193" y="435911"/>
                    <a:pt x="1000118" y="-2614"/>
                    <a:pt x="1345167" y="12"/>
                  </a:cubicBezTo>
                  <a:close/>
                </a:path>
              </a:pathLst>
            </a:custGeom>
            <a:solidFill>
              <a:srgbClr val="FF0000">
                <a:alpha val="98000"/>
              </a:srgb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3266" dirty="0">
                <a:latin typeface="Poppins" panose="00000500000000000000" pitchFamily="2" charset="0"/>
              </a:endParaRPr>
            </a:p>
          </p:txBody>
        </p:sp>
        <p:sp>
          <p:nvSpPr>
            <p:cNvPr id="84" name="Freeform 8">
              <a:extLst>
                <a:ext uri="{FF2B5EF4-FFF2-40B4-BE49-F238E27FC236}">
                  <a16:creationId xmlns:a16="http://schemas.microsoft.com/office/drawing/2014/main" id="{A150EDCF-3064-4BB5-8EB9-A07F78C7E5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5508" y="3674982"/>
              <a:ext cx="1949441" cy="8901798"/>
            </a:xfrm>
            <a:custGeom>
              <a:avLst/>
              <a:gdLst>
                <a:gd name="T0" fmla="*/ 2106 w 2226"/>
                <a:gd name="T1" fmla="*/ 10157 h 10170"/>
                <a:gd name="T2" fmla="*/ 2031 w 2226"/>
                <a:gd name="T3" fmla="*/ 10134 h 10170"/>
                <a:gd name="T4" fmla="*/ 1936 w 2226"/>
                <a:gd name="T5" fmla="*/ 10086 h 10170"/>
                <a:gd name="T6" fmla="*/ 1848 w 2226"/>
                <a:gd name="T7" fmla="*/ 10024 h 10170"/>
                <a:gd name="T8" fmla="*/ 1760 w 2226"/>
                <a:gd name="T9" fmla="*/ 9943 h 10170"/>
                <a:gd name="T10" fmla="*/ 1686 w 2226"/>
                <a:gd name="T11" fmla="*/ 9860 h 10170"/>
                <a:gd name="T12" fmla="*/ 1588 w 2226"/>
                <a:gd name="T13" fmla="*/ 9727 h 10170"/>
                <a:gd name="T14" fmla="*/ 1494 w 2226"/>
                <a:gd name="T15" fmla="*/ 9575 h 10170"/>
                <a:gd name="T16" fmla="*/ 1390 w 2226"/>
                <a:gd name="T17" fmla="*/ 9371 h 10170"/>
                <a:gd name="T18" fmla="*/ 1325 w 2226"/>
                <a:gd name="T19" fmla="*/ 9227 h 10170"/>
                <a:gd name="T20" fmla="*/ 1248 w 2226"/>
                <a:gd name="T21" fmla="*/ 9029 h 10170"/>
                <a:gd name="T22" fmla="*/ 1189 w 2226"/>
                <a:gd name="T23" fmla="*/ 8860 h 10170"/>
                <a:gd name="T24" fmla="*/ 1075 w 2226"/>
                <a:gd name="T25" fmla="*/ 8481 h 10170"/>
                <a:gd name="T26" fmla="*/ 979 w 2226"/>
                <a:gd name="T27" fmla="*/ 8080 h 10170"/>
                <a:gd name="T28" fmla="*/ 864 w 2226"/>
                <a:gd name="T29" fmla="*/ 7467 h 10170"/>
                <a:gd name="T30" fmla="*/ 803 w 2226"/>
                <a:gd name="T31" fmla="*/ 7032 h 10170"/>
                <a:gd name="T32" fmla="*/ 749 w 2226"/>
                <a:gd name="T33" fmla="*/ 6522 h 10170"/>
                <a:gd name="T34" fmla="*/ 715 w 2226"/>
                <a:gd name="T35" fmla="*/ 6043 h 10170"/>
                <a:gd name="T36" fmla="*/ 691 w 2226"/>
                <a:gd name="T37" fmla="*/ 5365 h 10170"/>
                <a:gd name="T38" fmla="*/ 691 w 2226"/>
                <a:gd name="T39" fmla="*/ 4872 h 10170"/>
                <a:gd name="T40" fmla="*/ 715 w 2226"/>
                <a:gd name="T41" fmla="*/ 4161 h 10170"/>
                <a:gd name="T42" fmla="*/ 753 w 2226"/>
                <a:gd name="T43" fmla="*/ 3648 h 10170"/>
                <a:gd name="T44" fmla="*/ 829 w 2226"/>
                <a:gd name="T45" fmla="*/ 2969 h 10170"/>
                <a:gd name="T46" fmla="*/ 899 w 2226"/>
                <a:gd name="T47" fmla="*/ 2527 h 10170"/>
                <a:gd name="T48" fmla="*/ 990 w 2226"/>
                <a:gd name="T49" fmla="*/ 2071 h 10170"/>
                <a:gd name="T50" fmla="*/ 1084 w 2226"/>
                <a:gd name="T51" fmla="*/ 1688 h 10170"/>
                <a:gd name="T52" fmla="*/ 395 w 2226"/>
                <a:gd name="T53" fmla="*/ 1685 h 10170"/>
                <a:gd name="T54" fmla="*/ 283 w 2226"/>
                <a:gd name="T55" fmla="*/ 2152 h 10170"/>
                <a:gd name="T56" fmla="*/ 217 w 2226"/>
                <a:gd name="T57" fmla="*/ 2488 h 10170"/>
                <a:gd name="T58" fmla="*/ 145 w 2226"/>
                <a:gd name="T59" fmla="*/ 2941 h 10170"/>
                <a:gd name="T60" fmla="*/ 89 w 2226"/>
                <a:gd name="T61" fmla="*/ 3379 h 10170"/>
                <a:gd name="T62" fmla="*/ 44 w 2226"/>
                <a:gd name="T63" fmla="*/ 3882 h 10170"/>
                <a:gd name="T64" fmla="*/ 15 w 2226"/>
                <a:gd name="T65" fmla="*/ 4374 h 10170"/>
                <a:gd name="T66" fmla="*/ 1 w 2226"/>
                <a:gd name="T67" fmla="*/ 4869 h 10170"/>
                <a:gd name="T68" fmla="*/ 1 w 2226"/>
                <a:gd name="T69" fmla="*/ 5326 h 10170"/>
                <a:gd name="T70" fmla="*/ 15 w 2226"/>
                <a:gd name="T71" fmla="*/ 5829 h 10170"/>
                <a:gd name="T72" fmla="*/ 29 w 2226"/>
                <a:gd name="T73" fmla="*/ 6093 h 10170"/>
                <a:gd name="T74" fmla="*/ 70 w 2226"/>
                <a:gd name="T75" fmla="*/ 6617 h 10170"/>
                <a:gd name="T76" fmla="*/ 114 w 2226"/>
                <a:gd name="T77" fmla="*/ 7029 h 10170"/>
                <a:gd name="T78" fmla="*/ 194 w 2226"/>
                <a:gd name="T79" fmla="*/ 7580 h 10170"/>
                <a:gd name="T80" fmla="*/ 257 w 2226"/>
                <a:gd name="T81" fmla="*/ 7920 h 10170"/>
                <a:gd name="T82" fmla="*/ 387 w 2226"/>
                <a:gd name="T83" fmla="*/ 8477 h 10170"/>
                <a:gd name="T84" fmla="*/ 471 w 2226"/>
                <a:gd name="T85" fmla="*/ 8767 h 10170"/>
                <a:gd name="T86" fmla="*/ 545 w 2226"/>
                <a:gd name="T87" fmla="*/ 8986 h 10170"/>
                <a:gd name="T88" fmla="*/ 605 w 2226"/>
                <a:gd name="T89" fmla="*/ 9147 h 10170"/>
                <a:gd name="T90" fmla="*/ 683 w 2226"/>
                <a:gd name="T91" fmla="*/ 9330 h 10170"/>
                <a:gd name="T92" fmla="*/ 753 w 2226"/>
                <a:gd name="T93" fmla="*/ 9475 h 10170"/>
                <a:gd name="T94" fmla="*/ 846 w 2226"/>
                <a:gd name="T95" fmla="*/ 9640 h 10170"/>
                <a:gd name="T96" fmla="*/ 923 w 2226"/>
                <a:gd name="T97" fmla="*/ 9757 h 10170"/>
                <a:gd name="T98" fmla="*/ 1012 w 2226"/>
                <a:gd name="T99" fmla="*/ 9874 h 10170"/>
                <a:gd name="T100" fmla="*/ 1071 w 2226"/>
                <a:gd name="T101" fmla="*/ 9940 h 10170"/>
                <a:gd name="T102" fmla="*/ 1159 w 2226"/>
                <a:gd name="T103" fmla="*/ 10020 h 10170"/>
                <a:gd name="T104" fmla="*/ 1232 w 2226"/>
                <a:gd name="T105" fmla="*/ 10073 h 10170"/>
                <a:gd name="T106" fmla="*/ 1322 w 2226"/>
                <a:gd name="T107" fmla="*/ 10122 h 10170"/>
                <a:gd name="T108" fmla="*/ 1379 w 2226"/>
                <a:gd name="T109" fmla="*/ 10143 h 10170"/>
                <a:gd name="T110" fmla="*/ 1471 w 2226"/>
                <a:gd name="T111" fmla="*/ 10162 h 10170"/>
                <a:gd name="T112" fmla="*/ 2180 w 2226"/>
                <a:gd name="T113" fmla="*/ 10168 h 10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226" h="10170">
                  <a:moveTo>
                    <a:pt x="2180" y="10168"/>
                  </a:moveTo>
                  <a:lnTo>
                    <a:pt x="2180" y="10168"/>
                  </a:lnTo>
                  <a:cubicBezTo>
                    <a:pt x="2174" y="10168"/>
                    <a:pt x="2167" y="10167"/>
                    <a:pt x="2160" y="10166"/>
                  </a:cubicBezTo>
                  <a:lnTo>
                    <a:pt x="2160" y="10166"/>
                  </a:lnTo>
                  <a:cubicBezTo>
                    <a:pt x="2155" y="10165"/>
                    <a:pt x="2149" y="10165"/>
                    <a:pt x="2143" y="10164"/>
                  </a:cubicBezTo>
                  <a:lnTo>
                    <a:pt x="2143" y="10164"/>
                  </a:lnTo>
                  <a:cubicBezTo>
                    <a:pt x="2136" y="10162"/>
                    <a:pt x="2130" y="10162"/>
                    <a:pt x="2123" y="10160"/>
                  </a:cubicBezTo>
                  <a:lnTo>
                    <a:pt x="2123" y="10160"/>
                  </a:lnTo>
                  <a:cubicBezTo>
                    <a:pt x="2117" y="10159"/>
                    <a:pt x="2111" y="10158"/>
                    <a:pt x="2106" y="10157"/>
                  </a:cubicBezTo>
                  <a:lnTo>
                    <a:pt x="2106" y="10157"/>
                  </a:lnTo>
                  <a:cubicBezTo>
                    <a:pt x="2099" y="10155"/>
                    <a:pt x="2092" y="10153"/>
                    <a:pt x="2085" y="10151"/>
                  </a:cubicBezTo>
                  <a:lnTo>
                    <a:pt x="2085" y="10151"/>
                  </a:lnTo>
                  <a:cubicBezTo>
                    <a:pt x="2080" y="10150"/>
                    <a:pt x="2075" y="10149"/>
                    <a:pt x="2068" y="10147"/>
                  </a:cubicBezTo>
                  <a:lnTo>
                    <a:pt x="2068" y="10147"/>
                  </a:lnTo>
                  <a:cubicBezTo>
                    <a:pt x="2061" y="10144"/>
                    <a:pt x="2055" y="10143"/>
                    <a:pt x="2048" y="10140"/>
                  </a:cubicBezTo>
                  <a:lnTo>
                    <a:pt x="2048" y="10140"/>
                  </a:lnTo>
                  <a:cubicBezTo>
                    <a:pt x="2043" y="10137"/>
                    <a:pt x="2037" y="10136"/>
                    <a:pt x="2031" y="10134"/>
                  </a:cubicBezTo>
                  <a:lnTo>
                    <a:pt x="2031" y="10134"/>
                  </a:lnTo>
                  <a:cubicBezTo>
                    <a:pt x="2025" y="10131"/>
                    <a:pt x="2018" y="10128"/>
                    <a:pt x="2011" y="10125"/>
                  </a:cubicBezTo>
                  <a:lnTo>
                    <a:pt x="2011" y="10125"/>
                  </a:lnTo>
                  <a:cubicBezTo>
                    <a:pt x="2006" y="10123"/>
                    <a:pt x="2000" y="10121"/>
                    <a:pt x="1994" y="10118"/>
                  </a:cubicBezTo>
                  <a:lnTo>
                    <a:pt x="1994" y="10118"/>
                  </a:lnTo>
                  <a:cubicBezTo>
                    <a:pt x="1988" y="10115"/>
                    <a:pt x="1981" y="10111"/>
                    <a:pt x="1974" y="10107"/>
                  </a:cubicBezTo>
                  <a:lnTo>
                    <a:pt x="1974" y="10107"/>
                  </a:lnTo>
                  <a:cubicBezTo>
                    <a:pt x="1969" y="10104"/>
                    <a:pt x="1963" y="10102"/>
                    <a:pt x="1958" y="10099"/>
                  </a:cubicBezTo>
                  <a:lnTo>
                    <a:pt x="1958" y="10099"/>
                  </a:lnTo>
                  <a:cubicBezTo>
                    <a:pt x="1951" y="10095"/>
                    <a:pt x="1944" y="10090"/>
                    <a:pt x="1936" y="10086"/>
                  </a:cubicBezTo>
                  <a:lnTo>
                    <a:pt x="1936" y="10086"/>
                  </a:lnTo>
                  <a:cubicBezTo>
                    <a:pt x="1931" y="10083"/>
                    <a:pt x="1927" y="10080"/>
                    <a:pt x="1922" y="10077"/>
                  </a:cubicBezTo>
                  <a:lnTo>
                    <a:pt x="1922" y="10077"/>
                  </a:lnTo>
                  <a:cubicBezTo>
                    <a:pt x="1914" y="10072"/>
                    <a:pt x="1906" y="10067"/>
                    <a:pt x="1899" y="10062"/>
                  </a:cubicBezTo>
                  <a:lnTo>
                    <a:pt x="1899" y="10062"/>
                  </a:lnTo>
                  <a:cubicBezTo>
                    <a:pt x="1894" y="10058"/>
                    <a:pt x="1889" y="10056"/>
                    <a:pt x="1885" y="10052"/>
                  </a:cubicBezTo>
                  <a:lnTo>
                    <a:pt x="1885" y="10052"/>
                  </a:lnTo>
                  <a:cubicBezTo>
                    <a:pt x="1873" y="10043"/>
                    <a:pt x="1860" y="10034"/>
                    <a:pt x="1848" y="10024"/>
                  </a:cubicBezTo>
                  <a:lnTo>
                    <a:pt x="1848" y="10024"/>
                  </a:lnTo>
                  <a:cubicBezTo>
                    <a:pt x="1847" y="10023"/>
                    <a:pt x="1846" y="10023"/>
                    <a:pt x="1845" y="10021"/>
                  </a:cubicBezTo>
                  <a:lnTo>
                    <a:pt x="1845" y="10021"/>
                  </a:lnTo>
                  <a:cubicBezTo>
                    <a:pt x="1834" y="10012"/>
                    <a:pt x="1822" y="10002"/>
                    <a:pt x="1812" y="9993"/>
                  </a:cubicBezTo>
                  <a:lnTo>
                    <a:pt x="1812" y="9993"/>
                  </a:lnTo>
                  <a:cubicBezTo>
                    <a:pt x="1807" y="9988"/>
                    <a:pt x="1803" y="9984"/>
                    <a:pt x="1799" y="9981"/>
                  </a:cubicBezTo>
                  <a:lnTo>
                    <a:pt x="1799" y="9981"/>
                  </a:lnTo>
                  <a:cubicBezTo>
                    <a:pt x="1791" y="9973"/>
                    <a:pt x="1783" y="9966"/>
                    <a:pt x="1775" y="9958"/>
                  </a:cubicBezTo>
                  <a:lnTo>
                    <a:pt x="1775" y="9958"/>
                  </a:lnTo>
                  <a:cubicBezTo>
                    <a:pt x="1770" y="9953"/>
                    <a:pt x="1766" y="9949"/>
                    <a:pt x="1760" y="9943"/>
                  </a:cubicBezTo>
                  <a:lnTo>
                    <a:pt x="1760" y="9943"/>
                  </a:lnTo>
                  <a:cubicBezTo>
                    <a:pt x="1753" y="9935"/>
                    <a:pt x="1746" y="9928"/>
                    <a:pt x="1739" y="9921"/>
                  </a:cubicBezTo>
                  <a:lnTo>
                    <a:pt x="1739" y="9921"/>
                  </a:lnTo>
                  <a:cubicBezTo>
                    <a:pt x="1735" y="9915"/>
                    <a:pt x="1730" y="9910"/>
                    <a:pt x="1726" y="9906"/>
                  </a:cubicBezTo>
                  <a:lnTo>
                    <a:pt x="1726" y="9906"/>
                  </a:lnTo>
                  <a:cubicBezTo>
                    <a:pt x="1717" y="9896"/>
                    <a:pt x="1709" y="9888"/>
                    <a:pt x="1701" y="9878"/>
                  </a:cubicBezTo>
                  <a:lnTo>
                    <a:pt x="1701" y="9878"/>
                  </a:lnTo>
                  <a:cubicBezTo>
                    <a:pt x="1696" y="9872"/>
                    <a:pt x="1691" y="9866"/>
                    <a:pt x="1686" y="9860"/>
                  </a:cubicBezTo>
                  <a:lnTo>
                    <a:pt x="1686" y="9860"/>
                  </a:lnTo>
                  <a:cubicBezTo>
                    <a:pt x="1679" y="9851"/>
                    <a:pt x="1671" y="9841"/>
                    <a:pt x="1663" y="9832"/>
                  </a:cubicBezTo>
                  <a:lnTo>
                    <a:pt x="1663" y="9832"/>
                  </a:lnTo>
                  <a:cubicBezTo>
                    <a:pt x="1658" y="9825"/>
                    <a:pt x="1654" y="9819"/>
                    <a:pt x="1648" y="9812"/>
                  </a:cubicBezTo>
                  <a:lnTo>
                    <a:pt x="1648" y="9812"/>
                  </a:lnTo>
                  <a:cubicBezTo>
                    <a:pt x="1640" y="9802"/>
                    <a:pt x="1633" y="9792"/>
                    <a:pt x="1626" y="9781"/>
                  </a:cubicBezTo>
                  <a:lnTo>
                    <a:pt x="1626" y="9781"/>
                  </a:lnTo>
                  <a:cubicBezTo>
                    <a:pt x="1621" y="9775"/>
                    <a:pt x="1616" y="9769"/>
                    <a:pt x="1611" y="9762"/>
                  </a:cubicBezTo>
                  <a:lnTo>
                    <a:pt x="1611" y="9762"/>
                  </a:lnTo>
                  <a:cubicBezTo>
                    <a:pt x="1603" y="9750"/>
                    <a:pt x="1595" y="9739"/>
                    <a:pt x="1588" y="9727"/>
                  </a:cubicBezTo>
                  <a:lnTo>
                    <a:pt x="1588" y="9727"/>
                  </a:lnTo>
                  <a:cubicBezTo>
                    <a:pt x="1584" y="9720"/>
                    <a:pt x="1580" y="9714"/>
                    <a:pt x="1575" y="9707"/>
                  </a:cubicBezTo>
                  <a:lnTo>
                    <a:pt x="1575" y="9707"/>
                  </a:lnTo>
                  <a:cubicBezTo>
                    <a:pt x="1561" y="9688"/>
                    <a:pt x="1548" y="9666"/>
                    <a:pt x="1534" y="9644"/>
                  </a:cubicBezTo>
                  <a:lnTo>
                    <a:pt x="1534" y="9644"/>
                  </a:lnTo>
                  <a:cubicBezTo>
                    <a:pt x="1531" y="9639"/>
                    <a:pt x="1530" y="9635"/>
                    <a:pt x="1527" y="9631"/>
                  </a:cubicBezTo>
                  <a:lnTo>
                    <a:pt x="1527" y="9631"/>
                  </a:lnTo>
                  <a:cubicBezTo>
                    <a:pt x="1516" y="9613"/>
                    <a:pt x="1506" y="9594"/>
                    <a:pt x="1494" y="9575"/>
                  </a:cubicBezTo>
                  <a:lnTo>
                    <a:pt x="1494" y="9575"/>
                  </a:lnTo>
                  <a:cubicBezTo>
                    <a:pt x="1491" y="9568"/>
                    <a:pt x="1486" y="9560"/>
                    <a:pt x="1482" y="9553"/>
                  </a:cubicBezTo>
                  <a:lnTo>
                    <a:pt x="1482" y="9553"/>
                  </a:lnTo>
                  <a:cubicBezTo>
                    <a:pt x="1472" y="9535"/>
                    <a:pt x="1462" y="9517"/>
                    <a:pt x="1452" y="9498"/>
                  </a:cubicBezTo>
                  <a:lnTo>
                    <a:pt x="1452" y="9498"/>
                  </a:lnTo>
                  <a:cubicBezTo>
                    <a:pt x="1449" y="9491"/>
                    <a:pt x="1446" y="9484"/>
                    <a:pt x="1442" y="9479"/>
                  </a:cubicBezTo>
                  <a:lnTo>
                    <a:pt x="1442" y="9479"/>
                  </a:lnTo>
                  <a:cubicBezTo>
                    <a:pt x="1429" y="9453"/>
                    <a:pt x="1417" y="9427"/>
                    <a:pt x="1404" y="9401"/>
                  </a:cubicBezTo>
                  <a:lnTo>
                    <a:pt x="1404" y="9401"/>
                  </a:lnTo>
                  <a:cubicBezTo>
                    <a:pt x="1399" y="9391"/>
                    <a:pt x="1394" y="9381"/>
                    <a:pt x="1390" y="9371"/>
                  </a:cubicBezTo>
                  <a:lnTo>
                    <a:pt x="1390" y="9371"/>
                  </a:lnTo>
                  <a:cubicBezTo>
                    <a:pt x="1384" y="9359"/>
                    <a:pt x="1378" y="9345"/>
                    <a:pt x="1371" y="9333"/>
                  </a:cubicBezTo>
                  <a:lnTo>
                    <a:pt x="1371" y="9333"/>
                  </a:lnTo>
                  <a:cubicBezTo>
                    <a:pt x="1367" y="9322"/>
                    <a:pt x="1362" y="9311"/>
                    <a:pt x="1358" y="9300"/>
                  </a:cubicBezTo>
                  <a:lnTo>
                    <a:pt x="1358" y="9300"/>
                  </a:lnTo>
                  <a:cubicBezTo>
                    <a:pt x="1351" y="9287"/>
                    <a:pt x="1346" y="9275"/>
                    <a:pt x="1340" y="9262"/>
                  </a:cubicBezTo>
                  <a:lnTo>
                    <a:pt x="1340" y="9262"/>
                  </a:lnTo>
                  <a:cubicBezTo>
                    <a:pt x="1335" y="9250"/>
                    <a:pt x="1330" y="9238"/>
                    <a:pt x="1325" y="9227"/>
                  </a:cubicBezTo>
                  <a:lnTo>
                    <a:pt x="1325" y="9227"/>
                  </a:lnTo>
                  <a:cubicBezTo>
                    <a:pt x="1320" y="9214"/>
                    <a:pt x="1314" y="9200"/>
                    <a:pt x="1309" y="9187"/>
                  </a:cubicBezTo>
                  <a:lnTo>
                    <a:pt x="1309" y="9187"/>
                  </a:lnTo>
                  <a:cubicBezTo>
                    <a:pt x="1304" y="9175"/>
                    <a:pt x="1299" y="9162"/>
                    <a:pt x="1294" y="9151"/>
                  </a:cubicBezTo>
                  <a:lnTo>
                    <a:pt x="1294" y="9151"/>
                  </a:lnTo>
                  <a:cubicBezTo>
                    <a:pt x="1289" y="9137"/>
                    <a:pt x="1284" y="9123"/>
                    <a:pt x="1278" y="9109"/>
                  </a:cubicBezTo>
                  <a:lnTo>
                    <a:pt x="1278" y="9109"/>
                  </a:lnTo>
                  <a:cubicBezTo>
                    <a:pt x="1273" y="9098"/>
                    <a:pt x="1269" y="9084"/>
                    <a:pt x="1264" y="9071"/>
                  </a:cubicBezTo>
                  <a:lnTo>
                    <a:pt x="1264" y="9071"/>
                  </a:lnTo>
                  <a:cubicBezTo>
                    <a:pt x="1258" y="9057"/>
                    <a:pt x="1253" y="9043"/>
                    <a:pt x="1248" y="9029"/>
                  </a:cubicBezTo>
                  <a:lnTo>
                    <a:pt x="1248" y="9029"/>
                  </a:lnTo>
                  <a:cubicBezTo>
                    <a:pt x="1243" y="9017"/>
                    <a:pt x="1238" y="9003"/>
                    <a:pt x="1234" y="8989"/>
                  </a:cubicBezTo>
                  <a:lnTo>
                    <a:pt x="1234" y="8989"/>
                  </a:lnTo>
                  <a:cubicBezTo>
                    <a:pt x="1229" y="8975"/>
                    <a:pt x="1223" y="8961"/>
                    <a:pt x="1218" y="8946"/>
                  </a:cubicBezTo>
                  <a:lnTo>
                    <a:pt x="1218" y="8946"/>
                  </a:lnTo>
                  <a:cubicBezTo>
                    <a:pt x="1213" y="8932"/>
                    <a:pt x="1209" y="8918"/>
                    <a:pt x="1203" y="8905"/>
                  </a:cubicBezTo>
                  <a:lnTo>
                    <a:pt x="1203" y="8905"/>
                  </a:lnTo>
                  <a:cubicBezTo>
                    <a:pt x="1199" y="8889"/>
                    <a:pt x="1194" y="8875"/>
                    <a:pt x="1189" y="8860"/>
                  </a:cubicBezTo>
                  <a:lnTo>
                    <a:pt x="1189" y="8860"/>
                  </a:lnTo>
                  <a:cubicBezTo>
                    <a:pt x="1184" y="8846"/>
                    <a:pt x="1179" y="8831"/>
                    <a:pt x="1175" y="8817"/>
                  </a:cubicBezTo>
                  <a:lnTo>
                    <a:pt x="1175" y="8817"/>
                  </a:lnTo>
                  <a:cubicBezTo>
                    <a:pt x="1170" y="8801"/>
                    <a:pt x="1164" y="8786"/>
                    <a:pt x="1160" y="8770"/>
                  </a:cubicBezTo>
                  <a:lnTo>
                    <a:pt x="1160" y="8770"/>
                  </a:lnTo>
                  <a:cubicBezTo>
                    <a:pt x="1152" y="8745"/>
                    <a:pt x="1145" y="8720"/>
                    <a:pt x="1136" y="8695"/>
                  </a:cubicBezTo>
                  <a:lnTo>
                    <a:pt x="1136" y="8695"/>
                  </a:lnTo>
                  <a:cubicBezTo>
                    <a:pt x="1120" y="8639"/>
                    <a:pt x="1103" y="8583"/>
                    <a:pt x="1088" y="8526"/>
                  </a:cubicBezTo>
                  <a:lnTo>
                    <a:pt x="1088" y="8526"/>
                  </a:lnTo>
                  <a:cubicBezTo>
                    <a:pt x="1084" y="8512"/>
                    <a:pt x="1080" y="8496"/>
                    <a:pt x="1075" y="8481"/>
                  </a:cubicBezTo>
                  <a:lnTo>
                    <a:pt x="1075" y="8481"/>
                  </a:lnTo>
                  <a:cubicBezTo>
                    <a:pt x="1061" y="8430"/>
                    <a:pt x="1049" y="8378"/>
                    <a:pt x="1036" y="8325"/>
                  </a:cubicBezTo>
                  <a:lnTo>
                    <a:pt x="1036" y="8325"/>
                  </a:lnTo>
                  <a:cubicBezTo>
                    <a:pt x="1034" y="8318"/>
                    <a:pt x="1032" y="8312"/>
                    <a:pt x="1030" y="8305"/>
                  </a:cubicBezTo>
                  <a:lnTo>
                    <a:pt x="1030" y="8305"/>
                  </a:lnTo>
                  <a:cubicBezTo>
                    <a:pt x="1016" y="8247"/>
                    <a:pt x="1003" y="8187"/>
                    <a:pt x="989" y="8127"/>
                  </a:cubicBezTo>
                  <a:lnTo>
                    <a:pt x="989" y="8127"/>
                  </a:lnTo>
                  <a:cubicBezTo>
                    <a:pt x="985" y="8111"/>
                    <a:pt x="982" y="8096"/>
                    <a:pt x="979" y="8080"/>
                  </a:cubicBezTo>
                  <a:lnTo>
                    <a:pt x="979" y="8080"/>
                  </a:lnTo>
                  <a:cubicBezTo>
                    <a:pt x="968" y="8029"/>
                    <a:pt x="956" y="7976"/>
                    <a:pt x="946" y="7923"/>
                  </a:cubicBezTo>
                  <a:lnTo>
                    <a:pt x="946" y="7923"/>
                  </a:lnTo>
                  <a:cubicBezTo>
                    <a:pt x="943" y="7913"/>
                    <a:pt x="941" y="7901"/>
                    <a:pt x="939" y="7891"/>
                  </a:cubicBezTo>
                  <a:lnTo>
                    <a:pt x="939" y="7891"/>
                  </a:lnTo>
                  <a:cubicBezTo>
                    <a:pt x="927" y="7830"/>
                    <a:pt x="915" y="7767"/>
                    <a:pt x="903" y="7703"/>
                  </a:cubicBezTo>
                  <a:lnTo>
                    <a:pt x="903" y="7703"/>
                  </a:lnTo>
                  <a:cubicBezTo>
                    <a:pt x="901" y="7688"/>
                    <a:pt x="898" y="7672"/>
                    <a:pt x="895" y="7656"/>
                  </a:cubicBezTo>
                  <a:lnTo>
                    <a:pt x="895" y="7656"/>
                  </a:lnTo>
                  <a:cubicBezTo>
                    <a:pt x="885" y="7594"/>
                    <a:pt x="874" y="7532"/>
                    <a:pt x="864" y="7467"/>
                  </a:cubicBezTo>
                  <a:lnTo>
                    <a:pt x="864" y="7467"/>
                  </a:lnTo>
                  <a:lnTo>
                    <a:pt x="864" y="7467"/>
                  </a:lnTo>
                  <a:lnTo>
                    <a:pt x="864" y="7467"/>
                  </a:lnTo>
                  <a:cubicBezTo>
                    <a:pt x="853" y="7397"/>
                    <a:pt x="842" y="7326"/>
                    <a:pt x="832" y="7255"/>
                  </a:cubicBezTo>
                  <a:lnTo>
                    <a:pt x="832" y="7255"/>
                  </a:lnTo>
                  <a:cubicBezTo>
                    <a:pt x="831" y="7250"/>
                    <a:pt x="831" y="7244"/>
                    <a:pt x="830" y="7240"/>
                  </a:cubicBezTo>
                  <a:lnTo>
                    <a:pt x="830" y="7240"/>
                  </a:lnTo>
                  <a:cubicBezTo>
                    <a:pt x="821" y="7171"/>
                    <a:pt x="812" y="7102"/>
                    <a:pt x="803" y="7032"/>
                  </a:cubicBezTo>
                  <a:lnTo>
                    <a:pt x="803" y="7032"/>
                  </a:lnTo>
                  <a:cubicBezTo>
                    <a:pt x="802" y="7024"/>
                    <a:pt x="800" y="7017"/>
                    <a:pt x="800" y="7008"/>
                  </a:cubicBezTo>
                  <a:lnTo>
                    <a:pt x="800" y="7008"/>
                  </a:lnTo>
                  <a:cubicBezTo>
                    <a:pt x="792" y="6941"/>
                    <a:pt x="784" y="6872"/>
                    <a:pt x="777" y="6803"/>
                  </a:cubicBezTo>
                  <a:lnTo>
                    <a:pt x="777" y="6803"/>
                  </a:lnTo>
                  <a:cubicBezTo>
                    <a:pt x="775" y="6794"/>
                    <a:pt x="774" y="6783"/>
                    <a:pt x="774" y="6774"/>
                  </a:cubicBezTo>
                  <a:lnTo>
                    <a:pt x="774" y="6774"/>
                  </a:lnTo>
                  <a:cubicBezTo>
                    <a:pt x="767" y="6708"/>
                    <a:pt x="761" y="6642"/>
                    <a:pt x="754" y="6576"/>
                  </a:cubicBezTo>
                  <a:lnTo>
                    <a:pt x="754" y="6576"/>
                  </a:lnTo>
                  <a:cubicBezTo>
                    <a:pt x="753" y="6558"/>
                    <a:pt x="751" y="6540"/>
                    <a:pt x="749" y="6522"/>
                  </a:cubicBezTo>
                  <a:lnTo>
                    <a:pt x="749" y="6522"/>
                  </a:lnTo>
                  <a:cubicBezTo>
                    <a:pt x="744" y="6460"/>
                    <a:pt x="739" y="6399"/>
                    <a:pt x="735" y="6337"/>
                  </a:cubicBezTo>
                  <a:lnTo>
                    <a:pt x="735" y="6337"/>
                  </a:lnTo>
                  <a:cubicBezTo>
                    <a:pt x="733" y="6327"/>
                    <a:pt x="733" y="6318"/>
                    <a:pt x="733" y="6308"/>
                  </a:cubicBezTo>
                  <a:lnTo>
                    <a:pt x="733" y="6308"/>
                  </a:lnTo>
                  <a:cubicBezTo>
                    <a:pt x="728" y="6238"/>
                    <a:pt x="723" y="6168"/>
                    <a:pt x="719" y="6097"/>
                  </a:cubicBezTo>
                  <a:lnTo>
                    <a:pt x="719" y="6097"/>
                  </a:lnTo>
                  <a:cubicBezTo>
                    <a:pt x="717" y="6079"/>
                    <a:pt x="716" y="6061"/>
                    <a:pt x="715" y="6043"/>
                  </a:cubicBezTo>
                  <a:lnTo>
                    <a:pt x="715" y="6043"/>
                  </a:lnTo>
                  <a:cubicBezTo>
                    <a:pt x="712" y="5976"/>
                    <a:pt x="708" y="5907"/>
                    <a:pt x="705" y="5839"/>
                  </a:cubicBezTo>
                  <a:lnTo>
                    <a:pt x="705" y="5839"/>
                  </a:lnTo>
                  <a:cubicBezTo>
                    <a:pt x="705" y="5836"/>
                    <a:pt x="705" y="5835"/>
                    <a:pt x="705" y="5833"/>
                  </a:cubicBezTo>
                  <a:lnTo>
                    <a:pt x="705" y="5833"/>
                  </a:lnTo>
                  <a:cubicBezTo>
                    <a:pt x="701" y="5760"/>
                    <a:pt x="699" y="5687"/>
                    <a:pt x="697" y="5615"/>
                  </a:cubicBezTo>
                  <a:lnTo>
                    <a:pt x="697" y="5615"/>
                  </a:lnTo>
                  <a:cubicBezTo>
                    <a:pt x="696" y="5601"/>
                    <a:pt x="696" y="5589"/>
                    <a:pt x="696" y="5577"/>
                  </a:cubicBezTo>
                  <a:lnTo>
                    <a:pt x="696" y="5577"/>
                  </a:lnTo>
                  <a:cubicBezTo>
                    <a:pt x="693" y="5506"/>
                    <a:pt x="693" y="5435"/>
                    <a:pt x="691" y="5365"/>
                  </a:cubicBezTo>
                  <a:lnTo>
                    <a:pt x="691" y="5365"/>
                  </a:lnTo>
                  <a:cubicBezTo>
                    <a:pt x="691" y="5352"/>
                    <a:pt x="691" y="5341"/>
                    <a:pt x="691" y="5330"/>
                  </a:cubicBezTo>
                  <a:lnTo>
                    <a:pt x="691" y="5330"/>
                  </a:lnTo>
                  <a:cubicBezTo>
                    <a:pt x="690" y="5259"/>
                    <a:pt x="689" y="5188"/>
                    <a:pt x="689" y="5117"/>
                  </a:cubicBezTo>
                  <a:lnTo>
                    <a:pt x="689" y="5117"/>
                  </a:lnTo>
                  <a:cubicBezTo>
                    <a:pt x="689" y="5106"/>
                    <a:pt x="689" y="5096"/>
                    <a:pt x="689" y="5085"/>
                  </a:cubicBezTo>
                  <a:lnTo>
                    <a:pt x="689" y="5085"/>
                  </a:lnTo>
                  <a:cubicBezTo>
                    <a:pt x="689" y="5014"/>
                    <a:pt x="690" y="4944"/>
                    <a:pt x="691" y="4872"/>
                  </a:cubicBezTo>
                  <a:lnTo>
                    <a:pt x="691" y="4872"/>
                  </a:lnTo>
                  <a:cubicBezTo>
                    <a:pt x="692" y="4822"/>
                    <a:pt x="693" y="4774"/>
                    <a:pt x="693" y="4724"/>
                  </a:cubicBezTo>
                  <a:lnTo>
                    <a:pt x="693" y="4724"/>
                  </a:lnTo>
                  <a:cubicBezTo>
                    <a:pt x="694" y="4691"/>
                    <a:pt x="695" y="4658"/>
                    <a:pt x="696" y="4624"/>
                  </a:cubicBezTo>
                  <a:lnTo>
                    <a:pt x="696" y="4624"/>
                  </a:lnTo>
                  <a:cubicBezTo>
                    <a:pt x="698" y="4570"/>
                    <a:pt x="700" y="4516"/>
                    <a:pt x="701" y="4462"/>
                  </a:cubicBezTo>
                  <a:lnTo>
                    <a:pt x="701" y="4462"/>
                  </a:lnTo>
                  <a:cubicBezTo>
                    <a:pt x="703" y="4434"/>
                    <a:pt x="703" y="4406"/>
                    <a:pt x="705" y="4378"/>
                  </a:cubicBezTo>
                  <a:lnTo>
                    <a:pt x="705" y="4378"/>
                  </a:lnTo>
                  <a:cubicBezTo>
                    <a:pt x="707" y="4306"/>
                    <a:pt x="712" y="4233"/>
                    <a:pt x="715" y="4161"/>
                  </a:cubicBezTo>
                  <a:lnTo>
                    <a:pt x="715" y="4161"/>
                  </a:lnTo>
                  <a:cubicBezTo>
                    <a:pt x="716" y="4151"/>
                    <a:pt x="716" y="4142"/>
                    <a:pt x="717" y="4132"/>
                  </a:cubicBezTo>
                  <a:lnTo>
                    <a:pt x="717" y="4132"/>
                  </a:lnTo>
                  <a:cubicBezTo>
                    <a:pt x="721" y="4051"/>
                    <a:pt x="728" y="3970"/>
                    <a:pt x="733" y="3889"/>
                  </a:cubicBezTo>
                  <a:lnTo>
                    <a:pt x="733" y="3889"/>
                  </a:lnTo>
                  <a:cubicBezTo>
                    <a:pt x="739" y="3817"/>
                    <a:pt x="744" y="3743"/>
                    <a:pt x="751" y="3670"/>
                  </a:cubicBezTo>
                  <a:lnTo>
                    <a:pt x="751" y="3670"/>
                  </a:lnTo>
                  <a:cubicBezTo>
                    <a:pt x="752" y="3662"/>
                    <a:pt x="752" y="3655"/>
                    <a:pt x="753" y="3648"/>
                  </a:cubicBezTo>
                  <a:lnTo>
                    <a:pt x="753" y="3648"/>
                  </a:lnTo>
                  <a:cubicBezTo>
                    <a:pt x="759" y="3578"/>
                    <a:pt x="766" y="3508"/>
                    <a:pt x="773" y="3440"/>
                  </a:cubicBezTo>
                  <a:lnTo>
                    <a:pt x="773" y="3440"/>
                  </a:lnTo>
                  <a:cubicBezTo>
                    <a:pt x="774" y="3429"/>
                    <a:pt x="775" y="3420"/>
                    <a:pt x="776" y="3409"/>
                  </a:cubicBezTo>
                  <a:lnTo>
                    <a:pt x="776" y="3409"/>
                  </a:lnTo>
                  <a:cubicBezTo>
                    <a:pt x="783" y="3342"/>
                    <a:pt x="791" y="3275"/>
                    <a:pt x="799" y="3207"/>
                  </a:cubicBezTo>
                  <a:lnTo>
                    <a:pt x="799" y="3207"/>
                  </a:lnTo>
                  <a:cubicBezTo>
                    <a:pt x="800" y="3195"/>
                    <a:pt x="802" y="3182"/>
                    <a:pt x="803" y="3169"/>
                  </a:cubicBezTo>
                  <a:lnTo>
                    <a:pt x="803" y="3169"/>
                  </a:lnTo>
                  <a:cubicBezTo>
                    <a:pt x="812" y="3102"/>
                    <a:pt x="821" y="3035"/>
                    <a:pt x="829" y="2969"/>
                  </a:cubicBezTo>
                  <a:lnTo>
                    <a:pt x="829" y="2969"/>
                  </a:lnTo>
                  <a:cubicBezTo>
                    <a:pt x="831" y="2961"/>
                    <a:pt x="832" y="2953"/>
                    <a:pt x="833" y="2946"/>
                  </a:cubicBezTo>
                  <a:lnTo>
                    <a:pt x="833" y="2946"/>
                  </a:lnTo>
                  <a:cubicBezTo>
                    <a:pt x="842" y="2886"/>
                    <a:pt x="850" y="2829"/>
                    <a:pt x="859" y="2770"/>
                  </a:cubicBezTo>
                  <a:lnTo>
                    <a:pt x="859" y="2770"/>
                  </a:lnTo>
                  <a:cubicBezTo>
                    <a:pt x="862" y="2754"/>
                    <a:pt x="864" y="2738"/>
                    <a:pt x="867" y="2721"/>
                  </a:cubicBezTo>
                  <a:lnTo>
                    <a:pt x="867" y="2721"/>
                  </a:lnTo>
                  <a:cubicBezTo>
                    <a:pt x="877" y="2656"/>
                    <a:pt x="888" y="2591"/>
                    <a:pt x="899" y="2527"/>
                  </a:cubicBezTo>
                  <a:lnTo>
                    <a:pt x="899" y="2527"/>
                  </a:lnTo>
                  <a:cubicBezTo>
                    <a:pt x="902" y="2516"/>
                    <a:pt x="903" y="2504"/>
                    <a:pt x="905" y="2493"/>
                  </a:cubicBezTo>
                  <a:lnTo>
                    <a:pt x="905" y="2493"/>
                  </a:lnTo>
                  <a:cubicBezTo>
                    <a:pt x="915" y="2439"/>
                    <a:pt x="925" y="2386"/>
                    <a:pt x="936" y="2333"/>
                  </a:cubicBezTo>
                  <a:lnTo>
                    <a:pt x="936" y="2333"/>
                  </a:lnTo>
                  <a:cubicBezTo>
                    <a:pt x="939" y="2315"/>
                    <a:pt x="942" y="2297"/>
                    <a:pt x="946" y="2280"/>
                  </a:cubicBezTo>
                  <a:lnTo>
                    <a:pt x="946" y="2280"/>
                  </a:lnTo>
                  <a:cubicBezTo>
                    <a:pt x="954" y="2238"/>
                    <a:pt x="962" y="2197"/>
                    <a:pt x="971" y="2156"/>
                  </a:cubicBezTo>
                  <a:lnTo>
                    <a:pt x="971" y="2156"/>
                  </a:lnTo>
                  <a:cubicBezTo>
                    <a:pt x="977" y="2128"/>
                    <a:pt x="983" y="2099"/>
                    <a:pt x="990" y="2071"/>
                  </a:cubicBezTo>
                  <a:lnTo>
                    <a:pt x="990" y="2071"/>
                  </a:lnTo>
                  <a:cubicBezTo>
                    <a:pt x="998" y="2032"/>
                    <a:pt x="1008" y="1993"/>
                    <a:pt x="1017" y="1954"/>
                  </a:cubicBezTo>
                  <a:lnTo>
                    <a:pt x="1017" y="1954"/>
                  </a:lnTo>
                  <a:cubicBezTo>
                    <a:pt x="1023" y="1928"/>
                    <a:pt x="1029" y="1902"/>
                    <a:pt x="1036" y="1877"/>
                  </a:cubicBezTo>
                  <a:lnTo>
                    <a:pt x="1036" y="1877"/>
                  </a:lnTo>
                  <a:cubicBezTo>
                    <a:pt x="1046" y="1834"/>
                    <a:pt x="1057" y="1792"/>
                    <a:pt x="1068" y="1750"/>
                  </a:cubicBezTo>
                  <a:lnTo>
                    <a:pt x="1068" y="1750"/>
                  </a:lnTo>
                  <a:cubicBezTo>
                    <a:pt x="1073" y="1730"/>
                    <a:pt x="1078" y="1709"/>
                    <a:pt x="1084" y="1688"/>
                  </a:cubicBezTo>
                  <a:lnTo>
                    <a:pt x="1084" y="1688"/>
                  </a:lnTo>
                  <a:cubicBezTo>
                    <a:pt x="1101" y="1626"/>
                    <a:pt x="1118" y="1565"/>
                    <a:pt x="1136" y="1505"/>
                  </a:cubicBezTo>
                  <a:lnTo>
                    <a:pt x="1136" y="1505"/>
                  </a:lnTo>
                  <a:cubicBezTo>
                    <a:pt x="1437" y="504"/>
                    <a:pt x="1831" y="5"/>
                    <a:pt x="2225" y="7"/>
                  </a:cubicBezTo>
                  <a:lnTo>
                    <a:pt x="1536" y="3"/>
                  </a:lnTo>
                  <a:lnTo>
                    <a:pt x="1536" y="3"/>
                  </a:lnTo>
                  <a:cubicBezTo>
                    <a:pt x="1142" y="0"/>
                    <a:pt x="747" y="501"/>
                    <a:pt x="447" y="1502"/>
                  </a:cubicBezTo>
                  <a:lnTo>
                    <a:pt x="447" y="1502"/>
                  </a:lnTo>
                  <a:cubicBezTo>
                    <a:pt x="429" y="1561"/>
                    <a:pt x="411" y="1622"/>
                    <a:pt x="395" y="1685"/>
                  </a:cubicBezTo>
                  <a:lnTo>
                    <a:pt x="395" y="1685"/>
                  </a:lnTo>
                  <a:cubicBezTo>
                    <a:pt x="390" y="1704"/>
                    <a:pt x="385" y="1726"/>
                    <a:pt x="379" y="1747"/>
                  </a:cubicBezTo>
                  <a:lnTo>
                    <a:pt x="379" y="1747"/>
                  </a:lnTo>
                  <a:cubicBezTo>
                    <a:pt x="368" y="1789"/>
                    <a:pt x="357" y="1831"/>
                    <a:pt x="346" y="1873"/>
                  </a:cubicBezTo>
                  <a:lnTo>
                    <a:pt x="346" y="1873"/>
                  </a:lnTo>
                  <a:cubicBezTo>
                    <a:pt x="340" y="1898"/>
                    <a:pt x="334" y="1925"/>
                    <a:pt x="328" y="1950"/>
                  </a:cubicBezTo>
                  <a:lnTo>
                    <a:pt x="328" y="1950"/>
                  </a:lnTo>
                  <a:cubicBezTo>
                    <a:pt x="319" y="1989"/>
                    <a:pt x="310" y="2028"/>
                    <a:pt x="301" y="2068"/>
                  </a:cubicBezTo>
                  <a:lnTo>
                    <a:pt x="301" y="2068"/>
                  </a:lnTo>
                  <a:cubicBezTo>
                    <a:pt x="294" y="2096"/>
                    <a:pt x="289" y="2124"/>
                    <a:pt x="283" y="2152"/>
                  </a:cubicBezTo>
                  <a:lnTo>
                    <a:pt x="283" y="2152"/>
                  </a:lnTo>
                  <a:cubicBezTo>
                    <a:pt x="277" y="2179"/>
                    <a:pt x="270" y="2205"/>
                    <a:pt x="265" y="2232"/>
                  </a:cubicBezTo>
                  <a:lnTo>
                    <a:pt x="265" y="2232"/>
                  </a:lnTo>
                  <a:cubicBezTo>
                    <a:pt x="263" y="2247"/>
                    <a:pt x="259" y="2261"/>
                    <a:pt x="257" y="2276"/>
                  </a:cubicBezTo>
                  <a:lnTo>
                    <a:pt x="257" y="2276"/>
                  </a:lnTo>
                  <a:cubicBezTo>
                    <a:pt x="253" y="2293"/>
                    <a:pt x="250" y="2311"/>
                    <a:pt x="246" y="2329"/>
                  </a:cubicBezTo>
                  <a:lnTo>
                    <a:pt x="246" y="2329"/>
                  </a:lnTo>
                  <a:cubicBezTo>
                    <a:pt x="236" y="2381"/>
                    <a:pt x="226" y="2435"/>
                    <a:pt x="217" y="2488"/>
                  </a:cubicBezTo>
                  <a:lnTo>
                    <a:pt x="217" y="2488"/>
                  </a:lnTo>
                  <a:cubicBezTo>
                    <a:pt x="214" y="2500"/>
                    <a:pt x="212" y="2512"/>
                    <a:pt x="210" y="2523"/>
                  </a:cubicBezTo>
                  <a:lnTo>
                    <a:pt x="210" y="2523"/>
                  </a:lnTo>
                  <a:cubicBezTo>
                    <a:pt x="198" y="2588"/>
                    <a:pt x="188" y="2652"/>
                    <a:pt x="177" y="2717"/>
                  </a:cubicBezTo>
                  <a:lnTo>
                    <a:pt x="177" y="2717"/>
                  </a:lnTo>
                  <a:cubicBezTo>
                    <a:pt x="175" y="2734"/>
                    <a:pt x="172" y="2750"/>
                    <a:pt x="170" y="2767"/>
                  </a:cubicBezTo>
                  <a:lnTo>
                    <a:pt x="170" y="2767"/>
                  </a:lnTo>
                  <a:cubicBezTo>
                    <a:pt x="165" y="2794"/>
                    <a:pt x="161" y="2821"/>
                    <a:pt x="157" y="2849"/>
                  </a:cubicBezTo>
                  <a:lnTo>
                    <a:pt x="157" y="2849"/>
                  </a:lnTo>
                  <a:cubicBezTo>
                    <a:pt x="153" y="2879"/>
                    <a:pt x="149" y="2911"/>
                    <a:pt x="145" y="2941"/>
                  </a:cubicBezTo>
                  <a:lnTo>
                    <a:pt x="145" y="2941"/>
                  </a:lnTo>
                  <a:cubicBezTo>
                    <a:pt x="143" y="2950"/>
                    <a:pt x="142" y="2958"/>
                    <a:pt x="141" y="2965"/>
                  </a:cubicBezTo>
                  <a:lnTo>
                    <a:pt x="141" y="2965"/>
                  </a:lnTo>
                  <a:cubicBezTo>
                    <a:pt x="131" y="3032"/>
                    <a:pt x="123" y="3099"/>
                    <a:pt x="115" y="3166"/>
                  </a:cubicBezTo>
                  <a:lnTo>
                    <a:pt x="115" y="3166"/>
                  </a:lnTo>
                  <a:cubicBezTo>
                    <a:pt x="113" y="3179"/>
                    <a:pt x="111" y="3191"/>
                    <a:pt x="110" y="3204"/>
                  </a:cubicBezTo>
                  <a:lnTo>
                    <a:pt x="110" y="3204"/>
                  </a:lnTo>
                  <a:cubicBezTo>
                    <a:pt x="103" y="3262"/>
                    <a:pt x="96" y="3321"/>
                    <a:pt x="89" y="3379"/>
                  </a:cubicBezTo>
                  <a:lnTo>
                    <a:pt x="89" y="3379"/>
                  </a:lnTo>
                  <a:cubicBezTo>
                    <a:pt x="89" y="3388"/>
                    <a:pt x="88" y="3397"/>
                    <a:pt x="87" y="3406"/>
                  </a:cubicBezTo>
                  <a:lnTo>
                    <a:pt x="87" y="3406"/>
                  </a:lnTo>
                  <a:cubicBezTo>
                    <a:pt x="86" y="3416"/>
                    <a:pt x="85" y="3426"/>
                    <a:pt x="83" y="3435"/>
                  </a:cubicBezTo>
                  <a:lnTo>
                    <a:pt x="83" y="3435"/>
                  </a:lnTo>
                  <a:cubicBezTo>
                    <a:pt x="76" y="3505"/>
                    <a:pt x="70" y="3575"/>
                    <a:pt x="64" y="3644"/>
                  </a:cubicBezTo>
                  <a:lnTo>
                    <a:pt x="64" y="3644"/>
                  </a:lnTo>
                  <a:cubicBezTo>
                    <a:pt x="63" y="3651"/>
                    <a:pt x="63" y="3659"/>
                    <a:pt x="62" y="3667"/>
                  </a:cubicBezTo>
                  <a:lnTo>
                    <a:pt x="62" y="3667"/>
                  </a:lnTo>
                  <a:cubicBezTo>
                    <a:pt x="56" y="3738"/>
                    <a:pt x="50" y="3810"/>
                    <a:pt x="44" y="3882"/>
                  </a:cubicBezTo>
                  <a:lnTo>
                    <a:pt x="44" y="3882"/>
                  </a:lnTo>
                  <a:cubicBezTo>
                    <a:pt x="44" y="3884"/>
                    <a:pt x="44" y="3884"/>
                    <a:pt x="44" y="3886"/>
                  </a:cubicBezTo>
                  <a:lnTo>
                    <a:pt x="44" y="3886"/>
                  </a:lnTo>
                  <a:cubicBezTo>
                    <a:pt x="38" y="3966"/>
                    <a:pt x="33" y="4047"/>
                    <a:pt x="28" y="4129"/>
                  </a:cubicBezTo>
                  <a:lnTo>
                    <a:pt x="28" y="4129"/>
                  </a:lnTo>
                  <a:cubicBezTo>
                    <a:pt x="28" y="4139"/>
                    <a:pt x="27" y="4148"/>
                    <a:pt x="27" y="4157"/>
                  </a:cubicBezTo>
                  <a:lnTo>
                    <a:pt x="27" y="4157"/>
                  </a:lnTo>
                  <a:cubicBezTo>
                    <a:pt x="22" y="4229"/>
                    <a:pt x="19" y="4301"/>
                    <a:pt x="15" y="4374"/>
                  </a:cubicBezTo>
                  <a:lnTo>
                    <a:pt x="15" y="4374"/>
                  </a:lnTo>
                  <a:cubicBezTo>
                    <a:pt x="15" y="4375"/>
                    <a:pt x="15" y="4377"/>
                    <a:pt x="15" y="4378"/>
                  </a:cubicBezTo>
                  <a:lnTo>
                    <a:pt x="15" y="4378"/>
                  </a:lnTo>
                  <a:cubicBezTo>
                    <a:pt x="14" y="4405"/>
                    <a:pt x="14" y="4432"/>
                    <a:pt x="13" y="4459"/>
                  </a:cubicBezTo>
                  <a:lnTo>
                    <a:pt x="13" y="4459"/>
                  </a:lnTo>
                  <a:cubicBezTo>
                    <a:pt x="11" y="4513"/>
                    <a:pt x="8" y="4567"/>
                    <a:pt x="7" y="4620"/>
                  </a:cubicBezTo>
                  <a:lnTo>
                    <a:pt x="7" y="4620"/>
                  </a:lnTo>
                  <a:cubicBezTo>
                    <a:pt x="6" y="4654"/>
                    <a:pt x="5" y="4687"/>
                    <a:pt x="5" y="4720"/>
                  </a:cubicBezTo>
                  <a:lnTo>
                    <a:pt x="5" y="4720"/>
                  </a:lnTo>
                  <a:cubicBezTo>
                    <a:pt x="4" y="4769"/>
                    <a:pt x="3" y="4819"/>
                    <a:pt x="1" y="4869"/>
                  </a:cubicBezTo>
                  <a:lnTo>
                    <a:pt x="1" y="4869"/>
                  </a:lnTo>
                  <a:cubicBezTo>
                    <a:pt x="1" y="4872"/>
                    <a:pt x="1" y="4877"/>
                    <a:pt x="1" y="4880"/>
                  </a:cubicBezTo>
                  <a:lnTo>
                    <a:pt x="1" y="4880"/>
                  </a:lnTo>
                  <a:cubicBezTo>
                    <a:pt x="1" y="4947"/>
                    <a:pt x="0" y="5014"/>
                    <a:pt x="0" y="5082"/>
                  </a:cubicBezTo>
                  <a:lnTo>
                    <a:pt x="0" y="5082"/>
                  </a:lnTo>
                  <a:cubicBezTo>
                    <a:pt x="0" y="5092"/>
                    <a:pt x="0" y="5103"/>
                    <a:pt x="0" y="5113"/>
                  </a:cubicBezTo>
                  <a:lnTo>
                    <a:pt x="0" y="5113"/>
                  </a:lnTo>
                  <a:cubicBezTo>
                    <a:pt x="0" y="5184"/>
                    <a:pt x="1" y="5255"/>
                    <a:pt x="1" y="5326"/>
                  </a:cubicBezTo>
                  <a:lnTo>
                    <a:pt x="1" y="5326"/>
                  </a:lnTo>
                  <a:cubicBezTo>
                    <a:pt x="1" y="5338"/>
                    <a:pt x="1" y="5349"/>
                    <a:pt x="3" y="5361"/>
                  </a:cubicBezTo>
                  <a:lnTo>
                    <a:pt x="3" y="5361"/>
                  </a:lnTo>
                  <a:cubicBezTo>
                    <a:pt x="3" y="5374"/>
                    <a:pt x="3" y="5388"/>
                    <a:pt x="3" y="5402"/>
                  </a:cubicBezTo>
                  <a:lnTo>
                    <a:pt x="3" y="5402"/>
                  </a:lnTo>
                  <a:cubicBezTo>
                    <a:pt x="4" y="5460"/>
                    <a:pt x="5" y="5516"/>
                    <a:pt x="7" y="5574"/>
                  </a:cubicBezTo>
                  <a:lnTo>
                    <a:pt x="7" y="5574"/>
                  </a:lnTo>
                  <a:cubicBezTo>
                    <a:pt x="7" y="5586"/>
                    <a:pt x="8" y="5598"/>
                    <a:pt x="8" y="5610"/>
                  </a:cubicBezTo>
                  <a:lnTo>
                    <a:pt x="8" y="5610"/>
                  </a:lnTo>
                  <a:cubicBezTo>
                    <a:pt x="11" y="5683"/>
                    <a:pt x="13" y="5756"/>
                    <a:pt x="15" y="5829"/>
                  </a:cubicBezTo>
                  <a:lnTo>
                    <a:pt x="15" y="5829"/>
                  </a:lnTo>
                  <a:cubicBezTo>
                    <a:pt x="15" y="5831"/>
                    <a:pt x="15" y="5833"/>
                    <a:pt x="15" y="5835"/>
                  </a:cubicBezTo>
                  <a:lnTo>
                    <a:pt x="15" y="5835"/>
                  </a:lnTo>
                  <a:cubicBezTo>
                    <a:pt x="18" y="5879"/>
                    <a:pt x="20" y="5923"/>
                    <a:pt x="22" y="5968"/>
                  </a:cubicBezTo>
                  <a:lnTo>
                    <a:pt x="22" y="5968"/>
                  </a:lnTo>
                  <a:cubicBezTo>
                    <a:pt x="23" y="5991"/>
                    <a:pt x="25" y="6015"/>
                    <a:pt x="26" y="6040"/>
                  </a:cubicBezTo>
                  <a:lnTo>
                    <a:pt x="26" y="6040"/>
                  </a:lnTo>
                  <a:cubicBezTo>
                    <a:pt x="28" y="6057"/>
                    <a:pt x="29" y="6076"/>
                    <a:pt x="29" y="6093"/>
                  </a:cubicBezTo>
                  <a:lnTo>
                    <a:pt x="29" y="6093"/>
                  </a:lnTo>
                  <a:cubicBezTo>
                    <a:pt x="34" y="6164"/>
                    <a:pt x="38" y="6234"/>
                    <a:pt x="43" y="6305"/>
                  </a:cubicBezTo>
                  <a:lnTo>
                    <a:pt x="43" y="6305"/>
                  </a:lnTo>
                  <a:cubicBezTo>
                    <a:pt x="44" y="6314"/>
                    <a:pt x="45" y="6323"/>
                    <a:pt x="45" y="6332"/>
                  </a:cubicBezTo>
                  <a:lnTo>
                    <a:pt x="45" y="6332"/>
                  </a:lnTo>
                  <a:cubicBezTo>
                    <a:pt x="50" y="6395"/>
                    <a:pt x="55" y="6457"/>
                    <a:pt x="61" y="6518"/>
                  </a:cubicBezTo>
                  <a:lnTo>
                    <a:pt x="61" y="6518"/>
                  </a:lnTo>
                  <a:cubicBezTo>
                    <a:pt x="62" y="6536"/>
                    <a:pt x="64" y="6555"/>
                    <a:pt x="65" y="6573"/>
                  </a:cubicBezTo>
                  <a:lnTo>
                    <a:pt x="65" y="6573"/>
                  </a:lnTo>
                  <a:cubicBezTo>
                    <a:pt x="67" y="6587"/>
                    <a:pt x="68" y="6602"/>
                    <a:pt x="70" y="6617"/>
                  </a:cubicBezTo>
                  <a:lnTo>
                    <a:pt x="70" y="6617"/>
                  </a:lnTo>
                  <a:cubicBezTo>
                    <a:pt x="74" y="6668"/>
                    <a:pt x="79" y="6719"/>
                    <a:pt x="84" y="6769"/>
                  </a:cubicBezTo>
                  <a:lnTo>
                    <a:pt x="84" y="6769"/>
                  </a:lnTo>
                  <a:cubicBezTo>
                    <a:pt x="85" y="6780"/>
                    <a:pt x="87" y="6789"/>
                    <a:pt x="88" y="6800"/>
                  </a:cubicBezTo>
                  <a:lnTo>
                    <a:pt x="88" y="6800"/>
                  </a:lnTo>
                  <a:cubicBezTo>
                    <a:pt x="95" y="6869"/>
                    <a:pt x="103" y="6936"/>
                    <a:pt x="110" y="7004"/>
                  </a:cubicBezTo>
                  <a:lnTo>
                    <a:pt x="110" y="7004"/>
                  </a:lnTo>
                  <a:cubicBezTo>
                    <a:pt x="112" y="7012"/>
                    <a:pt x="113" y="7021"/>
                    <a:pt x="114" y="7029"/>
                  </a:cubicBezTo>
                  <a:lnTo>
                    <a:pt x="114" y="7029"/>
                  </a:lnTo>
                  <a:cubicBezTo>
                    <a:pt x="123" y="7098"/>
                    <a:pt x="131" y="7167"/>
                    <a:pt x="141" y="7236"/>
                  </a:cubicBezTo>
                  <a:lnTo>
                    <a:pt x="141" y="7236"/>
                  </a:lnTo>
                  <a:cubicBezTo>
                    <a:pt x="142" y="7241"/>
                    <a:pt x="143" y="7246"/>
                    <a:pt x="143" y="7251"/>
                  </a:cubicBezTo>
                  <a:lnTo>
                    <a:pt x="143" y="7251"/>
                  </a:lnTo>
                  <a:cubicBezTo>
                    <a:pt x="153" y="7323"/>
                    <a:pt x="163" y="7393"/>
                    <a:pt x="175" y="7464"/>
                  </a:cubicBezTo>
                  <a:lnTo>
                    <a:pt x="175" y="7464"/>
                  </a:lnTo>
                  <a:lnTo>
                    <a:pt x="175" y="7464"/>
                  </a:lnTo>
                  <a:lnTo>
                    <a:pt x="175" y="7464"/>
                  </a:lnTo>
                  <a:cubicBezTo>
                    <a:pt x="181" y="7503"/>
                    <a:pt x="187" y="7541"/>
                    <a:pt x="194" y="7580"/>
                  </a:cubicBezTo>
                  <a:lnTo>
                    <a:pt x="194" y="7580"/>
                  </a:lnTo>
                  <a:cubicBezTo>
                    <a:pt x="198" y="7604"/>
                    <a:pt x="202" y="7628"/>
                    <a:pt x="206" y="7653"/>
                  </a:cubicBezTo>
                  <a:lnTo>
                    <a:pt x="206" y="7653"/>
                  </a:lnTo>
                  <a:cubicBezTo>
                    <a:pt x="209" y="7668"/>
                    <a:pt x="212" y="7684"/>
                    <a:pt x="215" y="7699"/>
                  </a:cubicBezTo>
                  <a:lnTo>
                    <a:pt x="215" y="7699"/>
                  </a:lnTo>
                  <a:cubicBezTo>
                    <a:pt x="226" y="7762"/>
                    <a:pt x="238" y="7825"/>
                    <a:pt x="250" y="7887"/>
                  </a:cubicBezTo>
                  <a:lnTo>
                    <a:pt x="250" y="7887"/>
                  </a:lnTo>
                  <a:cubicBezTo>
                    <a:pt x="252" y="7898"/>
                    <a:pt x="254" y="7908"/>
                    <a:pt x="257" y="7920"/>
                  </a:cubicBezTo>
                  <a:lnTo>
                    <a:pt x="257" y="7920"/>
                  </a:lnTo>
                  <a:cubicBezTo>
                    <a:pt x="267" y="7972"/>
                    <a:pt x="279" y="8024"/>
                    <a:pt x="290" y="8077"/>
                  </a:cubicBezTo>
                  <a:lnTo>
                    <a:pt x="290" y="8077"/>
                  </a:lnTo>
                  <a:cubicBezTo>
                    <a:pt x="293" y="8092"/>
                    <a:pt x="297" y="8108"/>
                    <a:pt x="300" y="8123"/>
                  </a:cubicBezTo>
                  <a:lnTo>
                    <a:pt x="300" y="8123"/>
                  </a:lnTo>
                  <a:cubicBezTo>
                    <a:pt x="313" y="8184"/>
                    <a:pt x="327" y="8244"/>
                    <a:pt x="341" y="8302"/>
                  </a:cubicBezTo>
                  <a:lnTo>
                    <a:pt x="341" y="8302"/>
                  </a:lnTo>
                  <a:cubicBezTo>
                    <a:pt x="343" y="8308"/>
                    <a:pt x="344" y="8315"/>
                    <a:pt x="346" y="8321"/>
                  </a:cubicBezTo>
                  <a:lnTo>
                    <a:pt x="346" y="8321"/>
                  </a:lnTo>
                  <a:cubicBezTo>
                    <a:pt x="359" y="8374"/>
                    <a:pt x="373" y="8427"/>
                    <a:pt x="387" y="8477"/>
                  </a:cubicBezTo>
                  <a:lnTo>
                    <a:pt x="387" y="8477"/>
                  </a:lnTo>
                  <a:cubicBezTo>
                    <a:pt x="391" y="8492"/>
                    <a:pt x="395" y="8507"/>
                    <a:pt x="400" y="8523"/>
                  </a:cubicBezTo>
                  <a:lnTo>
                    <a:pt x="400" y="8523"/>
                  </a:lnTo>
                  <a:cubicBezTo>
                    <a:pt x="415" y="8579"/>
                    <a:pt x="431" y="8635"/>
                    <a:pt x="447" y="8691"/>
                  </a:cubicBezTo>
                  <a:lnTo>
                    <a:pt x="447" y="8691"/>
                  </a:lnTo>
                  <a:cubicBezTo>
                    <a:pt x="453" y="8712"/>
                    <a:pt x="460" y="8732"/>
                    <a:pt x="467" y="8753"/>
                  </a:cubicBezTo>
                  <a:lnTo>
                    <a:pt x="467" y="8753"/>
                  </a:lnTo>
                  <a:cubicBezTo>
                    <a:pt x="467" y="8757"/>
                    <a:pt x="469" y="8762"/>
                    <a:pt x="471" y="8767"/>
                  </a:cubicBezTo>
                  <a:lnTo>
                    <a:pt x="471" y="8767"/>
                  </a:lnTo>
                  <a:cubicBezTo>
                    <a:pt x="476" y="8782"/>
                    <a:pt x="481" y="8798"/>
                    <a:pt x="485" y="8813"/>
                  </a:cubicBezTo>
                  <a:lnTo>
                    <a:pt x="485" y="8813"/>
                  </a:lnTo>
                  <a:cubicBezTo>
                    <a:pt x="490" y="8827"/>
                    <a:pt x="495" y="8841"/>
                    <a:pt x="499" y="8855"/>
                  </a:cubicBezTo>
                  <a:lnTo>
                    <a:pt x="499" y="8855"/>
                  </a:lnTo>
                  <a:cubicBezTo>
                    <a:pt x="505" y="8871"/>
                    <a:pt x="510" y="8886"/>
                    <a:pt x="515" y="8901"/>
                  </a:cubicBezTo>
                  <a:lnTo>
                    <a:pt x="515" y="8901"/>
                  </a:lnTo>
                  <a:cubicBezTo>
                    <a:pt x="520" y="8915"/>
                    <a:pt x="524" y="8929"/>
                    <a:pt x="529" y="8942"/>
                  </a:cubicBezTo>
                  <a:lnTo>
                    <a:pt x="529" y="8942"/>
                  </a:lnTo>
                  <a:cubicBezTo>
                    <a:pt x="534" y="8957"/>
                    <a:pt x="539" y="8971"/>
                    <a:pt x="545" y="8986"/>
                  </a:cubicBezTo>
                  <a:lnTo>
                    <a:pt x="545" y="8986"/>
                  </a:lnTo>
                  <a:cubicBezTo>
                    <a:pt x="549" y="8999"/>
                    <a:pt x="554" y="9012"/>
                    <a:pt x="559" y="9025"/>
                  </a:cubicBezTo>
                  <a:lnTo>
                    <a:pt x="559" y="9025"/>
                  </a:lnTo>
                  <a:cubicBezTo>
                    <a:pt x="564" y="9040"/>
                    <a:pt x="569" y="9054"/>
                    <a:pt x="574" y="9068"/>
                  </a:cubicBezTo>
                  <a:lnTo>
                    <a:pt x="574" y="9068"/>
                  </a:lnTo>
                  <a:cubicBezTo>
                    <a:pt x="580" y="9081"/>
                    <a:pt x="584" y="9093"/>
                    <a:pt x="589" y="9106"/>
                  </a:cubicBezTo>
                  <a:lnTo>
                    <a:pt x="589" y="9106"/>
                  </a:lnTo>
                  <a:cubicBezTo>
                    <a:pt x="594" y="9120"/>
                    <a:pt x="600" y="9133"/>
                    <a:pt x="605" y="9147"/>
                  </a:cubicBezTo>
                  <a:lnTo>
                    <a:pt x="605" y="9147"/>
                  </a:lnTo>
                  <a:cubicBezTo>
                    <a:pt x="610" y="9159"/>
                    <a:pt x="615" y="9171"/>
                    <a:pt x="619" y="9183"/>
                  </a:cubicBezTo>
                  <a:lnTo>
                    <a:pt x="619" y="9183"/>
                  </a:lnTo>
                  <a:cubicBezTo>
                    <a:pt x="626" y="9197"/>
                    <a:pt x="631" y="9210"/>
                    <a:pt x="636" y="9223"/>
                  </a:cubicBezTo>
                  <a:lnTo>
                    <a:pt x="636" y="9223"/>
                  </a:lnTo>
                  <a:cubicBezTo>
                    <a:pt x="641" y="9235"/>
                    <a:pt x="647" y="9246"/>
                    <a:pt x="651" y="9257"/>
                  </a:cubicBezTo>
                  <a:lnTo>
                    <a:pt x="651" y="9257"/>
                  </a:lnTo>
                  <a:cubicBezTo>
                    <a:pt x="657" y="9271"/>
                    <a:pt x="662" y="9284"/>
                    <a:pt x="668" y="9297"/>
                  </a:cubicBezTo>
                  <a:lnTo>
                    <a:pt x="668" y="9297"/>
                  </a:lnTo>
                  <a:cubicBezTo>
                    <a:pt x="673" y="9307"/>
                    <a:pt x="678" y="9318"/>
                    <a:pt x="683" y="9330"/>
                  </a:cubicBezTo>
                  <a:lnTo>
                    <a:pt x="683" y="9330"/>
                  </a:lnTo>
                  <a:cubicBezTo>
                    <a:pt x="688" y="9342"/>
                    <a:pt x="694" y="9354"/>
                    <a:pt x="700" y="9367"/>
                  </a:cubicBezTo>
                  <a:lnTo>
                    <a:pt x="700" y="9367"/>
                  </a:lnTo>
                  <a:cubicBezTo>
                    <a:pt x="705" y="9376"/>
                    <a:pt x="708" y="9385"/>
                    <a:pt x="713" y="9394"/>
                  </a:cubicBezTo>
                  <a:lnTo>
                    <a:pt x="713" y="9394"/>
                  </a:lnTo>
                  <a:cubicBezTo>
                    <a:pt x="714" y="9395"/>
                    <a:pt x="714" y="9396"/>
                    <a:pt x="714" y="9398"/>
                  </a:cubicBezTo>
                  <a:lnTo>
                    <a:pt x="714" y="9398"/>
                  </a:lnTo>
                  <a:cubicBezTo>
                    <a:pt x="728" y="9424"/>
                    <a:pt x="740" y="9450"/>
                    <a:pt x="753" y="9475"/>
                  </a:cubicBezTo>
                  <a:lnTo>
                    <a:pt x="753" y="9475"/>
                  </a:lnTo>
                  <a:cubicBezTo>
                    <a:pt x="756" y="9481"/>
                    <a:pt x="760" y="9487"/>
                    <a:pt x="763" y="9493"/>
                  </a:cubicBezTo>
                  <a:lnTo>
                    <a:pt x="763" y="9493"/>
                  </a:lnTo>
                  <a:cubicBezTo>
                    <a:pt x="773" y="9512"/>
                    <a:pt x="783" y="9532"/>
                    <a:pt x="793" y="9550"/>
                  </a:cubicBezTo>
                  <a:lnTo>
                    <a:pt x="793" y="9550"/>
                  </a:lnTo>
                  <a:cubicBezTo>
                    <a:pt x="797" y="9557"/>
                    <a:pt x="802" y="9564"/>
                    <a:pt x="805" y="9572"/>
                  </a:cubicBezTo>
                  <a:lnTo>
                    <a:pt x="805" y="9572"/>
                  </a:lnTo>
                  <a:cubicBezTo>
                    <a:pt x="816" y="9591"/>
                    <a:pt x="827" y="9609"/>
                    <a:pt x="838" y="9627"/>
                  </a:cubicBezTo>
                  <a:lnTo>
                    <a:pt x="838" y="9627"/>
                  </a:lnTo>
                  <a:cubicBezTo>
                    <a:pt x="841" y="9632"/>
                    <a:pt x="843" y="9636"/>
                    <a:pt x="846" y="9640"/>
                  </a:cubicBezTo>
                  <a:lnTo>
                    <a:pt x="846" y="9640"/>
                  </a:lnTo>
                  <a:cubicBezTo>
                    <a:pt x="859" y="9662"/>
                    <a:pt x="872" y="9683"/>
                    <a:pt x="886" y="9704"/>
                  </a:cubicBezTo>
                  <a:lnTo>
                    <a:pt x="886" y="9704"/>
                  </a:lnTo>
                  <a:cubicBezTo>
                    <a:pt x="887" y="9706"/>
                    <a:pt x="888" y="9707"/>
                    <a:pt x="888" y="9709"/>
                  </a:cubicBezTo>
                  <a:lnTo>
                    <a:pt x="888" y="9709"/>
                  </a:lnTo>
                  <a:cubicBezTo>
                    <a:pt x="892" y="9713"/>
                    <a:pt x="895" y="9719"/>
                    <a:pt x="899" y="9723"/>
                  </a:cubicBezTo>
                  <a:lnTo>
                    <a:pt x="899" y="9723"/>
                  </a:lnTo>
                  <a:cubicBezTo>
                    <a:pt x="907" y="9735"/>
                    <a:pt x="915" y="9747"/>
                    <a:pt x="923" y="9757"/>
                  </a:cubicBezTo>
                  <a:lnTo>
                    <a:pt x="923" y="9757"/>
                  </a:lnTo>
                  <a:cubicBezTo>
                    <a:pt x="927" y="9764"/>
                    <a:pt x="932" y="9771"/>
                    <a:pt x="936" y="9778"/>
                  </a:cubicBezTo>
                  <a:lnTo>
                    <a:pt x="936" y="9778"/>
                  </a:lnTo>
                  <a:cubicBezTo>
                    <a:pt x="944" y="9788"/>
                    <a:pt x="952" y="9799"/>
                    <a:pt x="959" y="9808"/>
                  </a:cubicBezTo>
                  <a:lnTo>
                    <a:pt x="959" y="9808"/>
                  </a:lnTo>
                  <a:cubicBezTo>
                    <a:pt x="964" y="9815"/>
                    <a:pt x="969" y="9822"/>
                    <a:pt x="975" y="9827"/>
                  </a:cubicBezTo>
                  <a:lnTo>
                    <a:pt x="975" y="9827"/>
                  </a:lnTo>
                  <a:cubicBezTo>
                    <a:pt x="982" y="9838"/>
                    <a:pt x="990" y="9847"/>
                    <a:pt x="997" y="9856"/>
                  </a:cubicBezTo>
                  <a:lnTo>
                    <a:pt x="997" y="9856"/>
                  </a:lnTo>
                  <a:cubicBezTo>
                    <a:pt x="1003" y="9862"/>
                    <a:pt x="1007" y="9868"/>
                    <a:pt x="1012" y="9874"/>
                  </a:cubicBezTo>
                  <a:lnTo>
                    <a:pt x="1012" y="9874"/>
                  </a:lnTo>
                  <a:cubicBezTo>
                    <a:pt x="1020" y="9883"/>
                    <a:pt x="1029" y="9893"/>
                    <a:pt x="1036" y="9901"/>
                  </a:cubicBezTo>
                  <a:lnTo>
                    <a:pt x="1036" y="9901"/>
                  </a:lnTo>
                  <a:cubicBezTo>
                    <a:pt x="1040" y="9906"/>
                    <a:pt x="1043" y="9909"/>
                    <a:pt x="1047" y="9914"/>
                  </a:cubicBezTo>
                  <a:lnTo>
                    <a:pt x="1047" y="9914"/>
                  </a:lnTo>
                  <a:cubicBezTo>
                    <a:pt x="1048" y="9914"/>
                    <a:pt x="1049" y="9915"/>
                    <a:pt x="1050" y="9917"/>
                  </a:cubicBezTo>
                  <a:lnTo>
                    <a:pt x="1050" y="9917"/>
                  </a:lnTo>
                  <a:cubicBezTo>
                    <a:pt x="1057" y="9925"/>
                    <a:pt x="1064" y="9932"/>
                    <a:pt x="1071" y="9940"/>
                  </a:cubicBezTo>
                  <a:lnTo>
                    <a:pt x="1071" y="9940"/>
                  </a:lnTo>
                  <a:cubicBezTo>
                    <a:pt x="1076" y="9944"/>
                    <a:pt x="1081" y="9949"/>
                    <a:pt x="1086" y="9955"/>
                  </a:cubicBezTo>
                  <a:lnTo>
                    <a:pt x="1086" y="9955"/>
                  </a:lnTo>
                  <a:cubicBezTo>
                    <a:pt x="1094" y="9963"/>
                    <a:pt x="1102" y="9969"/>
                    <a:pt x="1110" y="9977"/>
                  </a:cubicBezTo>
                  <a:lnTo>
                    <a:pt x="1110" y="9977"/>
                  </a:lnTo>
                  <a:cubicBezTo>
                    <a:pt x="1114" y="9981"/>
                    <a:pt x="1118" y="9985"/>
                    <a:pt x="1123" y="9988"/>
                  </a:cubicBezTo>
                  <a:lnTo>
                    <a:pt x="1123" y="9988"/>
                  </a:lnTo>
                  <a:cubicBezTo>
                    <a:pt x="1134" y="9999"/>
                    <a:pt x="1145" y="10009"/>
                    <a:pt x="1156" y="10017"/>
                  </a:cubicBezTo>
                  <a:lnTo>
                    <a:pt x="1156" y="10017"/>
                  </a:lnTo>
                  <a:cubicBezTo>
                    <a:pt x="1156" y="10018"/>
                    <a:pt x="1158" y="10019"/>
                    <a:pt x="1159" y="10020"/>
                  </a:cubicBezTo>
                  <a:lnTo>
                    <a:pt x="1159" y="10020"/>
                  </a:lnTo>
                  <a:cubicBezTo>
                    <a:pt x="1171" y="10030"/>
                    <a:pt x="1184" y="10039"/>
                    <a:pt x="1196" y="10049"/>
                  </a:cubicBezTo>
                  <a:lnTo>
                    <a:pt x="1196" y="10049"/>
                  </a:lnTo>
                  <a:cubicBezTo>
                    <a:pt x="1197" y="10049"/>
                    <a:pt x="1197" y="10049"/>
                    <a:pt x="1197" y="10049"/>
                  </a:cubicBezTo>
                  <a:lnTo>
                    <a:pt x="1197" y="10049"/>
                  </a:lnTo>
                  <a:cubicBezTo>
                    <a:pt x="1201" y="10052"/>
                    <a:pt x="1205" y="10055"/>
                    <a:pt x="1209" y="10058"/>
                  </a:cubicBezTo>
                  <a:lnTo>
                    <a:pt x="1209" y="10058"/>
                  </a:lnTo>
                  <a:cubicBezTo>
                    <a:pt x="1217" y="10063"/>
                    <a:pt x="1224" y="10069"/>
                    <a:pt x="1232" y="10073"/>
                  </a:cubicBezTo>
                  <a:lnTo>
                    <a:pt x="1232" y="10073"/>
                  </a:lnTo>
                  <a:cubicBezTo>
                    <a:pt x="1237" y="10076"/>
                    <a:pt x="1243" y="10079"/>
                    <a:pt x="1248" y="10083"/>
                  </a:cubicBezTo>
                  <a:lnTo>
                    <a:pt x="1248" y="10083"/>
                  </a:lnTo>
                  <a:cubicBezTo>
                    <a:pt x="1255" y="10087"/>
                    <a:pt x="1262" y="10091"/>
                    <a:pt x="1269" y="10095"/>
                  </a:cubicBezTo>
                  <a:lnTo>
                    <a:pt x="1269" y="10095"/>
                  </a:lnTo>
                  <a:cubicBezTo>
                    <a:pt x="1274" y="10098"/>
                    <a:pt x="1279" y="10101"/>
                    <a:pt x="1285" y="10103"/>
                  </a:cubicBezTo>
                  <a:lnTo>
                    <a:pt x="1285" y="10103"/>
                  </a:lnTo>
                  <a:cubicBezTo>
                    <a:pt x="1291" y="10107"/>
                    <a:pt x="1298" y="10110"/>
                    <a:pt x="1305" y="10114"/>
                  </a:cubicBezTo>
                  <a:lnTo>
                    <a:pt x="1305" y="10114"/>
                  </a:lnTo>
                  <a:cubicBezTo>
                    <a:pt x="1311" y="10116"/>
                    <a:pt x="1317" y="10119"/>
                    <a:pt x="1322" y="10122"/>
                  </a:cubicBezTo>
                  <a:lnTo>
                    <a:pt x="1322" y="10122"/>
                  </a:lnTo>
                  <a:cubicBezTo>
                    <a:pt x="1329" y="10124"/>
                    <a:pt x="1336" y="10127"/>
                    <a:pt x="1343" y="10130"/>
                  </a:cubicBezTo>
                  <a:lnTo>
                    <a:pt x="1343" y="10130"/>
                  </a:lnTo>
                  <a:cubicBezTo>
                    <a:pt x="1344" y="10130"/>
                    <a:pt x="1344" y="10131"/>
                    <a:pt x="1345" y="10131"/>
                  </a:cubicBezTo>
                  <a:lnTo>
                    <a:pt x="1345" y="10131"/>
                  </a:lnTo>
                  <a:cubicBezTo>
                    <a:pt x="1350" y="10133"/>
                    <a:pt x="1355" y="10135"/>
                    <a:pt x="1359" y="10136"/>
                  </a:cubicBezTo>
                  <a:lnTo>
                    <a:pt x="1359" y="10136"/>
                  </a:lnTo>
                  <a:cubicBezTo>
                    <a:pt x="1365" y="10138"/>
                    <a:pt x="1372" y="10141"/>
                    <a:pt x="1379" y="10143"/>
                  </a:cubicBezTo>
                  <a:lnTo>
                    <a:pt x="1379" y="10143"/>
                  </a:lnTo>
                  <a:cubicBezTo>
                    <a:pt x="1385" y="10145"/>
                    <a:pt x="1391" y="10146"/>
                    <a:pt x="1397" y="10148"/>
                  </a:cubicBezTo>
                  <a:lnTo>
                    <a:pt x="1397" y="10148"/>
                  </a:lnTo>
                  <a:cubicBezTo>
                    <a:pt x="1403" y="10150"/>
                    <a:pt x="1410" y="10151"/>
                    <a:pt x="1417" y="10153"/>
                  </a:cubicBezTo>
                  <a:lnTo>
                    <a:pt x="1417" y="10153"/>
                  </a:lnTo>
                  <a:cubicBezTo>
                    <a:pt x="1423" y="10155"/>
                    <a:pt x="1428" y="10155"/>
                    <a:pt x="1434" y="10157"/>
                  </a:cubicBezTo>
                  <a:lnTo>
                    <a:pt x="1434" y="10157"/>
                  </a:lnTo>
                  <a:cubicBezTo>
                    <a:pt x="1440" y="10158"/>
                    <a:pt x="1447" y="10159"/>
                    <a:pt x="1454" y="10160"/>
                  </a:cubicBezTo>
                  <a:lnTo>
                    <a:pt x="1454" y="10160"/>
                  </a:lnTo>
                  <a:cubicBezTo>
                    <a:pt x="1459" y="10161"/>
                    <a:pt x="1466" y="10162"/>
                    <a:pt x="1471" y="10162"/>
                  </a:cubicBezTo>
                  <a:lnTo>
                    <a:pt x="1471" y="10162"/>
                  </a:lnTo>
                  <a:cubicBezTo>
                    <a:pt x="1478" y="10164"/>
                    <a:pt x="1485" y="10164"/>
                    <a:pt x="1492" y="10164"/>
                  </a:cubicBezTo>
                  <a:lnTo>
                    <a:pt x="1492" y="10164"/>
                  </a:lnTo>
                  <a:cubicBezTo>
                    <a:pt x="1493" y="10164"/>
                    <a:pt x="1496" y="10164"/>
                    <a:pt x="1498" y="10165"/>
                  </a:cubicBezTo>
                  <a:lnTo>
                    <a:pt x="1498" y="10165"/>
                  </a:lnTo>
                  <a:cubicBezTo>
                    <a:pt x="1506" y="10165"/>
                    <a:pt x="1513" y="10165"/>
                    <a:pt x="1521" y="10165"/>
                  </a:cubicBezTo>
                  <a:lnTo>
                    <a:pt x="2209" y="10169"/>
                  </a:lnTo>
                  <a:lnTo>
                    <a:pt x="2209" y="10169"/>
                  </a:lnTo>
                  <a:cubicBezTo>
                    <a:pt x="2200" y="10169"/>
                    <a:pt x="2191" y="10169"/>
                    <a:pt x="2180" y="10168"/>
                  </a:cubicBezTo>
                </a:path>
              </a:pathLst>
            </a:custGeom>
            <a:solidFill>
              <a:srgbClr val="111340">
                <a:alpha val="3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266" dirty="0">
                <a:latin typeface="Poppins" panose="00000500000000000000" pitchFamily="2" charset="0"/>
              </a:endParaRPr>
            </a:p>
          </p:txBody>
        </p:sp>
      </p:grpSp>
      <p:sp>
        <p:nvSpPr>
          <p:cNvPr id="85" name="Freeform 9">
            <a:extLst>
              <a:ext uri="{FF2B5EF4-FFF2-40B4-BE49-F238E27FC236}">
                <a16:creationId xmlns:a16="http://schemas.microsoft.com/office/drawing/2014/main" id="{A70E7073-CDF1-4F97-8342-8103FC8B08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0284" y="4047501"/>
            <a:ext cx="505697" cy="1246870"/>
          </a:xfrm>
          <a:custGeom>
            <a:avLst/>
            <a:gdLst>
              <a:gd name="T0" fmla="*/ 0 w 1156"/>
              <a:gd name="T1" fmla="*/ 0 h 2847"/>
              <a:gd name="T2" fmla="*/ 0 w 1156"/>
              <a:gd name="T3" fmla="*/ 2846 h 2847"/>
              <a:gd name="T4" fmla="*/ 1155 w 1156"/>
              <a:gd name="T5" fmla="*/ 2846 h 28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56" h="2847">
                <a:moveTo>
                  <a:pt x="0" y="0"/>
                </a:moveTo>
                <a:lnTo>
                  <a:pt x="0" y="2846"/>
                </a:lnTo>
                <a:lnTo>
                  <a:pt x="1155" y="2846"/>
                </a:lnTo>
              </a:path>
            </a:pathLst>
          </a:custGeom>
          <a:noFill/>
          <a:ln w="254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266" dirty="0">
              <a:latin typeface="Poppins" panose="00000500000000000000" pitchFamily="2" charset="0"/>
            </a:endParaRPr>
          </a:p>
        </p:txBody>
      </p:sp>
      <p:sp>
        <p:nvSpPr>
          <p:cNvPr id="86" name="Freeform 10">
            <a:extLst>
              <a:ext uri="{FF2B5EF4-FFF2-40B4-BE49-F238E27FC236}">
                <a16:creationId xmlns:a16="http://schemas.microsoft.com/office/drawing/2014/main" id="{0D7A5BB9-3955-49F2-8D3E-242689E409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8429" y="4047501"/>
            <a:ext cx="505697" cy="1246870"/>
          </a:xfrm>
          <a:custGeom>
            <a:avLst/>
            <a:gdLst>
              <a:gd name="T0" fmla="*/ 0 w 1156"/>
              <a:gd name="T1" fmla="*/ 0 h 2847"/>
              <a:gd name="T2" fmla="*/ 0 w 1156"/>
              <a:gd name="T3" fmla="*/ 2846 h 2847"/>
              <a:gd name="T4" fmla="*/ 1155 w 1156"/>
              <a:gd name="T5" fmla="*/ 2846 h 28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56" h="2847">
                <a:moveTo>
                  <a:pt x="0" y="0"/>
                </a:moveTo>
                <a:lnTo>
                  <a:pt x="0" y="2846"/>
                </a:lnTo>
                <a:lnTo>
                  <a:pt x="1155" y="2846"/>
                </a:lnTo>
              </a:path>
            </a:pathLst>
          </a:custGeom>
          <a:noFill/>
          <a:ln w="2540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266" dirty="0">
              <a:latin typeface="Poppins" panose="00000500000000000000" pitchFamily="2" charset="0"/>
            </a:endParaRPr>
          </a:p>
        </p:txBody>
      </p:sp>
      <p:sp>
        <p:nvSpPr>
          <p:cNvPr id="87" name="Freeform 11">
            <a:extLst>
              <a:ext uri="{FF2B5EF4-FFF2-40B4-BE49-F238E27FC236}">
                <a16:creationId xmlns:a16="http://schemas.microsoft.com/office/drawing/2014/main" id="{CC163B37-B3CD-47A7-AF84-3FF3B8D34E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8681" y="2827653"/>
            <a:ext cx="505697" cy="1244939"/>
          </a:xfrm>
          <a:custGeom>
            <a:avLst/>
            <a:gdLst>
              <a:gd name="T0" fmla="*/ 0 w 1156"/>
              <a:gd name="T1" fmla="*/ 2844 h 2845"/>
              <a:gd name="T2" fmla="*/ 0 w 1156"/>
              <a:gd name="T3" fmla="*/ 0 h 2845"/>
              <a:gd name="T4" fmla="*/ 1155 w 1156"/>
              <a:gd name="T5" fmla="*/ 0 h 28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56" h="2845">
                <a:moveTo>
                  <a:pt x="0" y="2844"/>
                </a:moveTo>
                <a:lnTo>
                  <a:pt x="0" y="0"/>
                </a:lnTo>
                <a:lnTo>
                  <a:pt x="1155" y="0"/>
                </a:lnTo>
              </a:path>
            </a:pathLst>
          </a:custGeom>
          <a:noFill/>
          <a:ln w="254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266" dirty="0">
              <a:latin typeface="Poppins" panose="00000500000000000000" pitchFamily="2" charset="0"/>
            </a:endParaRPr>
          </a:p>
        </p:txBody>
      </p:sp>
      <p:sp>
        <p:nvSpPr>
          <p:cNvPr id="88" name="Freeform 12">
            <a:extLst>
              <a:ext uri="{FF2B5EF4-FFF2-40B4-BE49-F238E27FC236}">
                <a16:creationId xmlns:a16="http://schemas.microsoft.com/office/drawing/2014/main" id="{E4F8C15C-AF1D-464A-81C8-2D706CCB55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5263" y="2827653"/>
            <a:ext cx="505697" cy="1244939"/>
          </a:xfrm>
          <a:custGeom>
            <a:avLst/>
            <a:gdLst>
              <a:gd name="T0" fmla="*/ 0 w 1156"/>
              <a:gd name="T1" fmla="*/ 2844 h 2845"/>
              <a:gd name="T2" fmla="*/ 0 w 1156"/>
              <a:gd name="T3" fmla="*/ 0 h 2845"/>
              <a:gd name="T4" fmla="*/ 1155 w 1156"/>
              <a:gd name="T5" fmla="*/ 0 h 28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56" h="2845">
                <a:moveTo>
                  <a:pt x="0" y="2844"/>
                </a:moveTo>
                <a:lnTo>
                  <a:pt x="0" y="0"/>
                </a:lnTo>
                <a:lnTo>
                  <a:pt x="1155" y="0"/>
                </a:lnTo>
              </a:path>
            </a:pathLst>
          </a:custGeom>
          <a:noFill/>
          <a:ln w="2540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266" dirty="0">
              <a:latin typeface="Poppins" panose="00000500000000000000" pitchFamily="2" charset="0"/>
            </a:endParaRPr>
          </a:p>
        </p:txBody>
      </p:sp>
      <p:sp>
        <p:nvSpPr>
          <p:cNvPr id="89" name="Freeform 13">
            <a:extLst>
              <a:ext uri="{FF2B5EF4-FFF2-40B4-BE49-F238E27FC236}">
                <a16:creationId xmlns:a16="http://schemas.microsoft.com/office/drawing/2014/main" id="{E2BC580E-1880-4933-9A4D-C9F49EE1C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2923" y="3721307"/>
            <a:ext cx="9704736" cy="679409"/>
          </a:xfrm>
          <a:custGeom>
            <a:avLst/>
            <a:gdLst>
              <a:gd name="T0" fmla="*/ 22171 w 22172"/>
              <a:gd name="T1" fmla="*/ 565 h 1551"/>
              <a:gd name="T2" fmla="*/ 1627 w 22172"/>
              <a:gd name="T3" fmla="*/ 565 h 1551"/>
              <a:gd name="T4" fmla="*/ 1872 w 22172"/>
              <a:gd name="T5" fmla="*/ 0 h 1551"/>
              <a:gd name="T6" fmla="*/ 0 w 22172"/>
              <a:gd name="T7" fmla="*/ 775 h 1551"/>
              <a:gd name="T8" fmla="*/ 1872 w 22172"/>
              <a:gd name="T9" fmla="*/ 1550 h 1551"/>
              <a:gd name="T10" fmla="*/ 1627 w 22172"/>
              <a:gd name="T11" fmla="*/ 984 h 1551"/>
              <a:gd name="T12" fmla="*/ 22171 w 22172"/>
              <a:gd name="T13" fmla="*/ 984 h 1551"/>
              <a:gd name="T14" fmla="*/ 22171 w 22172"/>
              <a:gd name="T15" fmla="*/ 565 h 1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2172" h="1551">
                <a:moveTo>
                  <a:pt x="22171" y="565"/>
                </a:moveTo>
                <a:lnTo>
                  <a:pt x="1627" y="565"/>
                </a:lnTo>
                <a:lnTo>
                  <a:pt x="1872" y="0"/>
                </a:lnTo>
                <a:lnTo>
                  <a:pt x="0" y="775"/>
                </a:lnTo>
                <a:lnTo>
                  <a:pt x="1872" y="1550"/>
                </a:lnTo>
                <a:lnTo>
                  <a:pt x="1627" y="984"/>
                </a:lnTo>
                <a:lnTo>
                  <a:pt x="22171" y="984"/>
                </a:lnTo>
                <a:lnTo>
                  <a:pt x="22171" y="565"/>
                </a:lnTo>
              </a:path>
            </a:pathLst>
          </a:custGeom>
          <a:gradFill flip="none" rotWithShape="1">
            <a:gsLst>
              <a:gs pos="100000">
                <a:schemeClr val="bg1">
                  <a:tint val="90000"/>
                  <a:lumMod val="110000"/>
                </a:schemeClr>
              </a:gs>
              <a:gs pos="37000">
                <a:schemeClr val="tx2"/>
              </a:gs>
            </a:gsLst>
            <a:lin ang="18900000" scaled="1"/>
            <a:tileRect/>
          </a:gradFill>
          <a:ln>
            <a:noFill/>
          </a:ln>
          <a:effectLst/>
        </p:spPr>
        <p:txBody>
          <a:bodyPr wrap="none" anchor="ctr"/>
          <a:lstStyle/>
          <a:p>
            <a:endParaRPr lang="en-US" sz="3266" dirty="0">
              <a:latin typeface="Poppins" panose="00000500000000000000" pitchFamily="2" charset="0"/>
            </a:endParaRPr>
          </a:p>
        </p:txBody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CCE48B2B-EBCE-4E94-86F8-2285D04FEB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6858" y="2065701"/>
            <a:ext cx="457006" cy="439181"/>
          </a:xfrm>
          <a:custGeom>
            <a:avLst/>
            <a:gdLst>
              <a:gd name="connsiteX0" fmla="*/ 106912 w 914011"/>
              <a:gd name="connsiteY0" fmla="*/ 606267 h 878362"/>
              <a:gd name="connsiteX1" fmla="*/ 99901 w 914011"/>
              <a:gd name="connsiteY1" fmla="*/ 613266 h 878362"/>
              <a:gd name="connsiteX2" fmla="*/ 99901 w 914011"/>
              <a:gd name="connsiteY2" fmla="*/ 847741 h 878362"/>
              <a:gd name="connsiteX3" fmla="*/ 106912 w 914011"/>
              <a:gd name="connsiteY3" fmla="*/ 853865 h 878362"/>
              <a:gd name="connsiteX4" fmla="*/ 248001 w 914011"/>
              <a:gd name="connsiteY4" fmla="*/ 853865 h 878362"/>
              <a:gd name="connsiteX5" fmla="*/ 254135 w 914011"/>
              <a:gd name="connsiteY5" fmla="*/ 847741 h 878362"/>
              <a:gd name="connsiteX6" fmla="*/ 254135 w 914011"/>
              <a:gd name="connsiteY6" fmla="*/ 613266 h 878362"/>
              <a:gd name="connsiteX7" fmla="*/ 248001 w 914011"/>
              <a:gd name="connsiteY7" fmla="*/ 606267 h 878362"/>
              <a:gd name="connsiteX8" fmla="*/ 63695 w 914011"/>
              <a:gd name="connsiteY8" fmla="*/ 516371 h 878362"/>
              <a:gd name="connsiteX9" fmla="*/ 75323 w 914011"/>
              <a:gd name="connsiteY9" fmla="*/ 528596 h 878362"/>
              <a:gd name="connsiteX10" fmla="*/ 75323 w 914011"/>
              <a:gd name="connsiteY10" fmla="*/ 540820 h 878362"/>
              <a:gd name="connsiteX11" fmla="*/ 87845 w 914011"/>
              <a:gd name="connsiteY11" fmla="*/ 540820 h 878362"/>
              <a:gd name="connsiteX12" fmla="*/ 99473 w 914011"/>
              <a:gd name="connsiteY12" fmla="*/ 552171 h 878362"/>
              <a:gd name="connsiteX13" fmla="*/ 87845 w 914011"/>
              <a:gd name="connsiteY13" fmla="*/ 564395 h 878362"/>
              <a:gd name="connsiteX14" fmla="*/ 75323 w 914011"/>
              <a:gd name="connsiteY14" fmla="*/ 564395 h 878362"/>
              <a:gd name="connsiteX15" fmla="*/ 75323 w 914011"/>
              <a:gd name="connsiteY15" fmla="*/ 576620 h 878362"/>
              <a:gd name="connsiteX16" fmla="*/ 63695 w 914011"/>
              <a:gd name="connsiteY16" fmla="*/ 588844 h 878362"/>
              <a:gd name="connsiteX17" fmla="*/ 51173 w 914011"/>
              <a:gd name="connsiteY17" fmla="*/ 576620 h 878362"/>
              <a:gd name="connsiteX18" fmla="*/ 51173 w 914011"/>
              <a:gd name="connsiteY18" fmla="*/ 564395 h 878362"/>
              <a:gd name="connsiteX19" fmla="*/ 38651 w 914011"/>
              <a:gd name="connsiteY19" fmla="*/ 564395 h 878362"/>
              <a:gd name="connsiteX20" fmla="*/ 27023 w 914011"/>
              <a:gd name="connsiteY20" fmla="*/ 552171 h 878362"/>
              <a:gd name="connsiteX21" fmla="*/ 38651 w 914011"/>
              <a:gd name="connsiteY21" fmla="*/ 540820 h 878362"/>
              <a:gd name="connsiteX22" fmla="*/ 51173 w 914011"/>
              <a:gd name="connsiteY22" fmla="*/ 540820 h 878362"/>
              <a:gd name="connsiteX23" fmla="*/ 51173 w 914011"/>
              <a:gd name="connsiteY23" fmla="*/ 528596 h 878362"/>
              <a:gd name="connsiteX24" fmla="*/ 63695 w 914011"/>
              <a:gd name="connsiteY24" fmla="*/ 516371 h 878362"/>
              <a:gd name="connsiteX25" fmla="*/ 388214 w 914011"/>
              <a:gd name="connsiteY25" fmla="*/ 503028 h 878362"/>
              <a:gd name="connsiteX26" fmla="*/ 379450 w 914011"/>
              <a:gd name="connsiteY26" fmla="*/ 512652 h 878362"/>
              <a:gd name="connsiteX27" fmla="*/ 379450 w 914011"/>
              <a:gd name="connsiteY27" fmla="*/ 843366 h 878362"/>
              <a:gd name="connsiteX28" fmla="*/ 388214 w 914011"/>
              <a:gd name="connsiteY28" fmla="*/ 853865 h 878362"/>
              <a:gd name="connsiteX29" fmla="*/ 524044 w 914011"/>
              <a:gd name="connsiteY29" fmla="*/ 853865 h 878362"/>
              <a:gd name="connsiteX30" fmla="*/ 533684 w 914011"/>
              <a:gd name="connsiteY30" fmla="*/ 843366 h 878362"/>
              <a:gd name="connsiteX31" fmla="*/ 533684 w 914011"/>
              <a:gd name="connsiteY31" fmla="*/ 512652 h 878362"/>
              <a:gd name="connsiteX32" fmla="*/ 524044 w 914011"/>
              <a:gd name="connsiteY32" fmla="*/ 503028 h 878362"/>
              <a:gd name="connsiteX33" fmla="*/ 672144 w 914011"/>
              <a:gd name="connsiteY33" fmla="*/ 398039 h 878362"/>
              <a:gd name="connsiteX34" fmla="*/ 658999 w 914011"/>
              <a:gd name="connsiteY34" fmla="*/ 411163 h 878362"/>
              <a:gd name="connsiteX35" fmla="*/ 658999 w 914011"/>
              <a:gd name="connsiteY35" fmla="*/ 840741 h 878362"/>
              <a:gd name="connsiteX36" fmla="*/ 672144 w 914011"/>
              <a:gd name="connsiteY36" fmla="*/ 853865 h 878362"/>
              <a:gd name="connsiteX37" fmla="*/ 800088 w 914011"/>
              <a:gd name="connsiteY37" fmla="*/ 853865 h 878362"/>
              <a:gd name="connsiteX38" fmla="*/ 813233 w 914011"/>
              <a:gd name="connsiteY38" fmla="*/ 840741 h 878362"/>
              <a:gd name="connsiteX39" fmla="*/ 813233 w 914011"/>
              <a:gd name="connsiteY39" fmla="*/ 411163 h 878362"/>
              <a:gd name="connsiteX40" fmla="*/ 800088 w 914011"/>
              <a:gd name="connsiteY40" fmla="*/ 398039 h 878362"/>
              <a:gd name="connsiteX41" fmla="*/ 672144 w 914011"/>
              <a:gd name="connsiteY41" fmla="*/ 373542 h 878362"/>
              <a:gd name="connsiteX42" fmla="*/ 800088 w 914011"/>
              <a:gd name="connsiteY42" fmla="*/ 373542 h 878362"/>
              <a:gd name="connsiteX43" fmla="*/ 836894 w 914011"/>
              <a:gd name="connsiteY43" fmla="*/ 411163 h 878362"/>
              <a:gd name="connsiteX44" fmla="*/ 836894 w 914011"/>
              <a:gd name="connsiteY44" fmla="*/ 840741 h 878362"/>
              <a:gd name="connsiteX45" fmla="*/ 835141 w 914011"/>
              <a:gd name="connsiteY45" fmla="*/ 853865 h 878362"/>
              <a:gd name="connsiteX46" fmla="*/ 901742 w 914011"/>
              <a:gd name="connsiteY46" fmla="*/ 853865 h 878362"/>
              <a:gd name="connsiteX47" fmla="*/ 914011 w 914011"/>
              <a:gd name="connsiteY47" fmla="*/ 866114 h 878362"/>
              <a:gd name="connsiteX48" fmla="*/ 901742 w 914011"/>
              <a:gd name="connsiteY48" fmla="*/ 878362 h 878362"/>
              <a:gd name="connsiteX49" fmla="*/ 800088 w 914011"/>
              <a:gd name="connsiteY49" fmla="*/ 878362 h 878362"/>
              <a:gd name="connsiteX50" fmla="*/ 672144 w 914011"/>
              <a:gd name="connsiteY50" fmla="*/ 878362 h 878362"/>
              <a:gd name="connsiteX51" fmla="*/ 524044 w 914011"/>
              <a:gd name="connsiteY51" fmla="*/ 878362 h 878362"/>
              <a:gd name="connsiteX52" fmla="*/ 388214 w 914011"/>
              <a:gd name="connsiteY52" fmla="*/ 878362 h 878362"/>
              <a:gd name="connsiteX53" fmla="*/ 248001 w 914011"/>
              <a:gd name="connsiteY53" fmla="*/ 878362 h 878362"/>
              <a:gd name="connsiteX54" fmla="*/ 106912 w 914011"/>
              <a:gd name="connsiteY54" fmla="*/ 878362 h 878362"/>
              <a:gd name="connsiteX55" fmla="*/ 12269 w 914011"/>
              <a:gd name="connsiteY55" fmla="*/ 878362 h 878362"/>
              <a:gd name="connsiteX56" fmla="*/ 0 w 914011"/>
              <a:gd name="connsiteY56" fmla="*/ 866114 h 878362"/>
              <a:gd name="connsiteX57" fmla="*/ 12269 w 914011"/>
              <a:gd name="connsiteY57" fmla="*/ 853865 h 878362"/>
              <a:gd name="connsiteX58" fmla="*/ 77117 w 914011"/>
              <a:gd name="connsiteY58" fmla="*/ 853865 h 878362"/>
              <a:gd name="connsiteX59" fmla="*/ 76241 w 914011"/>
              <a:gd name="connsiteY59" fmla="*/ 847741 h 878362"/>
              <a:gd name="connsiteX60" fmla="*/ 76241 w 914011"/>
              <a:gd name="connsiteY60" fmla="*/ 613266 h 878362"/>
              <a:gd name="connsiteX61" fmla="*/ 106912 w 914011"/>
              <a:gd name="connsiteY61" fmla="*/ 581770 h 878362"/>
              <a:gd name="connsiteX62" fmla="*/ 248001 w 914011"/>
              <a:gd name="connsiteY62" fmla="*/ 581770 h 878362"/>
              <a:gd name="connsiteX63" fmla="*/ 276920 w 914011"/>
              <a:gd name="connsiteY63" fmla="*/ 613266 h 878362"/>
              <a:gd name="connsiteX64" fmla="*/ 276920 w 914011"/>
              <a:gd name="connsiteY64" fmla="*/ 847741 h 878362"/>
              <a:gd name="connsiteX65" fmla="*/ 276920 w 914011"/>
              <a:gd name="connsiteY65" fmla="*/ 853865 h 878362"/>
              <a:gd name="connsiteX66" fmla="*/ 357542 w 914011"/>
              <a:gd name="connsiteY66" fmla="*/ 853865 h 878362"/>
              <a:gd name="connsiteX67" fmla="*/ 355789 w 914011"/>
              <a:gd name="connsiteY67" fmla="*/ 843366 h 878362"/>
              <a:gd name="connsiteX68" fmla="*/ 355789 w 914011"/>
              <a:gd name="connsiteY68" fmla="*/ 512652 h 878362"/>
              <a:gd name="connsiteX69" fmla="*/ 388214 w 914011"/>
              <a:gd name="connsiteY69" fmla="*/ 478530 h 878362"/>
              <a:gd name="connsiteX70" fmla="*/ 524044 w 914011"/>
              <a:gd name="connsiteY70" fmla="*/ 478530 h 878362"/>
              <a:gd name="connsiteX71" fmla="*/ 557345 w 914011"/>
              <a:gd name="connsiteY71" fmla="*/ 512652 h 878362"/>
              <a:gd name="connsiteX72" fmla="*/ 557345 w 914011"/>
              <a:gd name="connsiteY72" fmla="*/ 843366 h 878362"/>
              <a:gd name="connsiteX73" fmla="*/ 555592 w 914011"/>
              <a:gd name="connsiteY73" fmla="*/ 853865 h 878362"/>
              <a:gd name="connsiteX74" fmla="*/ 637967 w 914011"/>
              <a:gd name="connsiteY74" fmla="*/ 853865 h 878362"/>
              <a:gd name="connsiteX75" fmla="*/ 635338 w 914011"/>
              <a:gd name="connsiteY75" fmla="*/ 840741 h 878362"/>
              <a:gd name="connsiteX76" fmla="*/ 635338 w 914011"/>
              <a:gd name="connsiteY76" fmla="*/ 411163 h 878362"/>
              <a:gd name="connsiteX77" fmla="*/ 672144 w 914011"/>
              <a:gd name="connsiteY77" fmla="*/ 373542 h 878362"/>
              <a:gd name="connsiteX78" fmla="*/ 814082 w 914011"/>
              <a:gd name="connsiteY78" fmla="*/ 219131 h 878362"/>
              <a:gd name="connsiteX79" fmla="*/ 826301 w 914011"/>
              <a:gd name="connsiteY79" fmla="*/ 231393 h 878362"/>
              <a:gd name="connsiteX80" fmla="*/ 826301 w 914011"/>
              <a:gd name="connsiteY80" fmla="*/ 257668 h 878362"/>
              <a:gd name="connsiteX81" fmla="*/ 852483 w 914011"/>
              <a:gd name="connsiteY81" fmla="*/ 257668 h 878362"/>
              <a:gd name="connsiteX82" fmla="*/ 863829 w 914011"/>
              <a:gd name="connsiteY82" fmla="*/ 269930 h 878362"/>
              <a:gd name="connsiteX83" fmla="*/ 852483 w 914011"/>
              <a:gd name="connsiteY83" fmla="*/ 282192 h 878362"/>
              <a:gd name="connsiteX84" fmla="*/ 826301 w 914011"/>
              <a:gd name="connsiteY84" fmla="*/ 282192 h 878362"/>
              <a:gd name="connsiteX85" fmla="*/ 826301 w 914011"/>
              <a:gd name="connsiteY85" fmla="*/ 310219 h 878362"/>
              <a:gd name="connsiteX86" fmla="*/ 814082 w 914011"/>
              <a:gd name="connsiteY86" fmla="*/ 322481 h 878362"/>
              <a:gd name="connsiteX87" fmla="*/ 801864 w 914011"/>
              <a:gd name="connsiteY87" fmla="*/ 310219 h 878362"/>
              <a:gd name="connsiteX88" fmla="*/ 801864 w 914011"/>
              <a:gd name="connsiteY88" fmla="*/ 282192 h 878362"/>
              <a:gd name="connsiteX89" fmla="*/ 776554 w 914011"/>
              <a:gd name="connsiteY89" fmla="*/ 282192 h 878362"/>
              <a:gd name="connsiteX90" fmla="*/ 764335 w 914011"/>
              <a:gd name="connsiteY90" fmla="*/ 269930 h 878362"/>
              <a:gd name="connsiteX91" fmla="*/ 776554 w 914011"/>
              <a:gd name="connsiteY91" fmla="*/ 257668 h 878362"/>
              <a:gd name="connsiteX92" fmla="*/ 801864 w 914011"/>
              <a:gd name="connsiteY92" fmla="*/ 257668 h 878362"/>
              <a:gd name="connsiteX93" fmla="*/ 801864 w 914011"/>
              <a:gd name="connsiteY93" fmla="*/ 231393 h 878362"/>
              <a:gd name="connsiteX94" fmla="*/ 814082 w 914011"/>
              <a:gd name="connsiteY94" fmla="*/ 219131 h 878362"/>
              <a:gd name="connsiteX95" fmla="*/ 800720 w 914011"/>
              <a:gd name="connsiteY95" fmla="*/ 25349 h 878362"/>
              <a:gd name="connsiteX96" fmla="*/ 666222 w 914011"/>
              <a:gd name="connsiteY96" fmla="*/ 62980 h 878362"/>
              <a:gd name="connsiteX97" fmla="*/ 695043 w 914011"/>
              <a:gd name="connsiteY97" fmla="*/ 81358 h 878362"/>
              <a:gd name="connsiteX98" fmla="*/ 704650 w 914011"/>
              <a:gd name="connsiteY98" fmla="*/ 96236 h 878362"/>
              <a:gd name="connsiteX99" fmla="*/ 700283 w 914011"/>
              <a:gd name="connsiteY99" fmla="*/ 111989 h 878362"/>
              <a:gd name="connsiteX100" fmla="*/ 540457 w 914011"/>
              <a:gd name="connsiteY100" fmla="*/ 320276 h 878362"/>
              <a:gd name="connsiteX101" fmla="*/ 499409 w 914011"/>
              <a:gd name="connsiteY101" fmla="*/ 327277 h 878362"/>
              <a:gd name="connsiteX102" fmla="*/ 371024 w 914011"/>
              <a:gd name="connsiteY102" fmla="*/ 242387 h 878362"/>
              <a:gd name="connsiteX103" fmla="*/ 345697 w 914011"/>
              <a:gd name="connsiteY103" fmla="*/ 236261 h 878362"/>
              <a:gd name="connsiteX104" fmla="*/ 300282 w 914011"/>
              <a:gd name="connsiteY104" fmla="*/ 258140 h 878362"/>
              <a:gd name="connsiteX105" fmla="*/ 110761 w 914011"/>
              <a:gd name="connsiteY105" fmla="*/ 487430 h 878362"/>
              <a:gd name="connsiteX106" fmla="*/ 111635 w 914011"/>
              <a:gd name="connsiteY106" fmla="*/ 499683 h 878362"/>
              <a:gd name="connsiteX107" fmla="*/ 152683 w 914011"/>
              <a:gd name="connsiteY107" fmla="*/ 536440 h 878362"/>
              <a:gd name="connsiteX108" fmla="*/ 158797 w 914011"/>
              <a:gd name="connsiteY108" fmla="*/ 538190 h 878362"/>
              <a:gd name="connsiteX109" fmla="*/ 164910 w 914011"/>
              <a:gd name="connsiteY109" fmla="*/ 534689 h 878362"/>
              <a:gd name="connsiteX110" fmla="*/ 330850 w 914011"/>
              <a:gd name="connsiteY110" fmla="*/ 335153 h 878362"/>
              <a:gd name="connsiteX111" fmla="*/ 371024 w 914011"/>
              <a:gd name="connsiteY111" fmla="*/ 329027 h 878362"/>
              <a:gd name="connsiteX112" fmla="*/ 500282 w 914011"/>
              <a:gd name="connsiteY112" fmla="*/ 414793 h 878362"/>
              <a:gd name="connsiteX113" fmla="*/ 571025 w 914011"/>
              <a:gd name="connsiteY113" fmla="*/ 399040 h 878362"/>
              <a:gd name="connsiteX114" fmla="*/ 571898 w 914011"/>
              <a:gd name="connsiteY114" fmla="*/ 398165 h 878362"/>
              <a:gd name="connsiteX115" fmla="*/ 764039 w 914011"/>
              <a:gd name="connsiteY115" fmla="*/ 147870 h 878362"/>
              <a:gd name="connsiteX116" fmla="*/ 791113 w 914011"/>
              <a:gd name="connsiteY116" fmla="*/ 143494 h 878362"/>
              <a:gd name="connsiteX117" fmla="*/ 826048 w 914011"/>
              <a:gd name="connsiteY117" fmla="*/ 165373 h 878362"/>
              <a:gd name="connsiteX118" fmla="*/ 795480 w 914011"/>
              <a:gd name="connsiteY118" fmla="*/ 844 h 878362"/>
              <a:gd name="connsiteX119" fmla="*/ 813821 w 914011"/>
              <a:gd name="connsiteY119" fmla="*/ 4345 h 878362"/>
              <a:gd name="connsiteX120" fmla="*/ 823428 w 914011"/>
              <a:gd name="connsiteY120" fmla="*/ 19222 h 878362"/>
              <a:gd name="connsiteX121" fmla="*/ 850502 w 914011"/>
              <a:gd name="connsiteY121" fmla="*/ 164498 h 878362"/>
              <a:gd name="connsiteX122" fmla="*/ 840022 w 914011"/>
              <a:gd name="connsiteY122" fmla="*/ 187252 h 878362"/>
              <a:gd name="connsiteX123" fmla="*/ 815567 w 914011"/>
              <a:gd name="connsiteY123" fmla="*/ 188127 h 878362"/>
              <a:gd name="connsiteX124" fmla="*/ 781506 w 914011"/>
              <a:gd name="connsiteY124" fmla="*/ 165373 h 878362"/>
              <a:gd name="connsiteX125" fmla="*/ 589366 w 914011"/>
              <a:gd name="connsiteY125" fmla="*/ 414793 h 878362"/>
              <a:gd name="connsiteX126" fmla="*/ 488929 w 914011"/>
              <a:gd name="connsiteY126" fmla="*/ 436671 h 878362"/>
              <a:gd name="connsiteX127" fmla="*/ 488055 w 914011"/>
              <a:gd name="connsiteY127" fmla="*/ 435796 h 878362"/>
              <a:gd name="connsiteX128" fmla="*/ 358797 w 914011"/>
              <a:gd name="connsiteY128" fmla="*/ 350031 h 878362"/>
              <a:gd name="connsiteX129" fmla="*/ 347443 w 914011"/>
              <a:gd name="connsiteY129" fmla="*/ 350906 h 878362"/>
              <a:gd name="connsiteX130" fmla="*/ 183251 w 914011"/>
              <a:gd name="connsiteY130" fmla="*/ 550442 h 878362"/>
              <a:gd name="connsiteX131" fmla="*/ 160543 w 914011"/>
              <a:gd name="connsiteY131" fmla="*/ 561819 h 878362"/>
              <a:gd name="connsiteX132" fmla="*/ 157923 w 914011"/>
              <a:gd name="connsiteY132" fmla="*/ 561819 h 878362"/>
              <a:gd name="connsiteX133" fmla="*/ 136962 w 914011"/>
              <a:gd name="connsiteY133" fmla="*/ 554818 h 878362"/>
              <a:gd name="connsiteX134" fmla="*/ 95914 w 914011"/>
              <a:gd name="connsiteY134" fmla="*/ 518936 h 878362"/>
              <a:gd name="connsiteX135" fmla="*/ 92421 w 914011"/>
              <a:gd name="connsiteY135" fmla="*/ 471678 h 878362"/>
              <a:gd name="connsiteX136" fmla="*/ 281941 w 914011"/>
              <a:gd name="connsiteY136" fmla="*/ 241512 h 878362"/>
              <a:gd name="connsiteX137" fmla="*/ 382378 w 914011"/>
              <a:gd name="connsiteY137" fmla="*/ 221383 h 878362"/>
              <a:gd name="connsiteX138" fmla="*/ 383251 w 914011"/>
              <a:gd name="connsiteY138" fmla="*/ 221383 h 878362"/>
              <a:gd name="connsiteX139" fmla="*/ 512510 w 914011"/>
              <a:gd name="connsiteY139" fmla="*/ 307148 h 878362"/>
              <a:gd name="connsiteX140" fmla="*/ 522117 w 914011"/>
              <a:gd name="connsiteY140" fmla="*/ 304523 h 878362"/>
              <a:gd name="connsiteX141" fmla="*/ 680196 w 914011"/>
              <a:gd name="connsiteY141" fmla="*/ 99737 h 878362"/>
              <a:gd name="connsiteX142" fmla="*/ 651375 w 914011"/>
              <a:gd name="connsiteY142" fmla="*/ 81358 h 878362"/>
              <a:gd name="connsiteX143" fmla="*/ 640021 w 914011"/>
              <a:gd name="connsiteY143" fmla="*/ 58604 h 878362"/>
              <a:gd name="connsiteX144" fmla="*/ 657488 w 914011"/>
              <a:gd name="connsiteY144" fmla="*/ 39351 h 878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914011" h="878362">
                <a:moveTo>
                  <a:pt x="106912" y="606267"/>
                </a:moveTo>
                <a:cubicBezTo>
                  <a:pt x="102530" y="606267"/>
                  <a:pt x="99901" y="608892"/>
                  <a:pt x="99901" y="613266"/>
                </a:cubicBezTo>
                <a:lnTo>
                  <a:pt x="99901" y="847741"/>
                </a:lnTo>
                <a:cubicBezTo>
                  <a:pt x="99901" y="850365"/>
                  <a:pt x="102530" y="853865"/>
                  <a:pt x="106912" y="853865"/>
                </a:cubicBezTo>
                <a:lnTo>
                  <a:pt x="248001" y="853865"/>
                </a:lnTo>
                <a:cubicBezTo>
                  <a:pt x="250630" y="853865"/>
                  <a:pt x="254135" y="850365"/>
                  <a:pt x="254135" y="847741"/>
                </a:cubicBezTo>
                <a:lnTo>
                  <a:pt x="254135" y="613266"/>
                </a:lnTo>
                <a:cubicBezTo>
                  <a:pt x="254135" y="608892"/>
                  <a:pt x="250630" y="606267"/>
                  <a:pt x="248001" y="606267"/>
                </a:cubicBezTo>
                <a:close/>
                <a:moveTo>
                  <a:pt x="63695" y="516371"/>
                </a:moveTo>
                <a:cubicBezTo>
                  <a:pt x="69956" y="516371"/>
                  <a:pt x="75323" y="522483"/>
                  <a:pt x="75323" y="528596"/>
                </a:cubicBezTo>
                <a:lnTo>
                  <a:pt x="75323" y="540820"/>
                </a:lnTo>
                <a:lnTo>
                  <a:pt x="87845" y="540820"/>
                </a:lnTo>
                <a:cubicBezTo>
                  <a:pt x="94106" y="540820"/>
                  <a:pt x="99473" y="546059"/>
                  <a:pt x="99473" y="552171"/>
                </a:cubicBezTo>
                <a:cubicBezTo>
                  <a:pt x="99473" y="559156"/>
                  <a:pt x="94106" y="564395"/>
                  <a:pt x="87845" y="564395"/>
                </a:cubicBezTo>
                <a:lnTo>
                  <a:pt x="75323" y="564395"/>
                </a:lnTo>
                <a:lnTo>
                  <a:pt x="75323" y="576620"/>
                </a:lnTo>
                <a:cubicBezTo>
                  <a:pt x="75323" y="583605"/>
                  <a:pt x="69956" y="588844"/>
                  <a:pt x="63695" y="588844"/>
                </a:cubicBezTo>
                <a:cubicBezTo>
                  <a:pt x="56539" y="588844"/>
                  <a:pt x="51173" y="583605"/>
                  <a:pt x="51173" y="576620"/>
                </a:cubicBezTo>
                <a:lnTo>
                  <a:pt x="51173" y="564395"/>
                </a:lnTo>
                <a:lnTo>
                  <a:pt x="38651" y="564395"/>
                </a:lnTo>
                <a:cubicBezTo>
                  <a:pt x="32390" y="564395"/>
                  <a:pt x="27023" y="559156"/>
                  <a:pt x="27023" y="552171"/>
                </a:cubicBezTo>
                <a:cubicBezTo>
                  <a:pt x="27023" y="546059"/>
                  <a:pt x="32390" y="540820"/>
                  <a:pt x="38651" y="540820"/>
                </a:cubicBezTo>
                <a:lnTo>
                  <a:pt x="51173" y="540820"/>
                </a:lnTo>
                <a:lnTo>
                  <a:pt x="51173" y="528596"/>
                </a:lnTo>
                <a:cubicBezTo>
                  <a:pt x="51173" y="522483"/>
                  <a:pt x="56539" y="516371"/>
                  <a:pt x="63695" y="516371"/>
                </a:cubicBezTo>
                <a:close/>
                <a:moveTo>
                  <a:pt x="388214" y="503028"/>
                </a:moveTo>
                <a:cubicBezTo>
                  <a:pt x="384708" y="503028"/>
                  <a:pt x="379450" y="507402"/>
                  <a:pt x="379450" y="512652"/>
                </a:cubicBezTo>
                <a:lnTo>
                  <a:pt x="379450" y="843366"/>
                </a:lnTo>
                <a:cubicBezTo>
                  <a:pt x="379450" y="849490"/>
                  <a:pt x="384708" y="853865"/>
                  <a:pt x="388214" y="853865"/>
                </a:cubicBezTo>
                <a:lnTo>
                  <a:pt x="524044" y="853865"/>
                </a:lnTo>
                <a:cubicBezTo>
                  <a:pt x="529302" y="853865"/>
                  <a:pt x="533684" y="849490"/>
                  <a:pt x="533684" y="843366"/>
                </a:cubicBezTo>
                <a:lnTo>
                  <a:pt x="533684" y="512652"/>
                </a:lnTo>
                <a:cubicBezTo>
                  <a:pt x="533684" y="507402"/>
                  <a:pt x="529302" y="503028"/>
                  <a:pt x="524044" y="503028"/>
                </a:cubicBezTo>
                <a:close/>
                <a:moveTo>
                  <a:pt x="672144" y="398039"/>
                </a:moveTo>
                <a:cubicBezTo>
                  <a:pt x="665133" y="398039"/>
                  <a:pt x="658999" y="404163"/>
                  <a:pt x="658999" y="411163"/>
                </a:cubicBezTo>
                <a:lnTo>
                  <a:pt x="658999" y="840741"/>
                </a:lnTo>
                <a:cubicBezTo>
                  <a:pt x="658999" y="848616"/>
                  <a:pt x="665133" y="853865"/>
                  <a:pt x="672144" y="853865"/>
                </a:cubicBezTo>
                <a:lnTo>
                  <a:pt x="800088" y="853865"/>
                </a:lnTo>
                <a:cubicBezTo>
                  <a:pt x="807975" y="853865"/>
                  <a:pt x="813233" y="848616"/>
                  <a:pt x="813233" y="840741"/>
                </a:cubicBezTo>
                <a:lnTo>
                  <a:pt x="813233" y="411163"/>
                </a:lnTo>
                <a:cubicBezTo>
                  <a:pt x="813233" y="404163"/>
                  <a:pt x="807975" y="398039"/>
                  <a:pt x="800088" y="398039"/>
                </a:cubicBezTo>
                <a:close/>
                <a:moveTo>
                  <a:pt x="672144" y="373542"/>
                </a:moveTo>
                <a:lnTo>
                  <a:pt x="800088" y="373542"/>
                </a:lnTo>
                <a:cubicBezTo>
                  <a:pt x="820244" y="373542"/>
                  <a:pt x="836894" y="391040"/>
                  <a:pt x="836894" y="411163"/>
                </a:cubicBezTo>
                <a:lnTo>
                  <a:pt x="836894" y="840741"/>
                </a:lnTo>
                <a:cubicBezTo>
                  <a:pt x="836894" y="845991"/>
                  <a:pt x="836894" y="849490"/>
                  <a:pt x="835141" y="853865"/>
                </a:cubicBezTo>
                <a:lnTo>
                  <a:pt x="901742" y="853865"/>
                </a:lnTo>
                <a:cubicBezTo>
                  <a:pt x="907876" y="853865"/>
                  <a:pt x="914011" y="859114"/>
                  <a:pt x="914011" y="866114"/>
                </a:cubicBezTo>
                <a:cubicBezTo>
                  <a:pt x="914011" y="873113"/>
                  <a:pt x="907876" y="878362"/>
                  <a:pt x="901742" y="878362"/>
                </a:cubicBezTo>
                <a:lnTo>
                  <a:pt x="800088" y="878362"/>
                </a:lnTo>
                <a:lnTo>
                  <a:pt x="672144" y="878362"/>
                </a:lnTo>
                <a:lnTo>
                  <a:pt x="524044" y="878362"/>
                </a:lnTo>
                <a:lnTo>
                  <a:pt x="388214" y="878362"/>
                </a:lnTo>
                <a:lnTo>
                  <a:pt x="248001" y="878362"/>
                </a:lnTo>
                <a:lnTo>
                  <a:pt x="106912" y="878362"/>
                </a:lnTo>
                <a:lnTo>
                  <a:pt x="12269" y="878362"/>
                </a:lnTo>
                <a:cubicBezTo>
                  <a:pt x="5258" y="878362"/>
                  <a:pt x="0" y="873113"/>
                  <a:pt x="0" y="866114"/>
                </a:cubicBezTo>
                <a:cubicBezTo>
                  <a:pt x="0" y="859114"/>
                  <a:pt x="5258" y="853865"/>
                  <a:pt x="12269" y="853865"/>
                </a:cubicBezTo>
                <a:lnTo>
                  <a:pt x="77117" y="853865"/>
                </a:lnTo>
                <a:cubicBezTo>
                  <a:pt x="76241" y="851240"/>
                  <a:pt x="76241" y="849490"/>
                  <a:pt x="76241" y="847741"/>
                </a:cubicBezTo>
                <a:lnTo>
                  <a:pt x="76241" y="613266"/>
                </a:lnTo>
                <a:cubicBezTo>
                  <a:pt x="76241" y="596643"/>
                  <a:pt x="90262" y="581770"/>
                  <a:pt x="106912" y="581770"/>
                </a:cubicBezTo>
                <a:lnTo>
                  <a:pt x="248001" y="581770"/>
                </a:lnTo>
                <a:cubicBezTo>
                  <a:pt x="264651" y="581770"/>
                  <a:pt x="276920" y="596643"/>
                  <a:pt x="276920" y="613266"/>
                </a:cubicBezTo>
                <a:lnTo>
                  <a:pt x="276920" y="847741"/>
                </a:lnTo>
                <a:cubicBezTo>
                  <a:pt x="276920" y="849490"/>
                  <a:pt x="276920" y="851240"/>
                  <a:pt x="276920" y="853865"/>
                </a:cubicBezTo>
                <a:lnTo>
                  <a:pt x="357542" y="853865"/>
                </a:lnTo>
                <a:cubicBezTo>
                  <a:pt x="355789" y="850365"/>
                  <a:pt x="355789" y="847741"/>
                  <a:pt x="355789" y="843366"/>
                </a:cubicBezTo>
                <a:lnTo>
                  <a:pt x="355789" y="512652"/>
                </a:lnTo>
                <a:cubicBezTo>
                  <a:pt x="355789" y="493404"/>
                  <a:pt x="370687" y="478530"/>
                  <a:pt x="388214" y="478530"/>
                </a:cubicBezTo>
                <a:lnTo>
                  <a:pt x="524044" y="478530"/>
                </a:lnTo>
                <a:cubicBezTo>
                  <a:pt x="542447" y="478530"/>
                  <a:pt x="557345" y="493404"/>
                  <a:pt x="557345" y="512652"/>
                </a:cubicBezTo>
                <a:lnTo>
                  <a:pt x="557345" y="843366"/>
                </a:lnTo>
                <a:cubicBezTo>
                  <a:pt x="557345" y="847741"/>
                  <a:pt x="556469" y="850365"/>
                  <a:pt x="555592" y="853865"/>
                </a:cubicBezTo>
                <a:lnTo>
                  <a:pt x="637967" y="853865"/>
                </a:lnTo>
                <a:cubicBezTo>
                  <a:pt x="636214" y="849490"/>
                  <a:pt x="635338" y="845991"/>
                  <a:pt x="635338" y="840741"/>
                </a:cubicBezTo>
                <a:lnTo>
                  <a:pt x="635338" y="411163"/>
                </a:lnTo>
                <a:cubicBezTo>
                  <a:pt x="635338" y="391040"/>
                  <a:pt x="651988" y="373542"/>
                  <a:pt x="672144" y="373542"/>
                </a:cubicBezTo>
                <a:close/>
                <a:moveTo>
                  <a:pt x="814082" y="219131"/>
                </a:moveTo>
                <a:cubicBezTo>
                  <a:pt x="820191" y="219131"/>
                  <a:pt x="826301" y="224386"/>
                  <a:pt x="826301" y="231393"/>
                </a:cubicBezTo>
                <a:lnTo>
                  <a:pt x="826301" y="257668"/>
                </a:lnTo>
                <a:lnTo>
                  <a:pt x="852483" y="257668"/>
                </a:lnTo>
                <a:cubicBezTo>
                  <a:pt x="858593" y="257668"/>
                  <a:pt x="863829" y="263799"/>
                  <a:pt x="863829" y="269930"/>
                </a:cubicBezTo>
                <a:cubicBezTo>
                  <a:pt x="863829" y="276937"/>
                  <a:pt x="858593" y="282192"/>
                  <a:pt x="852483" y="282192"/>
                </a:cubicBezTo>
                <a:lnTo>
                  <a:pt x="826301" y="282192"/>
                </a:lnTo>
                <a:lnTo>
                  <a:pt x="826301" y="310219"/>
                </a:lnTo>
                <a:cubicBezTo>
                  <a:pt x="826301" y="316350"/>
                  <a:pt x="820191" y="322481"/>
                  <a:pt x="814082" y="322481"/>
                </a:cubicBezTo>
                <a:cubicBezTo>
                  <a:pt x="807973" y="322481"/>
                  <a:pt x="801864" y="316350"/>
                  <a:pt x="801864" y="310219"/>
                </a:cubicBezTo>
                <a:lnTo>
                  <a:pt x="801864" y="282192"/>
                </a:lnTo>
                <a:lnTo>
                  <a:pt x="776554" y="282192"/>
                </a:lnTo>
                <a:cubicBezTo>
                  <a:pt x="769572" y="282192"/>
                  <a:pt x="764335" y="276937"/>
                  <a:pt x="764335" y="269930"/>
                </a:cubicBezTo>
                <a:cubicBezTo>
                  <a:pt x="764335" y="263799"/>
                  <a:pt x="769572" y="257668"/>
                  <a:pt x="776554" y="257668"/>
                </a:cubicBezTo>
                <a:lnTo>
                  <a:pt x="801864" y="257668"/>
                </a:lnTo>
                <a:lnTo>
                  <a:pt x="801864" y="231393"/>
                </a:lnTo>
                <a:cubicBezTo>
                  <a:pt x="801864" y="224386"/>
                  <a:pt x="807973" y="219131"/>
                  <a:pt x="814082" y="219131"/>
                </a:cubicBezTo>
                <a:close/>
                <a:moveTo>
                  <a:pt x="800720" y="25349"/>
                </a:moveTo>
                <a:lnTo>
                  <a:pt x="666222" y="62980"/>
                </a:lnTo>
                <a:lnTo>
                  <a:pt x="695043" y="81358"/>
                </a:lnTo>
                <a:cubicBezTo>
                  <a:pt x="700283" y="84859"/>
                  <a:pt x="703776" y="90110"/>
                  <a:pt x="704650" y="96236"/>
                </a:cubicBezTo>
                <a:cubicBezTo>
                  <a:pt x="705523" y="101487"/>
                  <a:pt x="704650" y="107613"/>
                  <a:pt x="700283" y="111989"/>
                </a:cubicBezTo>
                <a:lnTo>
                  <a:pt x="540457" y="320276"/>
                </a:lnTo>
                <a:cubicBezTo>
                  <a:pt x="530850" y="332528"/>
                  <a:pt x="512510" y="336029"/>
                  <a:pt x="499409" y="327277"/>
                </a:cubicBezTo>
                <a:lnTo>
                  <a:pt x="371024" y="242387"/>
                </a:lnTo>
                <a:cubicBezTo>
                  <a:pt x="363164" y="238886"/>
                  <a:pt x="353557" y="236261"/>
                  <a:pt x="345697" y="236261"/>
                </a:cubicBezTo>
                <a:cubicBezTo>
                  <a:pt x="329103" y="236261"/>
                  <a:pt x="312509" y="243262"/>
                  <a:pt x="300282" y="258140"/>
                </a:cubicBezTo>
                <a:lnTo>
                  <a:pt x="110761" y="487430"/>
                </a:lnTo>
                <a:cubicBezTo>
                  <a:pt x="108141" y="490931"/>
                  <a:pt x="108141" y="497057"/>
                  <a:pt x="111635" y="499683"/>
                </a:cubicBezTo>
                <a:lnTo>
                  <a:pt x="152683" y="536440"/>
                </a:lnTo>
                <a:cubicBezTo>
                  <a:pt x="154430" y="538190"/>
                  <a:pt x="156176" y="539065"/>
                  <a:pt x="158797" y="538190"/>
                </a:cubicBezTo>
                <a:cubicBezTo>
                  <a:pt x="160543" y="538190"/>
                  <a:pt x="163163" y="537315"/>
                  <a:pt x="164910" y="534689"/>
                </a:cubicBezTo>
                <a:lnTo>
                  <a:pt x="330850" y="335153"/>
                </a:lnTo>
                <a:cubicBezTo>
                  <a:pt x="340457" y="322901"/>
                  <a:pt x="357924" y="320276"/>
                  <a:pt x="371024" y="329027"/>
                </a:cubicBezTo>
                <a:lnTo>
                  <a:pt x="500282" y="414793"/>
                </a:lnTo>
                <a:cubicBezTo>
                  <a:pt x="524737" y="426170"/>
                  <a:pt x="553558" y="420919"/>
                  <a:pt x="571025" y="399040"/>
                </a:cubicBezTo>
                <a:lnTo>
                  <a:pt x="571898" y="398165"/>
                </a:lnTo>
                <a:lnTo>
                  <a:pt x="764039" y="147870"/>
                </a:lnTo>
                <a:cubicBezTo>
                  <a:pt x="770152" y="139119"/>
                  <a:pt x="782379" y="137368"/>
                  <a:pt x="791113" y="143494"/>
                </a:cubicBezTo>
                <a:lnTo>
                  <a:pt x="826048" y="165373"/>
                </a:lnTo>
                <a:close/>
                <a:moveTo>
                  <a:pt x="795480" y="844"/>
                </a:moveTo>
                <a:cubicBezTo>
                  <a:pt x="801593" y="-906"/>
                  <a:pt x="808580" y="-31"/>
                  <a:pt x="813821" y="4345"/>
                </a:cubicBezTo>
                <a:cubicBezTo>
                  <a:pt x="819061" y="6970"/>
                  <a:pt x="821681" y="13096"/>
                  <a:pt x="823428" y="19222"/>
                </a:cubicBezTo>
                <a:lnTo>
                  <a:pt x="850502" y="164498"/>
                </a:lnTo>
                <a:cubicBezTo>
                  <a:pt x="852249" y="173250"/>
                  <a:pt x="847882" y="182001"/>
                  <a:pt x="840022" y="187252"/>
                </a:cubicBezTo>
                <a:cubicBezTo>
                  <a:pt x="833908" y="192503"/>
                  <a:pt x="823428" y="192503"/>
                  <a:pt x="815567" y="188127"/>
                </a:cubicBezTo>
                <a:lnTo>
                  <a:pt x="781506" y="165373"/>
                </a:lnTo>
                <a:lnTo>
                  <a:pt x="589366" y="414793"/>
                </a:lnTo>
                <a:cubicBezTo>
                  <a:pt x="564911" y="444548"/>
                  <a:pt x="522990" y="454175"/>
                  <a:pt x="488929" y="436671"/>
                </a:cubicBezTo>
                <a:lnTo>
                  <a:pt x="488055" y="435796"/>
                </a:lnTo>
                <a:lnTo>
                  <a:pt x="358797" y="350031"/>
                </a:lnTo>
                <a:cubicBezTo>
                  <a:pt x="354430" y="347406"/>
                  <a:pt x="350937" y="348281"/>
                  <a:pt x="347443" y="350906"/>
                </a:cubicBezTo>
                <a:lnTo>
                  <a:pt x="183251" y="550442"/>
                </a:lnTo>
                <a:cubicBezTo>
                  <a:pt x="177137" y="557443"/>
                  <a:pt x="169277" y="561819"/>
                  <a:pt x="160543" y="561819"/>
                </a:cubicBezTo>
                <a:cubicBezTo>
                  <a:pt x="160543" y="561819"/>
                  <a:pt x="159670" y="561819"/>
                  <a:pt x="157923" y="561819"/>
                </a:cubicBezTo>
                <a:cubicBezTo>
                  <a:pt x="150063" y="561819"/>
                  <a:pt x="143076" y="560069"/>
                  <a:pt x="136962" y="554818"/>
                </a:cubicBezTo>
                <a:lnTo>
                  <a:pt x="95914" y="518936"/>
                </a:lnTo>
                <a:cubicBezTo>
                  <a:pt x="82814" y="506684"/>
                  <a:pt x="81067" y="486555"/>
                  <a:pt x="92421" y="471678"/>
                </a:cubicBezTo>
                <a:lnTo>
                  <a:pt x="281941" y="241512"/>
                </a:lnTo>
                <a:cubicBezTo>
                  <a:pt x="307269" y="211756"/>
                  <a:pt x="348317" y="203005"/>
                  <a:pt x="382378" y="221383"/>
                </a:cubicBezTo>
                <a:lnTo>
                  <a:pt x="383251" y="221383"/>
                </a:lnTo>
                <a:lnTo>
                  <a:pt x="512510" y="307148"/>
                </a:lnTo>
                <a:cubicBezTo>
                  <a:pt x="516003" y="308899"/>
                  <a:pt x="519496" y="308024"/>
                  <a:pt x="522117" y="304523"/>
                </a:cubicBezTo>
                <a:lnTo>
                  <a:pt x="680196" y="99737"/>
                </a:lnTo>
                <a:lnTo>
                  <a:pt x="651375" y="81358"/>
                </a:lnTo>
                <a:cubicBezTo>
                  <a:pt x="643514" y="76983"/>
                  <a:pt x="640021" y="68231"/>
                  <a:pt x="640021" y="58604"/>
                </a:cubicBezTo>
                <a:cubicBezTo>
                  <a:pt x="641768" y="49853"/>
                  <a:pt x="647881" y="42852"/>
                  <a:pt x="657488" y="3935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266" dirty="0">
              <a:latin typeface="Poppins" panose="00000500000000000000" pitchFamily="2" charset="0"/>
            </a:endParaRPr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ACE4C4C5-52E1-4522-9216-F7B5E4E8A5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3441" y="2084549"/>
            <a:ext cx="457004" cy="414545"/>
          </a:xfrm>
          <a:custGeom>
            <a:avLst/>
            <a:gdLst>
              <a:gd name="connsiteX0" fmla="*/ 416082 w 914008"/>
              <a:gd name="connsiteY0" fmla="*/ 714152 h 829090"/>
              <a:gd name="connsiteX1" fmla="*/ 427662 w 914008"/>
              <a:gd name="connsiteY1" fmla="*/ 726343 h 829090"/>
              <a:gd name="connsiteX2" fmla="*/ 427662 w 914008"/>
              <a:gd name="connsiteY2" fmla="*/ 816899 h 829090"/>
              <a:gd name="connsiteX3" fmla="*/ 416082 w 914008"/>
              <a:gd name="connsiteY3" fmla="*/ 829090 h 829090"/>
              <a:gd name="connsiteX4" fmla="*/ 405328 w 914008"/>
              <a:gd name="connsiteY4" fmla="*/ 816899 h 829090"/>
              <a:gd name="connsiteX5" fmla="*/ 405328 w 914008"/>
              <a:gd name="connsiteY5" fmla="*/ 726343 h 829090"/>
              <a:gd name="connsiteX6" fmla="*/ 416082 w 914008"/>
              <a:gd name="connsiteY6" fmla="*/ 714152 h 829090"/>
              <a:gd name="connsiteX7" fmla="*/ 603462 w 914008"/>
              <a:gd name="connsiteY7" fmla="*/ 701080 h 829090"/>
              <a:gd name="connsiteX8" fmla="*/ 610336 w 914008"/>
              <a:gd name="connsiteY8" fmla="*/ 706464 h 829090"/>
              <a:gd name="connsiteX9" fmla="*/ 656614 w 914008"/>
              <a:gd name="connsiteY9" fmla="*/ 783987 h 829090"/>
              <a:gd name="connsiteX10" fmla="*/ 651374 w 914008"/>
              <a:gd name="connsiteY10" fmla="*/ 799492 h 829090"/>
              <a:gd name="connsiteX11" fmla="*/ 645262 w 914008"/>
              <a:gd name="connsiteY11" fmla="*/ 802076 h 829090"/>
              <a:gd name="connsiteX12" fmla="*/ 635658 w 914008"/>
              <a:gd name="connsiteY12" fmla="*/ 796046 h 829090"/>
              <a:gd name="connsiteX13" fmla="*/ 589382 w 914008"/>
              <a:gd name="connsiteY13" fmla="*/ 718523 h 829090"/>
              <a:gd name="connsiteX14" fmla="*/ 594620 w 914008"/>
              <a:gd name="connsiteY14" fmla="*/ 702157 h 829090"/>
              <a:gd name="connsiteX15" fmla="*/ 603462 w 914008"/>
              <a:gd name="connsiteY15" fmla="*/ 701080 h 829090"/>
              <a:gd name="connsiteX16" fmla="*/ 233686 w 914008"/>
              <a:gd name="connsiteY16" fmla="*/ 701080 h 829090"/>
              <a:gd name="connsiteX17" fmla="*/ 242964 w 914008"/>
              <a:gd name="connsiteY17" fmla="*/ 702157 h 829090"/>
              <a:gd name="connsiteX18" fmla="*/ 247382 w 914008"/>
              <a:gd name="connsiteY18" fmla="*/ 718523 h 829090"/>
              <a:gd name="connsiteX19" fmla="*/ 202314 w 914008"/>
              <a:gd name="connsiteY19" fmla="*/ 796046 h 829090"/>
              <a:gd name="connsiteX20" fmla="*/ 190826 w 914008"/>
              <a:gd name="connsiteY20" fmla="*/ 802076 h 829090"/>
              <a:gd name="connsiteX21" fmla="*/ 184642 w 914008"/>
              <a:gd name="connsiteY21" fmla="*/ 799492 h 829090"/>
              <a:gd name="connsiteX22" fmla="*/ 180222 w 914008"/>
              <a:gd name="connsiteY22" fmla="*/ 783987 h 829090"/>
              <a:gd name="connsiteX23" fmla="*/ 227058 w 914008"/>
              <a:gd name="connsiteY23" fmla="*/ 706464 h 829090"/>
              <a:gd name="connsiteX24" fmla="*/ 233686 w 914008"/>
              <a:gd name="connsiteY24" fmla="*/ 701080 h 829090"/>
              <a:gd name="connsiteX25" fmla="*/ 729418 w 914008"/>
              <a:gd name="connsiteY25" fmla="*/ 616357 h 829090"/>
              <a:gd name="connsiteX26" fmla="*/ 738388 w 914008"/>
              <a:gd name="connsiteY26" fmla="*/ 618257 h 829090"/>
              <a:gd name="connsiteX27" fmla="*/ 818126 w 914008"/>
              <a:gd name="connsiteY27" fmla="*/ 663874 h 829090"/>
              <a:gd name="connsiteX28" fmla="*/ 822556 w 914008"/>
              <a:gd name="connsiteY28" fmla="*/ 680868 h 829090"/>
              <a:gd name="connsiteX29" fmla="*/ 811924 w 914008"/>
              <a:gd name="connsiteY29" fmla="*/ 686235 h 829090"/>
              <a:gd name="connsiteX30" fmla="*/ 806608 w 914008"/>
              <a:gd name="connsiteY30" fmla="*/ 684446 h 829090"/>
              <a:gd name="connsiteX31" fmla="*/ 725984 w 914008"/>
              <a:gd name="connsiteY31" fmla="*/ 638830 h 829090"/>
              <a:gd name="connsiteX32" fmla="*/ 722440 w 914008"/>
              <a:gd name="connsiteY32" fmla="*/ 621835 h 829090"/>
              <a:gd name="connsiteX33" fmla="*/ 729418 w 914008"/>
              <a:gd name="connsiteY33" fmla="*/ 616357 h 829090"/>
              <a:gd name="connsiteX34" fmla="*/ 107928 w 914008"/>
              <a:gd name="connsiteY34" fmla="*/ 616357 h 829090"/>
              <a:gd name="connsiteX35" fmla="*/ 116124 w 914008"/>
              <a:gd name="connsiteY35" fmla="*/ 621835 h 829090"/>
              <a:gd name="connsiteX36" fmla="*/ 110808 w 914008"/>
              <a:gd name="connsiteY36" fmla="*/ 638830 h 829090"/>
              <a:gd name="connsiteX37" fmla="*/ 31956 w 914008"/>
              <a:gd name="connsiteY37" fmla="*/ 684446 h 829090"/>
              <a:gd name="connsiteX38" fmla="*/ 25754 w 914008"/>
              <a:gd name="connsiteY38" fmla="*/ 686235 h 829090"/>
              <a:gd name="connsiteX39" fmla="*/ 14236 w 914008"/>
              <a:gd name="connsiteY39" fmla="*/ 680868 h 829090"/>
              <a:gd name="connsiteX40" fmla="*/ 19552 w 914008"/>
              <a:gd name="connsiteY40" fmla="*/ 663874 h 829090"/>
              <a:gd name="connsiteX41" fmla="*/ 98404 w 914008"/>
              <a:gd name="connsiteY41" fmla="*/ 618257 h 829090"/>
              <a:gd name="connsiteX42" fmla="*/ 107928 w 914008"/>
              <a:gd name="connsiteY42" fmla="*/ 616357 h 829090"/>
              <a:gd name="connsiteX43" fmla="*/ 451308 w 914008"/>
              <a:gd name="connsiteY43" fmla="*/ 550445 h 829090"/>
              <a:gd name="connsiteX44" fmla="*/ 451308 w 914008"/>
              <a:gd name="connsiteY44" fmla="*/ 588017 h 829090"/>
              <a:gd name="connsiteX45" fmla="*/ 532806 w 914008"/>
              <a:gd name="connsiteY45" fmla="*/ 612482 h 829090"/>
              <a:gd name="connsiteX46" fmla="*/ 612552 w 914008"/>
              <a:gd name="connsiteY46" fmla="*/ 588017 h 829090"/>
              <a:gd name="connsiteX47" fmla="*/ 612552 w 914008"/>
              <a:gd name="connsiteY47" fmla="*/ 586269 h 829090"/>
              <a:gd name="connsiteX48" fmla="*/ 612552 w 914008"/>
              <a:gd name="connsiteY48" fmla="*/ 550445 h 829090"/>
              <a:gd name="connsiteX49" fmla="*/ 532806 w 914008"/>
              <a:gd name="connsiteY49" fmla="*/ 567047 h 829090"/>
              <a:gd name="connsiteX50" fmla="*/ 451308 w 914008"/>
              <a:gd name="connsiteY50" fmla="*/ 550445 h 829090"/>
              <a:gd name="connsiteX51" fmla="*/ 762404 w 914008"/>
              <a:gd name="connsiteY51" fmla="*/ 518117 h 829090"/>
              <a:gd name="connsiteX52" fmla="*/ 682658 w 914008"/>
              <a:gd name="connsiteY52" fmla="*/ 535592 h 829090"/>
              <a:gd name="connsiteX53" fmla="*/ 636212 w 914008"/>
              <a:gd name="connsiteY53" fmla="*/ 530349 h 829090"/>
              <a:gd name="connsiteX54" fmla="*/ 636212 w 914008"/>
              <a:gd name="connsiteY54" fmla="*/ 576658 h 829090"/>
              <a:gd name="connsiteX55" fmla="*/ 682658 w 914008"/>
              <a:gd name="connsiteY55" fmla="*/ 582774 h 829090"/>
              <a:gd name="connsiteX56" fmla="*/ 762404 w 914008"/>
              <a:gd name="connsiteY56" fmla="*/ 560057 h 829090"/>
              <a:gd name="connsiteX57" fmla="*/ 762404 w 914008"/>
              <a:gd name="connsiteY57" fmla="*/ 558309 h 829090"/>
              <a:gd name="connsiteX58" fmla="*/ 762404 w 914008"/>
              <a:gd name="connsiteY58" fmla="*/ 557436 h 829090"/>
              <a:gd name="connsiteX59" fmla="*/ 416254 w 914008"/>
              <a:gd name="connsiteY59" fmla="*/ 508505 h 829090"/>
              <a:gd name="connsiteX60" fmla="*/ 278672 w 914008"/>
              <a:gd name="connsiteY60" fmla="*/ 539960 h 829090"/>
              <a:gd name="connsiteX61" fmla="*/ 278672 w 914008"/>
              <a:gd name="connsiteY61" fmla="*/ 571416 h 829090"/>
              <a:gd name="connsiteX62" fmla="*/ 279548 w 914008"/>
              <a:gd name="connsiteY62" fmla="*/ 574037 h 829090"/>
              <a:gd name="connsiteX63" fmla="*/ 283054 w 914008"/>
              <a:gd name="connsiteY63" fmla="*/ 574911 h 829090"/>
              <a:gd name="connsiteX64" fmla="*/ 416254 w 914008"/>
              <a:gd name="connsiteY64" fmla="*/ 544329 h 829090"/>
              <a:gd name="connsiteX65" fmla="*/ 890346 w 914008"/>
              <a:gd name="connsiteY65" fmla="*/ 491030 h 829090"/>
              <a:gd name="connsiteX66" fmla="*/ 808848 w 914008"/>
              <a:gd name="connsiteY66" fmla="*/ 507631 h 829090"/>
              <a:gd name="connsiteX67" fmla="*/ 786064 w 914008"/>
              <a:gd name="connsiteY67" fmla="*/ 505884 h 829090"/>
              <a:gd name="connsiteX68" fmla="*/ 786064 w 914008"/>
              <a:gd name="connsiteY68" fmla="*/ 552193 h 829090"/>
              <a:gd name="connsiteX69" fmla="*/ 808848 w 914008"/>
              <a:gd name="connsiteY69" fmla="*/ 553067 h 829090"/>
              <a:gd name="connsiteX70" fmla="*/ 890346 w 914008"/>
              <a:gd name="connsiteY70" fmla="*/ 528602 h 829090"/>
              <a:gd name="connsiteX71" fmla="*/ 23660 w 914008"/>
              <a:gd name="connsiteY71" fmla="*/ 488409 h 829090"/>
              <a:gd name="connsiteX72" fmla="*/ 23660 w 914008"/>
              <a:gd name="connsiteY72" fmla="*/ 513748 h 829090"/>
              <a:gd name="connsiteX73" fmla="*/ 33300 w 914008"/>
              <a:gd name="connsiteY73" fmla="*/ 525980 h 829090"/>
              <a:gd name="connsiteX74" fmla="*/ 254134 w 914008"/>
              <a:gd name="connsiteY74" fmla="*/ 575784 h 829090"/>
              <a:gd name="connsiteX75" fmla="*/ 254134 w 914008"/>
              <a:gd name="connsiteY75" fmla="*/ 539960 h 829090"/>
              <a:gd name="connsiteX76" fmla="*/ 451308 w 914008"/>
              <a:gd name="connsiteY76" fmla="*/ 481419 h 829090"/>
              <a:gd name="connsiteX77" fmla="*/ 451308 w 914008"/>
              <a:gd name="connsiteY77" fmla="*/ 518117 h 829090"/>
              <a:gd name="connsiteX78" fmla="*/ 532806 w 914008"/>
              <a:gd name="connsiteY78" fmla="*/ 543455 h 829090"/>
              <a:gd name="connsiteX79" fmla="*/ 612552 w 914008"/>
              <a:gd name="connsiteY79" fmla="*/ 518117 h 829090"/>
              <a:gd name="connsiteX80" fmla="*/ 612552 w 914008"/>
              <a:gd name="connsiteY80" fmla="*/ 481419 h 829090"/>
              <a:gd name="connsiteX81" fmla="*/ 532806 w 914008"/>
              <a:gd name="connsiteY81" fmla="*/ 498020 h 829090"/>
              <a:gd name="connsiteX82" fmla="*/ 451308 w 914008"/>
              <a:gd name="connsiteY82" fmla="*/ 481419 h 829090"/>
              <a:gd name="connsiteX83" fmla="*/ 416254 w 914008"/>
              <a:gd name="connsiteY83" fmla="*/ 450837 h 829090"/>
              <a:gd name="connsiteX84" fmla="*/ 278672 w 914008"/>
              <a:gd name="connsiteY84" fmla="*/ 483166 h 829090"/>
              <a:gd name="connsiteX85" fmla="*/ 278672 w 914008"/>
              <a:gd name="connsiteY85" fmla="*/ 515495 h 829090"/>
              <a:gd name="connsiteX86" fmla="*/ 416254 w 914008"/>
              <a:gd name="connsiteY86" fmla="*/ 484040 h 829090"/>
              <a:gd name="connsiteX87" fmla="*/ 762404 w 914008"/>
              <a:gd name="connsiteY87" fmla="*/ 449090 h 829090"/>
              <a:gd name="connsiteX88" fmla="*/ 682658 w 914008"/>
              <a:gd name="connsiteY88" fmla="*/ 465691 h 829090"/>
              <a:gd name="connsiteX89" fmla="*/ 636212 w 914008"/>
              <a:gd name="connsiteY89" fmla="*/ 461322 h 829090"/>
              <a:gd name="connsiteX90" fmla="*/ 636212 w 914008"/>
              <a:gd name="connsiteY90" fmla="*/ 505884 h 829090"/>
              <a:gd name="connsiteX91" fmla="*/ 682658 w 914008"/>
              <a:gd name="connsiteY91" fmla="*/ 511126 h 829090"/>
              <a:gd name="connsiteX92" fmla="*/ 762404 w 914008"/>
              <a:gd name="connsiteY92" fmla="*/ 485788 h 829090"/>
              <a:gd name="connsiteX93" fmla="*/ 808848 w 914008"/>
              <a:gd name="connsiteY93" fmla="*/ 434236 h 829090"/>
              <a:gd name="connsiteX94" fmla="*/ 786064 w 914008"/>
              <a:gd name="connsiteY94" fmla="*/ 435110 h 829090"/>
              <a:gd name="connsiteX95" fmla="*/ 786064 w 914008"/>
              <a:gd name="connsiteY95" fmla="*/ 483166 h 829090"/>
              <a:gd name="connsiteX96" fmla="*/ 808848 w 914008"/>
              <a:gd name="connsiteY96" fmla="*/ 484040 h 829090"/>
              <a:gd name="connsiteX97" fmla="*/ 890346 w 914008"/>
              <a:gd name="connsiteY97" fmla="*/ 459575 h 829090"/>
              <a:gd name="connsiteX98" fmla="*/ 808848 w 914008"/>
              <a:gd name="connsiteY98" fmla="*/ 434236 h 829090"/>
              <a:gd name="connsiteX99" fmla="*/ 23660 w 914008"/>
              <a:gd name="connsiteY99" fmla="*/ 430741 h 829090"/>
              <a:gd name="connsiteX100" fmla="*/ 23660 w 914008"/>
              <a:gd name="connsiteY100" fmla="*/ 463944 h 829090"/>
              <a:gd name="connsiteX101" fmla="*/ 254134 w 914008"/>
              <a:gd name="connsiteY101" fmla="*/ 515495 h 829090"/>
              <a:gd name="connsiteX102" fmla="*/ 254134 w 914008"/>
              <a:gd name="connsiteY102" fmla="*/ 483166 h 829090"/>
              <a:gd name="connsiteX103" fmla="*/ 532806 w 914008"/>
              <a:gd name="connsiteY103" fmla="*/ 424625 h 829090"/>
              <a:gd name="connsiteX104" fmla="*/ 451308 w 914008"/>
              <a:gd name="connsiteY104" fmla="*/ 449090 h 829090"/>
              <a:gd name="connsiteX105" fmla="*/ 532806 w 914008"/>
              <a:gd name="connsiteY105" fmla="*/ 474429 h 829090"/>
              <a:gd name="connsiteX106" fmla="*/ 612552 w 914008"/>
              <a:gd name="connsiteY106" fmla="*/ 449090 h 829090"/>
              <a:gd name="connsiteX107" fmla="*/ 586262 w 914008"/>
              <a:gd name="connsiteY107" fmla="*/ 431615 h 829090"/>
              <a:gd name="connsiteX108" fmla="*/ 532806 w 914008"/>
              <a:gd name="connsiteY108" fmla="*/ 424625 h 829090"/>
              <a:gd name="connsiteX109" fmla="*/ 416254 w 914008"/>
              <a:gd name="connsiteY109" fmla="*/ 390548 h 829090"/>
              <a:gd name="connsiteX110" fmla="*/ 278672 w 914008"/>
              <a:gd name="connsiteY110" fmla="*/ 422003 h 829090"/>
              <a:gd name="connsiteX111" fmla="*/ 278672 w 914008"/>
              <a:gd name="connsiteY111" fmla="*/ 458701 h 829090"/>
              <a:gd name="connsiteX112" fmla="*/ 416254 w 914008"/>
              <a:gd name="connsiteY112" fmla="*/ 426372 h 829090"/>
              <a:gd name="connsiteX113" fmla="*/ 602036 w 914008"/>
              <a:gd name="connsiteY113" fmla="*/ 380063 h 829090"/>
              <a:gd name="connsiteX114" fmla="*/ 602036 w 914008"/>
              <a:gd name="connsiteY114" fmla="*/ 412392 h 829090"/>
              <a:gd name="connsiteX115" fmla="*/ 632708 w 914008"/>
              <a:gd name="connsiteY115" fmla="*/ 435984 h 829090"/>
              <a:gd name="connsiteX116" fmla="*/ 682658 w 914008"/>
              <a:gd name="connsiteY116" fmla="*/ 442100 h 829090"/>
              <a:gd name="connsiteX117" fmla="*/ 762404 w 914008"/>
              <a:gd name="connsiteY117" fmla="*/ 417635 h 829090"/>
              <a:gd name="connsiteX118" fmla="*/ 762404 w 914008"/>
              <a:gd name="connsiteY118" fmla="*/ 380063 h 829090"/>
              <a:gd name="connsiteX119" fmla="*/ 682658 w 914008"/>
              <a:gd name="connsiteY119" fmla="*/ 396665 h 829090"/>
              <a:gd name="connsiteX120" fmla="*/ 602036 w 914008"/>
              <a:gd name="connsiteY120" fmla="*/ 380063 h 829090"/>
              <a:gd name="connsiteX121" fmla="*/ 23660 w 914008"/>
              <a:gd name="connsiteY121" fmla="*/ 370452 h 829090"/>
              <a:gd name="connsiteX122" fmla="*/ 23660 w 914008"/>
              <a:gd name="connsiteY122" fmla="*/ 406276 h 829090"/>
              <a:gd name="connsiteX123" fmla="*/ 254134 w 914008"/>
              <a:gd name="connsiteY123" fmla="*/ 458701 h 829090"/>
              <a:gd name="connsiteX124" fmla="*/ 254134 w 914008"/>
              <a:gd name="connsiteY124" fmla="*/ 422003 h 829090"/>
              <a:gd name="connsiteX125" fmla="*/ 416254 w 914008"/>
              <a:gd name="connsiteY125" fmla="*/ 327638 h 829090"/>
              <a:gd name="connsiteX126" fmla="*/ 317230 w 914008"/>
              <a:gd name="connsiteY126" fmla="*/ 349482 h 829090"/>
              <a:gd name="connsiteX127" fmla="*/ 281300 w 914008"/>
              <a:gd name="connsiteY127" fmla="*/ 358219 h 829090"/>
              <a:gd name="connsiteX128" fmla="*/ 280424 w 914008"/>
              <a:gd name="connsiteY128" fmla="*/ 358219 h 829090"/>
              <a:gd name="connsiteX129" fmla="*/ 278672 w 914008"/>
              <a:gd name="connsiteY129" fmla="*/ 360841 h 829090"/>
              <a:gd name="connsiteX130" fmla="*/ 278672 w 914008"/>
              <a:gd name="connsiteY130" fmla="*/ 397538 h 829090"/>
              <a:gd name="connsiteX131" fmla="*/ 416254 w 914008"/>
              <a:gd name="connsiteY131" fmla="*/ 366083 h 829090"/>
              <a:gd name="connsiteX132" fmla="*/ 602036 w 914008"/>
              <a:gd name="connsiteY132" fmla="*/ 311037 h 829090"/>
              <a:gd name="connsiteX133" fmla="*/ 602036 w 914008"/>
              <a:gd name="connsiteY133" fmla="*/ 347734 h 829090"/>
              <a:gd name="connsiteX134" fmla="*/ 682658 w 914008"/>
              <a:gd name="connsiteY134" fmla="*/ 372199 h 829090"/>
              <a:gd name="connsiteX135" fmla="*/ 762404 w 914008"/>
              <a:gd name="connsiteY135" fmla="*/ 347734 h 829090"/>
              <a:gd name="connsiteX136" fmla="*/ 762404 w 914008"/>
              <a:gd name="connsiteY136" fmla="*/ 311037 h 829090"/>
              <a:gd name="connsiteX137" fmla="*/ 682658 w 914008"/>
              <a:gd name="connsiteY137" fmla="*/ 327638 h 829090"/>
              <a:gd name="connsiteX138" fmla="*/ 602036 w 914008"/>
              <a:gd name="connsiteY138" fmla="*/ 311037 h 829090"/>
              <a:gd name="connsiteX139" fmla="*/ 23660 w 914008"/>
              <a:gd name="connsiteY139" fmla="*/ 306668 h 829090"/>
              <a:gd name="connsiteX140" fmla="*/ 23660 w 914008"/>
              <a:gd name="connsiteY140" fmla="*/ 345113 h 829090"/>
              <a:gd name="connsiteX141" fmla="*/ 254134 w 914008"/>
              <a:gd name="connsiteY141" fmla="*/ 397538 h 829090"/>
              <a:gd name="connsiteX142" fmla="*/ 254134 w 914008"/>
              <a:gd name="connsiteY142" fmla="*/ 359093 h 829090"/>
              <a:gd name="connsiteX143" fmla="*/ 554714 w 914008"/>
              <a:gd name="connsiteY143" fmla="*/ 296183 h 829090"/>
              <a:gd name="connsiteX144" fmla="*/ 439916 w 914008"/>
              <a:gd name="connsiteY144" fmla="*/ 322395 h 829090"/>
              <a:gd name="connsiteX145" fmla="*/ 439916 w 914008"/>
              <a:gd name="connsiteY145" fmla="*/ 424625 h 829090"/>
              <a:gd name="connsiteX146" fmla="*/ 532806 w 914008"/>
              <a:gd name="connsiteY146" fmla="*/ 400160 h 829090"/>
              <a:gd name="connsiteX147" fmla="*/ 554714 w 914008"/>
              <a:gd name="connsiteY147" fmla="*/ 401033 h 829090"/>
              <a:gd name="connsiteX148" fmla="*/ 682658 w 914008"/>
              <a:gd name="connsiteY148" fmla="*/ 254243 h 829090"/>
              <a:gd name="connsiteX149" fmla="*/ 602036 w 914008"/>
              <a:gd name="connsiteY149" fmla="*/ 279581 h 829090"/>
              <a:gd name="connsiteX150" fmla="*/ 682658 w 914008"/>
              <a:gd name="connsiteY150" fmla="*/ 304047 h 829090"/>
              <a:gd name="connsiteX151" fmla="*/ 762404 w 914008"/>
              <a:gd name="connsiteY151" fmla="*/ 279581 h 829090"/>
              <a:gd name="connsiteX152" fmla="*/ 682658 w 914008"/>
              <a:gd name="connsiteY152" fmla="*/ 254243 h 829090"/>
              <a:gd name="connsiteX153" fmla="*/ 232226 w 914008"/>
              <a:gd name="connsiteY153" fmla="*/ 253369 h 829090"/>
              <a:gd name="connsiteX154" fmla="*/ 63972 w 914008"/>
              <a:gd name="connsiteY154" fmla="*/ 290940 h 829090"/>
              <a:gd name="connsiteX155" fmla="*/ 259392 w 914008"/>
              <a:gd name="connsiteY155" fmla="*/ 335502 h 829090"/>
              <a:gd name="connsiteX156" fmla="*/ 275166 w 914008"/>
              <a:gd name="connsiteY156" fmla="*/ 334628 h 829090"/>
              <a:gd name="connsiteX157" fmla="*/ 276042 w 914008"/>
              <a:gd name="connsiteY157" fmla="*/ 334628 h 829090"/>
              <a:gd name="connsiteX158" fmla="*/ 310220 w 914008"/>
              <a:gd name="connsiteY158" fmla="*/ 326764 h 829090"/>
              <a:gd name="connsiteX159" fmla="*/ 344396 w 914008"/>
              <a:gd name="connsiteY159" fmla="*/ 319774 h 829090"/>
              <a:gd name="connsiteX160" fmla="*/ 385584 w 914008"/>
              <a:gd name="connsiteY160" fmla="*/ 310163 h 829090"/>
              <a:gd name="connsiteX161" fmla="*/ 370686 w 914008"/>
              <a:gd name="connsiteY161" fmla="*/ 221040 h 829090"/>
              <a:gd name="connsiteX162" fmla="*/ 274290 w 914008"/>
              <a:gd name="connsiteY162" fmla="*/ 242884 h 829090"/>
              <a:gd name="connsiteX163" fmla="*/ 428524 w 914008"/>
              <a:gd name="connsiteY163" fmla="*/ 300552 h 829090"/>
              <a:gd name="connsiteX164" fmla="*/ 444298 w 914008"/>
              <a:gd name="connsiteY164" fmla="*/ 296183 h 829090"/>
              <a:gd name="connsiteX165" fmla="*/ 524920 w 914008"/>
              <a:gd name="connsiteY165" fmla="*/ 279581 h 829090"/>
              <a:gd name="connsiteX166" fmla="*/ 512542 w 914008"/>
              <a:gd name="connsiteY166" fmla="*/ 192097 h 829090"/>
              <a:gd name="connsiteX167" fmla="*/ 489866 w 914008"/>
              <a:gd name="connsiteY167" fmla="*/ 194827 h 829090"/>
              <a:gd name="connsiteX168" fmla="*/ 413626 w 914008"/>
              <a:gd name="connsiteY168" fmla="*/ 212302 h 829090"/>
              <a:gd name="connsiteX169" fmla="*/ 567860 w 914008"/>
              <a:gd name="connsiteY169" fmla="*/ 269096 h 829090"/>
              <a:gd name="connsiteX170" fmla="*/ 581004 w 914008"/>
              <a:gd name="connsiteY170" fmla="*/ 266475 h 829090"/>
              <a:gd name="connsiteX171" fmla="*/ 638842 w 914008"/>
              <a:gd name="connsiteY171" fmla="*/ 234146 h 829090"/>
              <a:gd name="connsiteX172" fmla="*/ 534558 w 914008"/>
              <a:gd name="connsiteY172" fmla="*/ 196575 h 829090"/>
              <a:gd name="connsiteX173" fmla="*/ 512542 w 914008"/>
              <a:gd name="connsiteY173" fmla="*/ 192097 h 829090"/>
              <a:gd name="connsiteX174" fmla="*/ 513856 w 914008"/>
              <a:gd name="connsiteY174" fmla="*/ 168396 h 829090"/>
              <a:gd name="connsiteX175" fmla="*/ 542446 w 914008"/>
              <a:gd name="connsiteY175" fmla="*/ 174731 h 829090"/>
              <a:gd name="connsiteX176" fmla="*/ 698432 w 914008"/>
              <a:gd name="connsiteY176" fmla="*/ 230651 h 829090"/>
              <a:gd name="connsiteX177" fmla="*/ 786064 w 914008"/>
              <a:gd name="connsiteY177" fmla="*/ 279581 h 829090"/>
              <a:gd name="connsiteX178" fmla="*/ 786064 w 914008"/>
              <a:gd name="connsiteY178" fmla="*/ 411518 h 829090"/>
              <a:gd name="connsiteX179" fmla="*/ 914008 w 914008"/>
              <a:gd name="connsiteY179" fmla="*/ 459575 h 829090"/>
              <a:gd name="connsiteX180" fmla="*/ 914008 w 914008"/>
              <a:gd name="connsiteY180" fmla="*/ 528602 h 829090"/>
              <a:gd name="connsiteX181" fmla="*/ 808848 w 914008"/>
              <a:gd name="connsiteY181" fmla="*/ 576658 h 829090"/>
              <a:gd name="connsiteX182" fmla="*/ 780806 w 914008"/>
              <a:gd name="connsiteY182" fmla="*/ 574911 h 829090"/>
              <a:gd name="connsiteX183" fmla="*/ 682658 w 914008"/>
              <a:gd name="connsiteY183" fmla="*/ 606366 h 829090"/>
              <a:gd name="connsiteX184" fmla="*/ 632708 w 914008"/>
              <a:gd name="connsiteY184" fmla="*/ 601123 h 829090"/>
              <a:gd name="connsiteX185" fmla="*/ 532806 w 914008"/>
              <a:gd name="connsiteY185" fmla="*/ 636073 h 829090"/>
              <a:gd name="connsiteX186" fmla="*/ 427646 w 914008"/>
              <a:gd name="connsiteY186" fmla="*/ 588017 h 829090"/>
              <a:gd name="connsiteX187" fmla="*/ 427646 w 914008"/>
              <a:gd name="connsiteY187" fmla="*/ 566173 h 829090"/>
              <a:gd name="connsiteX188" fmla="*/ 349654 w 914008"/>
              <a:gd name="connsiteY188" fmla="*/ 583648 h 829090"/>
              <a:gd name="connsiteX189" fmla="*/ 281300 w 914008"/>
              <a:gd name="connsiteY189" fmla="*/ 600250 h 829090"/>
              <a:gd name="connsiteX190" fmla="*/ 266402 w 914008"/>
              <a:gd name="connsiteY190" fmla="*/ 601123 h 829090"/>
              <a:gd name="connsiteX191" fmla="*/ 251506 w 914008"/>
              <a:gd name="connsiteY191" fmla="*/ 600250 h 829090"/>
              <a:gd name="connsiteX192" fmla="*/ 205060 w 914008"/>
              <a:gd name="connsiteY192" fmla="*/ 588891 h 829090"/>
              <a:gd name="connsiteX193" fmla="*/ 28042 w 914008"/>
              <a:gd name="connsiteY193" fmla="*/ 548698 h 829090"/>
              <a:gd name="connsiteX194" fmla="*/ 0 w 914008"/>
              <a:gd name="connsiteY194" fmla="*/ 513748 h 829090"/>
              <a:gd name="connsiteX195" fmla="*/ 0 w 914008"/>
              <a:gd name="connsiteY195" fmla="*/ 290940 h 829090"/>
              <a:gd name="connsiteX196" fmla="*/ 4382 w 914008"/>
              <a:gd name="connsiteY196" fmla="*/ 282203 h 829090"/>
              <a:gd name="connsiteX197" fmla="*/ 9640 w 914008"/>
              <a:gd name="connsiteY197" fmla="*/ 279581 h 829090"/>
              <a:gd name="connsiteX198" fmla="*/ 247124 w 914008"/>
              <a:gd name="connsiteY198" fmla="*/ 224535 h 829090"/>
              <a:gd name="connsiteX199" fmla="*/ 368934 w 914008"/>
              <a:gd name="connsiteY199" fmla="*/ 197448 h 829090"/>
              <a:gd name="connsiteX200" fmla="*/ 484608 w 914008"/>
              <a:gd name="connsiteY200" fmla="*/ 171236 h 829090"/>
              <a:gd name="connsiteX201" fmla="*/ 513856 w 914008"/>
              <a:gd name="connsiteY201" fmla="*/ 168396 h 829090"/>
              <a:gd name="connsiteX202" fmla="*/ 815578 w 914008"/>
              <a:gd name="connsiteY202" fmla="*/ 148255 h 829090"/>
              <a:gd name="connsiteX203" fmla="*/ 822556 w 914008"/>
              <a:gd name="connsiteY203" fmla="*/ 153845 h 829090"/>
              <a:gd name="connsiteX204" fmla="*/ 818126 w 914008"/>
              <a:gd name="connsiteY204" fmla="*/ 169946 h 829090"/>
              <a:gd name="connsiteX205" fmla="*/ 738388 w 914008"/>
              <a:gd name="connsiteY205" fmla="*/ 216458 h 829090"/>
              <a:gd name="connsiteX206" fmla="*/ 732186 w 914008"/>
              <a:gd name="connsiteY206" fmla="*/ 219142 h 829090"/>
              <a:gd name="connsiteX207" fmla="*/ 722440 w 914008"/>
              <a:gd name="connsiteY207" fmla="*/ 212881 h 829090"/>
              <a:gd name="connsiteX208" fmla="*/ 725984 w 914008"/>
              <a:gd name="connsiteY208" fmla="*/ 194991 h 829090"/>
              <a:gd name="connsiteX209" fmla="*/ 806608 w 914008"/>
              <a:gd name="connsiteY209" fmla="*/ 149373 h 829090"/>
              <a:gd name="connsiteX210" fmla="*/ 815578 w 914008"/>
              <a:gd name="connsiteY210" fmla="*/ 148255 h 829090"/>
              <a:gd name="connsiteX211" fmla="*/ 22432 w 914008"/>
              <a:gd name="connsiteY211" fmla="*/ 148255 h 829090"/>
              <a:gd name="connsiteX212" fmla="*/ 31956 w 914008"/>
              <a:gd name="connsiteY212" fmla="*/ 149373 h 829090"/>
              <a:gd name="connsiteX213" fmla="*/ 110808 w 914008"/>
              <a:gd name="connsiteY213" fmla="*/ 194991 h 829090"/>
              <a:gd name="connsiteX214" fmla="*/ 116124 w 914008"/>
              <a:gd name="connsiteY214" fmla="*/ 212881 h 829090"/>
              <a:gd name="connsiteX215" fmla="*/ 104606 w 914008"/>
              <a:gd name="connsiteY215" fmla="*/ 219142 h 829090"/>
              <a:gd name="connsiteX216" fmla="*/ 98404 w 914008"/>
              <a:gd name="connsiteY216" fmla="*/ 216458 h 829090"/>
              <a:gd name="connsiteX217" fmla="*/ 19552 w 914008"/>
              <a:gd name="connsiteY217" fmla="*/ 169946 h 829090"/>
              <a:gd name="connsiteX218" fmla="*/ 14236 w 914008"/>
              <a:gd name="connsiteY218" fmla="*/ 153845 h 829090"/>
              <a:gd name="connsiteX219" fmla="*/ 22432 w 914008"/>
              <a:gd name="connsiteY219" fmla="*/ 148255 h 829090"/>
              <a:gd name="connsiteX220" fmla="*/ 642534 w 914008"/>
              <a:gd name="connsiteY220" fmla="*/ 29068 h 829090"/>
              <a:gd name="connsiteX221" fmla="*/ 651374 w 914008"/>
              <a:gd name="connsiteY221" fmla="*/ 30468 h 829090"/>
              <a:gd name="connsiteX222" fmla="*/ 656614 w 914008"/>
              <a:gd name="connsiteY222" fmla="*/ 46834 h 829090"/>
              <a:gd name="connsiteX223" fmla="*/ 610336 w 914008"/>
              <a:gd name="connsiteY223" fmla="*/ 124358 h 829090"/>
              <a:gd name="connsiteX224" fmla="*/ 600732 w 914008"/>
              <a:gd name="connsiteY224" fmla="*/ 130387 h 829090"/>
              <a:gd name="connsiteX225" fmla="*/ 594620 w 914008"/>
              <a:gd name="connsiteY225" fmla="*/ 127803 h 829090"/>
              <a:gd name="connsiteX226" fmla="*/ 589382 w 914008"/>
              <a:gd name="connsiteY226" fmla="*/ 112299 h 829090"/>
              <a:gd name="connsiteX227" fmla="*/ 635658 w 914008"/>
              <a:gd name="connsiteY227" fmla="*/ 34775 h 829090"/>
              <a:gd name="connsiteX228" fmla="*/ 642534 w 914008"/>
              <a:gd name="connsiteY228" fmla="*/ 29068 h 829090"/>
              <a:gd name="connsiteX229" fmla="*/ 194140 w 914008"/>
              <a:gd name="connsiteY229" fmla="*/ 29068 h 829090"/>
              <a:gd name="connsiteX230" fmla="*/ 202314 w 914008"/>
              <a:gd name="connsiteY230" fmla="*/ 34775 h 829090"/>
              <a:gd name="connsiteX231" fmla="*/ 247382 w 914008"/>
              <a:gd name="connsiteY231" fmla="*/ 112299 h 829090"/>
              <a:gd name="connsiteX232" fmla="*/ 242964 w 914008"/>
              <a:gd name="connsiteY232" fmla="*/ 127803 h 829090"/>
              <a:gd name="connsiteX233" fmla="*/ 236778 w 914008"/>
              <a:gd name="connsiteY233" fmla="*/ 130387 h 829090"/>
              <a:gd name="connsiteX234" fmla="*/ 227058 w 914008"/>
              <a:gd name="connsiteY234" fmla="*/ 124358 h 829090"/>
              <a:gd name="connsiteX235" fmla="*/ 180222 w 914008"/>
              <a:gd name="connsiteY235" fmla="*/ 46834 h 829090"/>
              <a:gd name="connsiteX236" fmla="*/ 184642 w 914008"/>
              <a:gd name="connsiteY236" fmla="*/ 30468 h 829090"/>
              <a:gd name="connsiteX237" fmla="*/ 194140 w 914008"/>
              <a:gd name="connsiteY237" fmla="*/ 29068 h 829090"/>
              <a:gd name="connsiteX238" fmla="*/ 416082 w 914008"/>
              <a:gd name="connsiteY238" fmla="*/ 0 h 829090"/>
              <a:gd name="connsiteX239" fmla="*/ 427662 w 914008"/>
              <a:gd name="connsiteY239" fmla="*/ 12283 h 829090"/>
              <a:gd name="connsiteX240" fmla="*/ 427662 w 914008"/>
              <a:gd name="connsiteY240" fmla="*/ 102648 h 829090"/>
              <a:gd name="connsiteX241" fmla="*/ 416082 w 914008"/>
              <a:gd name="connsiteY241" fmla="*/ 114930 h 829090"/>
              <a:gd name="connsiteX242" fmla="*/ 405328 w 914008"/>
              <a:gd name="connsiteY242" fmla="*/ 102648 h 829090"/>
              <a:gd name="connsiteX243" fmla="*/ 405328 w 914008"/>
              <a:gd name="connsiteY243" fmla="*/ 12283 h 829090"/>
              <a:gd name="connsiteX244" fmla="*/ 416082 w 914008"/>
              <a:gd name="connsiteY244" fmla="*/ 0 h 829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</a:cxnLst>
            <a:rect l="l" t="t" r="r" b="b"/>
            <a:pathLst>
              <a:path w="914008" h="829090">
                <a:moveTo>
                  <a:pt x="416082" y="714152"/>
                </a:moveTo>
                <a:cubicBezTo>
                  <a:pt x="422700" y="714152"/>
                  <a:pt x="427662" y="719377"/>
                  <a:pt x="427662" y="726343"/>
                </a:cubicBezTo>
                <a:lnTo>
                  <a:pt x="427662" y="816899"/>
                </a:lnTo>
                <a:cubicBezTo>
                  <a:pt x="427662" y="822994"/>
                  <a:pt x="422700" y="829090"/>
                  <a:pt x="416082" y="829090"/>
                </a:cubicBezTo>
                <a:cubicBezTo>
                  <a:pt x="409464" y="829090"/>
                  <a:pt x="405328" y="822994"/>
                  <a:pt x="405328" y="816899"/>
                </a:cubicBezTo>
                <a:lnTo>
                  <a:pt x="405328" y="726343"/>
                </a:lnTo>
                <a:cubicBezTo>
                  <a:pt x="405328" y="719377"/>
                  <a:pt x="409464" y="714152"/>
                  <a:pt x="416082" y="714152"/>
                </a:cubicBezTo>
                <a:close/>
                <a:moveTo>
                  <a:pt x="603462" y="701080"/>
                </a:moveTo>
                <a:cubicBezTo>
                  <a:pt x="606408" y="701941"/>
                  <a:pt x="609028" y="703879"/>
                  <a:pt x="610336" y="706464"/>
                </a:cubicBezTo>
                <a:lnTo>
                  <a:pt x="656614" y="783987"/>
                </a:lnTo>
                <a:cubicBezTo>
                  <a:pt x="659232" y="790017"/>
                  <a:pt x="657486" y="796908"/>
                  <a:pt x="651374" y="799492"/>
                </a:cubicBezTo>
                <a:cubicBezTo>
                  <a:pt x="650502" y="800353"/>
                  <a:pt x="647882" y="802076"/>
                  <a:pt x="645262" y="802076"/>
                </a:cubicBezTo>
                <a:cubicBezTo>
                  <a:pt x="641770" y="802076"/>
                  <a:pt x="638278" y="799492"/>
                  <a:pt x="635658" y="796046"/>
                </a:cubicBezTo>
                <a:lnTo>
                  <a:pt x="589382" y="718523"/>
                </a:lnTo>
                <a:cubicBezTo>
                  <a:pt x="586762" y="712493"/>
                  <a:pt x="588508" y="705602"/>
                  <a:pt x="594620" y="702157"/>
                </a:cubicBezTo>
                <a:cubicBezTo>
                  <a:pt x="597240" y="700434"/>
                  <a:pt x="600514" y="700219"/>
                  <a:pt x="603462" y="701080"/>
                </a:cubicBezTo>
                <a:close/>
                <a:moveTo>
                  <a:pt x="233686" y="701080"/>
                </a:moveTo>
                <a:cubicBezTo>
                  <a:pt x="236558" y="700219"/>
                  <a:pt x="239872" y="700434"/>
                  <a:pt x="242964" y="702157"/>
                </a:cubicBezTo>
                <a:cubicBezTo>
                  <a:pt x="249148" y="705602"/>
                  <a:pt x="250032" y="712493"/>
                  <a:pt x="247382" y="718523"/>
                </a:cubicBezTo>
                <a:lnTo>
                  <a:pt x="202314" y="796046"/>
                </a:lnTo>
                <a:cubicBezTo>
                  <a:pt x="199664" y="799492"/>
                  <a:pt x="195246" y="802076"/>
                  <a:pt x="190826" y="802076"/>
                </a:cubicBezTo>
                <a:cubicBezTo>
                  <a:pt x="189060" y="802076"/>
                  <a:pt x="187292" y="800353"/>
                  <a:pt x="184642" y="799492"/>
                </a:cubicBezTo>
                <a:cubicBezTo>
                  <a:pt x="180222" y="796908"/>
                  <a:pt x="177572" y="790017"/>
                  <a:pt x="180222" y="783987"/>
                </a:cubicBezTo>
                <a:lnTo>
                  <a:pt x="227058" y="706464"/>
                </a:lnTo>
                <a:cubicBezTo>
                  <a:pt x="228384" y="703879"/>
                  <a:pt x="230814" y="701941"/>
                  <a:pt x="233686" y="701080"/>
                </a:cubicBezTo>
                <a:close/>
                <a:moveTo>
                  <a:pt x="729418" y="616357"/>
                </a:moveTo>
                <a:cubicBezTo>
                  <a:pt x="732408" y="615574"/>
                  <a:pt x="735730" y="616021"/>
                  <a:pt x="738388" y="618257"/>
                </a:cubicBezTo>
                <a:lnTo>
                  <a:pt x="818126" y="663874"/>
                </a:lnTo>
                <a:cubicBezTo>
                  <a:pt x="824328" y="668346"/>
                  <a:pt x="825214" y="674607"/>
                  <a:pt x="822556" y="680868"/>
                </a:cubicBezTo>
                <a:cubicBezTo>
                  <a:pt x="820784" y="684446"/>
                  <a:pt x="816354" y="686235"/>
                  <a:pt x="811924" y="686235"/>
                </a:cubicBezTo>
                <a:cubicBezTo>
                  <a:pt x="810152" y="686235"/>
                  <a:pt x="808380" y="686235"/>
                  <a:pt x="806608" y="684446"/>
                </a:cubicBezTo>
                <a:lnTo>
                  <a:pt x="725984" y="638830"/>
                </a:lnTo>
                <a:cubicBezTo>
                  <a:pt x="720668" y="635252"/>
                  <a:pt x="718010" y="628096"/>
                  <a:pt x="722440" y="621835"/>
                </a:cubicBezTo>
                <a:cubicBezTo>
                  <a:pt x="723770" y="619152"/>
                  <a:pt x="726428" y="617140"/>
                  <a:pt x="729418" y="616357"/>
                </a:cubicBezTo>
                <a:close/>
                <a:moveTo>
                  <a:pt x="107928" y="616357"/>
                </a:moveTo>
                <a:cubicBezTo>
                  <a:pt x="111030" y="617140"/>
                  <a:pt x="113910" y="619152"/>
                  <a:pt x="116124" y="621835"/>
                </a:cubicBezTo>
                <a:cubicBezTo>
                  <a:pt x="118782" y="628096"/>
                  <a:pt x="117010" y="635252"/>
                  <a:pt x="110808" y="638830"/>
                </a:cubicBezTo>
                <a:lnTo>
                  <a:pt x="31956" y="684446"/>
                </a:lnTo>
                <a:cubicBezTo>
                  <a:pt x="29298" y="686235"/>
                  <a:pt x="26640" y="686235"/>
                  <a:pt x="25754" y="686235"/>
                </a:cubicBezTo>
                <a:cubicBezTo>
                  <a:pt x="20438" y="686235"/>
                  <a:pt x="16894" y="684446"/>
                  <a:pt x="14236" y="680868"/>
                </a:cubicBezTo>
                <a:cubicBezTo>
                  <a:pt x="11578" y="674607"/>
                  <a:pt x="14236" y="668346"/>
                  <a:pt x="19552" y="663874"/>
                </a:cubicBezTo>
                <a:lnTo>
                  <a:pt x="98404" y="618257"/>
                </a:lnTo>
                <a:cubicBezTo>
                  <a:pt x="101506" y="616021"/>
                  <a:pt x="104828" y="615574"/>
                  <a:pt x="107928" y="616357"/>
                </a:cubicBezTo>
                <a:close/>
                <a:moveTo>
                  <a:pt x="451308" y="550445"/>
                </a:moveTo>
                <a:lnTo>
                  <a:pt x="451308" y="588017"/>
                </a:lnTo>
                <a:cubicBezTo>
                  <a:pt x="451308" y="595881"/>
                  <a:pt x="481980" y="612482"/>
                  <a:pt x="532806" y="612482"/>
                </a:cubicBezTo>
                <a:cubicBezTo>
                  <a:pt x="581880" y="612482"/>
                  <a:pt x="612552" y="595881"/>
                  <a:pt x="612552" y="588017"/>
                </a:cubicBezTo>
                <a:lnTo>
                  <a:pt x="612552" y="586269"/>
                </a:lnTo>
                <a:lnTo>
                  <a:pt x="612552" y="550445"/>
                </a:lnTo>
                <a:cubicBezTo>
                  <a:pt x="592396" y="560931"/>
                  <a:pt x="561724" y="567047"/>
                  <a:pt x="532806" y="567047"/>
                </a:cubicBezTo>
                <a:cubicBezTo>
                  <a:pt x="502134" y="567047"/>
                  <a:pt x="471464" y="560931"/>
                  <a:pt x="451308" y="550445"/>
                </a:cubicBezTo>
                <a:close/>
                <a:moveTo>
                  <a:pt x="762404" y="518117"/>
                </a:moveTo>
                <a:cubicBezTo>
                  <a:pt x="743124" y="529475"/>
                  <a:pt x="712452" y="535592"/>
                  <a:pt x="682658" y="535592"/>
                </a:cubicBezTo>
                <a:cubicBezTo>
                  <a:pt x="666008" y="535592"/>
                  <a:pt x="651110" y="532970"/>
                  <a:pt x="636212" y="530349"/>
                </a:cubicBezTo>
                <a:lnTo>
                  <a:pt x="636212" y="576658"/>
                </a:lnTo>
                <a:cubicBezTo>
                  <a:pt x="649358" y="581027"/>
                  <a:pt x="666008" y="582774"/>
                  <a:pt x="682658" y="582774"/>
                </a:cubicBezTo>
                <a:cubicBezTo>
                  <a:pt x="729102" y="582774"/>
                  <a:pt x="758898" y="568794"/>
                  <a:pt x="762404" y="560057"/>
                </a:cubicBezTo>
                <a:cubicBezTo>
                  <a:pt x="762404" y="558309"/>
                  <a:pt x="762404" y="558309"/>
                  <a:pt x="762404" y="558309"/>
                </a:cubicBezTo>
                <a:cubicBezTo>
                  <a:pt x="762404" y="558309"/>
                  <a:pt x="762404" y="558309"/>
                  <a:pt x="762404" y="557436"/>
                </a:cubicBezTo>
                <a:close/>
                <a:moveTo>
                  <a:pt x="416254" y="508505"/>
                </a:moveTo>
                <a:lnTo>
                  <a:pt x="278672" y="539960"/>
                </a:lnTo>
                <a:lnTo>
                  <a:pt x="278672" y="571416"/>
                </a:lnTo>
                <a:cubicBezTo>
                  <a:pt x="278672" y="573163"/>
                  <a:pt x="279548" y="574037"/>
                  <a:pt x="279548" y="574037"/>
                </a:cubicBezTo>
                <a:cubicBezTo>
                  <a:pt x="279548" y="574911"/>
                  <a:pt x="281300" y="575784"/>
                  <a:pt x="283054" y="574911"/>
                </a:cubicBezTo>
                <a:lnTo>
                  <a:pt x="416254" y="544329"/>
                </a:lnTo>
                <a:close/>
                <a:moveTo>
                  <a:pt x="890346" y="491030"/>
                </a:moveTo>
                <a:cubicBezTo>
                  <a:pt x="869316" y="501515"/>
                  <a:pt x="839520" y="507631"/>
                  <a:pt x="808848" y="507631"/>
                </a:cubicBezTo>
                <a:cubicBezTo>
                  <a:pt x="801838" y="507631"/>
                  <a:pt x="793952" y="507631"/>
                  <a:pt x="786064" y="505884"/>
                </a:cubicBezTo>
                <a:lnTo>
                  <a:pt x="786064" y="552193"/>
                </a:lnTo>
                <a:cubicBezTo>
                  <a:pt x="793952" y="553067"/>
                  <a:pt x="801838" y="553067"/>
                  <a:pt x="808848" y="553067"/>
                </a:cubicBezTo>
                <a:cubicBezTo>
                  <a:pt x="859676" y="553067"/>
                  <a:pt x="890346" y="536465"/>
                  <a:pt x="890346" y="528602"/>
                </a:cubicBezTo>
                <a:close/>
                <a:moveTo>
                  <a:pt x="23660" y="488409"/>
                </a:moveTo>
                <a:lnTo>
                  <a:pt x="23660" y="513748"/>
                </a:lnTo>
                <a:cubicBezTo>
                  <a:pt x="23660" y="518990"/>
                  <a:pt x="28042" y="524233"/>
                  <a:pt x="33300" y="525980"/>
                </a:cubicBezTo>
                <a:lnTo>
                  <a:pt x="254134" y="575784"/>
                </a:lnTo>
                <a:lnTo>
                  <a:pt x="254134" y="539960"/>
                </a:lnTo>
                <a:close/>
                <a:moveTo>
                  <a:pt x="451308" y="481419"/>
                </a:moveTo>
                <a:lnTo>
                  <a:pt x="451308" y="518117"/>
                </a:lnTo>
                <a:cubicBezTo>
                  <a:pt x="451308" y="526854"/>
                  <a:pt x="481980" y="543455"/>
                  <a:pt x="532806" y="543455"/>
                </a:cubicBezTo>
                <a:cubicBezTo>
                  <a:pt x="581880" y="543455"/>
                  <a:pt x="612552" y="526854"/>
                  <a:pt x="612552" y="518117"/>
                </a:cubicBezTo>
                <a:lnTo>
                  <a:pt x="612552" y="481419"/>
                </a:lnTo>
                <a:cubicBezTo>
                  <a:pt x="592396" y="492778"/>
                  <a:pt x="561724" y="498020"/>
                  <a:pt x="532806" y="498020"/>
                </a:cubicBezTo>
                <a:cubicBezTo>
                  <a:pt x="502134" y="498020"/>
                  <a:pt x="471464" y="492778"/>
                  <a:pt x="451308" y="481419"/>
                </a:cubicBezTo>
                <a:close/>
                <a:moveTo>
                  <a:pt x="416254" y="450837"/>
                </a:moveTo>
                <a:lnTo>
                  <a:pt x="278672" y="483166"/>
                </a:lnTo>
                <a:lnTo>
                  <a:pt x="278672" y="515495"/>
                </a:lnTo>
                <a:lnTo>
                  <a:pt x="416254" y="484040"/>
                </a:lnTo>
                <a:close/>
                <a:moveTo>
                  <a:pt x="762404" y="449090"/>
                </a:moveTo>
                <a:cubicBezTo>
                  <a:pt x="743124" y="459575"/>
                  <a:pt x="712452" y="465691"/>
                  <a:pt x="682658" y="465691"/>
                </a:cubicBezTo>
                <a:cubicBezTo>
                  <a:pt x="666008" y="465691"/>
                  <a:pt x="651110" y="464817"/>
                  <a:pt x="636212" y="461322"/>
                </a:cubicBezTo>
                <a:lnTo>
                  <a:pt x="636212" y="505884"/>
                </a:lnTo>
                <a:cubicBezTo>
                  <a:pt x="649358" y="509379"/>
                  <a:pt x="666008" y="511126"/>
                  <a:pt x="682658" y="511126"/>
                </a:cubicBezTo>
                <a:cubicBezTo>
                  <a:pt x="731732" y="511126"/>
                  <a:pt x="762404" y="495399"/>
                  <a:pt x="762404" y="485788"/>
                </a:cubicBezTo>
                <a:close/>
                <a:moveTo>
                  <a:pt x="808848" y="434236"/>
                </a:moveTo>
                <a:cubicBezTo>
                  <a:pt x="801838" y="434236"/>
                  <a:pt x="793952" y="434236"/>
                  <a:pt x="786064" y="435110"/>
                </a:cubicBezTo>
                <a:lnTo>
                  <a:pt x="786064" y="483166"/>
                </a:lnTo>
                <a:cubicBezTo>
                  <a:pt x="793952" y="483166"/>
                  <a:pt x="801838" y="484040"/>
                  <a:pt x="808848" y="484040"/>
                </a:cubicBezTo>
                <a:cubicBezTo>
                  <a:pt x="859676" y="484040"/>
                  <a:pt x="890346" y="467439"/>
                  <a:pt x="890346" y="459575"/>
                </a:cubicBezTo>
                <a:cubicBezTo>
                  <a:pt x="890346" y="449964"/>
                  <a:pt x="859676" y="434236"/>
                  <a:pt x="808848" y="434236"/>
                </a:cubicBezTo>
                <a:close/>
                <a:moveTo>
                  <a:pt x="23660" y="430741"/>
                </a:moveTo>
                <a:lnTo>
                  <a:pt x="23660" y="463944"/>
                </a:lnTo>
                <a:lnTo>
                  <a:pt x="254134" y="515495"/>
                </a:lnTo>
                <a:lnTo>
                  <a:pt x="254134" y="483166"/>
                </a:lnTo>
                <a:close/>
                <a:moveTo>
                  <a:pt x="532806" y="424625"/>
                </a:moveTo>
                <a:cubicBezTo>
                  <a:pt x="481980" y="424625"/>
                  <a:pt x="451308" y="440352"/>
                  <a:pt x="451308" y="449090"/>
                </a:cubicBezTo>
                <a:cubicBezTo>
                  <a:pt x="451308" y="458701"/>
                  <a:pt x="481980" y="474429"/>
                  <a:pt x="532806" y="474429"/>
                </a:cubicBezTo>
                <a:cubicBezTo>
                  <a:pt x="581880" y="474429"/>
                  <a:pt x="612552" y="458701"/>
                  <a:pt x="612552" y="449090"/>
                </a:cubicBezTo>
                <a:cubicBezTo>
                  <a:pt x="612552" y="445595"/>
                  <a:pt x="605542" y="437731"/>
                  <a:pt x="586262" y="431615"/>
                </a:cubicBezTo>
                <a:cubicBezTo>
                  <a:pt x="573118" y="427246"/>
                  <a:pt x="554714" y="424625"/>
                  <a:pt x="532806" y="424625"/>
                </a:cubicBezTo>
                <a:close/>
                <a:moveTo>
                  <a:pt x="416254" y="390548"/>
                </a:moveTo>
                <a:lnTo>
                  <a:pt x="278672" y="422003"/>
                </a:lnTo>
                <a:lnTo>
                  <a:pt x="278672" y="458701"/>
                </a:lnTo>
                <a:lnTo>
                  <a:pt x="416254" y="426372"/>
                </a:lnTo>
                <a:close/>
                <a:moveTo>
                  <a:pt x="602036" y="380063"/>
                </a:moveTo>
                <a:lnTo>
                  <a:pt x="602036" y="412392"/>
                </a:lnTo>
                <a:cubicBezTo>
                  <a:pt x="616056" y="418508"/>
                  <a:pt x="627450" y="425499"/>
                  <a:pt x="632708" y="435984"/>
                </a:cubicBezTo>
                <a:cubicBezTo>
                  <a:pt x="647604" y="439479"/>
                  <a:pt x="664254" y="442100"/>
                  <a:pt x="682658" y="442100"/>
                </a:cubicBezTo>
                <a:cubicBezTo>
                  <a:pt x="731732" y="442100"/>
                  <a:pt x="762404" y="425499"/>
                  <a:pt x="762404" y="417635"/>
                </a:cubicBezTo>
                <a:lnTo>
                  <a:pt x="762404" y="380063"/>
                </a:lnTo>
                <a:cubicBezTo>
                  <a:pt x="743124" y="390548"/>
                  <a:pt x="712452" y="396665"/>
                  <a:pt x="682658" y="396665"/>
                </a:cubicBezTo>
                <a:cubicBezTo>
                  <a:pt x="651986" y="396665"/>
                  <a:pt x="621314" y="390548"/>
                  <a:pt x="602036" y="380063"/>
                </a:cubicBezTo>
                <a:close/>
                <a:moveTo>
                  <a:pt x="23660" y="370452"/>
                </a:moveTo>
                <a:lnTo>
                  <a:pt x="23660" y="406276"/>
                </a:lnTo>
                <a:lnTo>
                  <a:pt x="254134" y="458701"/>
                </a:lnTo>
                <a:lnTo>
                  <a:pt x="254134" y="422003"/>
                </a:lnTo>
                <a:close/>
                <a:moveTo>
                  <a:pt x="416254" y="327638"/>
                </a:moveTo>
                <a:lnTo>
                  <a:pt x="317230" y="349482"/>
                </a:lnTo>
                <a:lnTo>
                  <a:pt x="281300" y="358219"/>
                </a:lnTo>
                <a:lnTo>
                  <a:pt x="280424" y="358219"/>
                </a:lnTo>
                <a:cubicBezTo>
                  <a:pt x="279548" y="358219"/>
                  <a:pt x="278672" y="359967"/>
                  <a:pt x="278672" y="360841"/>
                </a:cubicBezTo>
                <a:lnTo>
                  <a:pt x="278672" y="397538"/>
                </a:lnTo>
                <a:lnTo>
                  <a:pt x="416254" y="366083"/>
                </a:lnTo>
                <a:close/>
                <a:moveTo>
                  <a:pt x="602036" y="311037"/>
                </a:moveTo>
                <a:lnTo>
                  <a:pt x="602036" y="347734"/>
                </a:lnTo>
                <a:cubicBezTo>
                  <a:pt x="602036" y="356472"/>
                  <a:pt x="632708" y="372199"/>
                  <a:pt x="682658" y="372199"/>
                </a:cubicBezTo>
                <a:cubicBezTo>
                  <a:pt x="731732" y="372199"/>
                  <a:pt x="762404" y="356472"/>
                  <a:pt x="762404" y="347734"/>
                </a:cubicBezTo>
                <a:lnTo>
                  <a:pt x="762404" y="311037"/>
                </a:lnTo>
                <a:cubicBezTo>
                  <a:pt x="743124" y="321522"/>
                  <a:pt x="712452" y="327638"/>
                  <a:pt x="682658" y="327638"/>
                </a:cubicBezTo>
                <a:cubicBezTo>
                  <a:pt x="651986" y="327638"/>
                  <a:pt x="621314" y="321522"/>
                  <a:pt x="602036" y="311037"/>
                </a:cubicBezTo>
                <a:close/>
                <a:moveTo>
                  <a:pt x="23660" y="306668"/>
                </a:moveTo>
                <a:lnTo>
                  <a:pt x="23660" y="345113"/>
                </a:lnTo>
                <a:lnTo>
                  <a:pt x="254134" y="397538"/>
                </a:lnTo>
                <a:lnTo>
                  <a:pt x="254134" y="359093"/>
                </a:lnTo>
                <a:close/>
                <a:moveTo>
                  <a:pt x="554714" y="296183"/>
                </a:moveTo>
                <a:lnTo>
                  <a:pt x="439916" y="322395"/>
                </a:lnTo>
                <a:lnTo>
                  <a:pt x="439916" y="424625"/>
                </a:lnTo>
                <a:cubicBezTo>
                  <a:pt x="458318" y="408897"/>
                  <a:pt x="496000" y="400160"/>
                  <a:pt x="532806" y="400160"/>
                </a:cubicBezTo>
                <a:cubicBezTo>
                  <a:pt x="539816" y="400160"/>
                  <a:pt x="547704" y="400160"/>
                  <a:pt x="554714" y="401033"/>
                </a:cubicBezTo>
                <a:close/>
                <a:moveTo>
                  <a:pt x="682658" y="254243"/>
                </a:moveTo>
                <a:cubicBezTo>
                  <a:pt x="632708" y="254243"/>
                  <a:pt x="602036" y="269970"/>
                  <a:pt x="602036" y="279581"/>
                </a:cubicBezTo>
                <a:cubicBezTo>
                  <a:pt x="602036" y="287445"/>
                  <a:pt x="632708" y="304047"/>
                  <a:pt x="682658" y="304047"/>
                </a:cubicBezTo>
                <a:cubicBezTo>
                  <a:pt x="731732" y="304047"/>
                  <a:pt x="762404" y="287445"/>
                  <a:pt x="762404" y="279581"/>
                </a:cubicBezTo>
                <a:cubicBezTo>
                  <a:pt x="762404" y="269970"/>
                  <a:pt x="731732" y="254243"/>
                  <a:pt x="682658" y="254243"/>
                </a:cubicBezTo>
                <a:close/>
                <a:moveTo>
                  <a:pt x="232226" y="253369"/>
                </a:moveTo>
                <a:lnTo>
                  <a:pt x="63972" y="290940"/>
                </a:lnTo>
                <a:lnTo>
                  <a:pt x="259392" y="335502"/>
                </a:lnTo>
                <a:cubicBezTo>
                  <a:pt x="264650" y="335502"/>
                  <a:pt x="269908" y="335502"/>
                  <a:pt x="275166" y="334628"/>
                </a:cubicBezTo>
                <a:cubicBezTo>
                  <a:pt x="275166" y="334628"/>
                  <a:pt x="275166" y="334628"/>
                  <a:pt x="276042" y="334628"/>
                </a:cubicBezTo>
                <a:lnTo>
                  <a:pt x="310220" y="326764"/>
                </a:lnTo>
                <a:lnTo>
                  <a:pt x="344396" y="319774"/>
                </a:lnTo>
                <a:lnTo>
                  <a:pt x="385584" y="310163"/>
                </a:lnTo>
                <a:close/>
                <a:moveTo>
                  <a:pt x="370686" y="221040"/>
                </a:moveTo>
                <a:lnTo>
                  <a:pt x="274290" y="242884"/>
                </a:lnTo>
                <a:lnTo>
                  <a:pt x="428524" y="300552"/>
                </a:lnTo>
                <a:lnTo>
                  <a:pt x="444298" y="296183"/>
                </a:lnTo>
                <a:lnTo>
                  <a:pt x="524920" y="279581"/>
                </a:lnTo>
                <a:close/>
                <a:moveTo>
                  <a:pt x="512542" y="192097"/>
                </a:moveTo>
                <a:cubicBezTo>
                  <a:pt x="504982" y="191769"/>
                  <a:pt x="497316" y="192643"/>
                  <a:pt x="489866" y="194827"/>
                </a:cubicBezTo>
                <a:lnTo>
                  <a:pt x="413626" y="212302"/>
                </a:lnTo>
                <a:lnTo>
                  <a:pt x="567860" y="269096"/>
                </a:lnTo>
                <a:lnTo>
                  <a:pt x="581004" y="266475"/>
                </a:lnTo>
                <a:cubicBezTo>
                  <a:pt x="588890" y="249874"/>
                  <a:pt x="610798" y="239389"/>
                  <a:pt x="638842" y="234146"/>
                </a:cubicBezTo>
                <a:lnTo>
                  <a:pt x="534558" y="196575"/>
                </a:lnTo>
                <a:cubicBezTo>
                  <a:pt x="527548" y="193954"/>
                  <a:pt x="520100" y="192424"/>
                  <a:pt x="512542" y="192097"/>
                </a:cubicBezTo>
                <a:close/>
                <a:moveTo>
                  <a:pt x="513856" y="168396"/>
                </a:moveTo>
                <a:cubicBezTo>
                  <a:pt x="523604" y="169051"/>
                  <a:pt x="533244" y="171236"/>
                  <a:pt x="542446" y="174731"/>
                </a:cubicBezTo>
                <a:lnTo>
                  <a:pt x="698432" y="230651"/>
                </a:lnTo>
                <a:cubicBezTo>
                  <a:pt x="744876" y="234146"/>
                  <a:pt x="786064" y="249874"/>
                  <a:pt x="786064" y="279581"/>
                </a:cubicBezTo>
                <a:lnTo>
                  <a:pt x="786064" y="411518"/>
                </a:lnTo>
                <a:cubicBezTo>
                  <a:pt x="844778" y="406276"/>
                  <a:pt x="914008" y="422003"/>
                  <a:pt x="914008" y="459575"/>
                </a:cubicBezTo>
                <a:lnTo>
                  <a:pt x="914008" y="528602"/>
                </a:lnTo>
                <a:cubicBezTo>
                  <a:pt x="914008" y="560057"/>
                  <a:pt x="861428" y="576658"/>
                  <a:pt x="808848" y="576658"/>
                </a:cubicBezTo>
                <a:cubicBezTo>
                  <a:pt x="799210" y="576658"/>
                  <a:pt x="790446" y="576658"/>
                  <a:pt x="780806" y="574911"/>
                </a:cubicBezTo>
                <a:cubicBezTo>
                  <a:pt x="765908" y="595007"/>
                  <a:pt x="723846" y="606366"/>
                  <a:pt x="682658" y="606366"/>
                </a:cubicBezTo>
                <a:cubicBezTo>
                  <a:pt x="665132" y="606366"/>
                  <a:pt x="648482" y="604618"/>
                  <a:pt x="632708" y="601123"/>
                </a:cubicBezTo>
                <a:cubicBezTo>
                  <a:pt x="620438" y="624715"/>
                  <a:pt x="575746" y="636073"/>
                  <a:pt x="532806" y="636073"/>
                </a:cubicBezTo>
                <a:cubicBezTo>
                  <a:pt x="480226" y="636073"/>
                  <a:pt x="427646" y="619472"/>
                  <a:pt x="427646" y="588017"/>
                </a:cubicBezTo>
                <a:lnTo>
                  <a:pt x="427646" y="566173"/>
                </a:lnTo>
                <a:lnTo>
                  <a:pt x="349654" y="583648"/>
                </a:lnTo>
                <a:lnTo>
                  <a:pt x="281300" y="600250"/>
                </a:lnTo>
                <a:cubicBezTo>
                  <a:pt x="276042" y="601123"/>
                  <a:pt x="271660" y="601123"/>
                  <a:pt x="266402" y="601123"/>
                </a:cubicBezTo>
                <a:cubicBezTo>
                  <a:pt x="261146" y="601123"/>
                  <a:pt x="255888" y="601123"/>
                  <a:pt x="251506" y="600250"/>
                </a:cubicBezTo>
                <a:lnTo>
                  <a:pt x="205060" y="588891"/>
                </a:lnTo>
                <a:lnTo>
                  <a:pt x="28042" y="548698"/>
                </a:lnTo>
                <a:cubicBezTo>
                  <a:pt x="11392" y="545203"/>
                  <a:pt x="0" y="530349"/>
                  <a:pt x="0" y="513748"/>
                </a:cubicBezTo>
                <a:lnTo>
                  <a:pt x="0" y="290940"/>
                </a:lnTo>
                <a:cubicBezTo>
                  <a:pt x="0" y="287445"/>
                  <a:pt x="1752" y="283950"/>
                  <a:pt x="4382" y="282203"/>
                </a:cubicBezTo>
                <a:cubicBezTo>
                  <a:pt x="6134" y="280455"/>
                  <a:pt x="7886" y="279581"/>
                  <a:pt x="9640" y="279581"/>
                </a:cubicBezTo>
                <a:lnTo>
                  <a:pt x="247124" y="224535"/>
                </a:lnTo>
                <a:lnTo>
                  <a:pt x="368934" y="197448"/>
                </a:lnTo>
                <a:lnTo>
                  <a:pt x="484608" y="171236"/>
                </a:lnTo>
                <a:cubicBezTo>
                  <a:pt x="494248" y="168615"/>
                  <a:pt x="504106" y="167741"/>
                  <a:pt x="513856" y="168396"/>
                </a:cubicBezTo>
                <a:close/>
                <a:moveTo>
                  <a:pt x="815578" y="148255"/>
                </a:moveTo>
                <a:cubicBezTo>
                  <a:pt x="818570" y="148926"/>
                  <a:pt x="821228" y="150715"/>
                  <a:pt x="822556" y="153845"/>
                </a:cubicBezTo>
                <a:cubicBezTo>
                  <a:pt x="825214" y="159212"/>
                  <a:pt x="824328" y="167263"/>
                  <a:pt x="818126" y="169946"/>
                </a:cubicBezTo>
                <a:lnTo>
                  <a:pt x="738388" y="216458"/>
                </a:lnTo>
                <a:cubicBezTo>
                  <a:pt x="736616" y="218247"/>
                  <a:pt x="734844" y="219142"/>
                  <a:pt x="732186" y="219142"/>
                </a:cubicBezTo>
                <a:cubicBezTo>
                  <a:pt x="728642" y="219142"/>
                  <a:pt x="724212" y="216458"/>
                  <a:pt x="722440" y="212881"/>
                </a:cubicBezTo>
                <a:cubicBezTo>
                  <a:pt x="718010" y="206619"/>
                  <a:pt x="720668" y="199464"/>
                  <a:pt x="725984" y="194991"/>
                </a:cubicBezTo>
                <a:lnTo>
                  <a:pt x="806608" y="149373"/>
                </a:lnTo>
                <a:cubicBezTo>
                  <a:pt x="809266" y="148032"/>
                  <a:pt x="812588" y="147584"/>
                  <a:pt x="815578" y="148255"/>
                </a:cubicBezTo>
                <a:close/>
                <a:moveTo>
                  <a:pt x="22432" y="148255"/>
                </a:moveTo>
                <a:cubicBezTo>
                  <a:pt x="25532" y="147584"/>
                  <a:pt x="28856" y="148032"/>
                  <a:pt x="31956" y="149373"/>
                </a:cubicBezTo>
                <a:lnTo>
                  <a:pt x="110808" y="194991"/>
                </a:lnTo>
                <a:cubicBezTo>
                  <a:pt x="117010" y="199464"/>
                  <a:pt x="118782" y="206619"/>
                  <a:pt x="116124" y="212881"/>
                </a:cubicBezTo>
                <a:cubicBezTo>
                  <a:pt x="113466" y="216458"/>
                  <a:pt x="109036" y="219142"/>
                  <a:pt x="104606" y="219142"/>
                </a:cubicBezTo>
                <a:cubicBezTo>
                  <a:pt x="102834" y="219142"/>
                  <a:pt x="101062" y="218247"/>
                  <a:pt x="98404" y="216458"/>
                </a:cubicBezTo>
                <a:lnTo>
                  <a:pt x="19552" y="169946"/>
                </a:lnTo>
                <a:cubicBezTo>
                  <a:pt x="13350" y="167263"/>
                  <a:pt x="11578" y="159212"/>
                  <a:pt x="14236" y="153845"/>
                </a:cubicBezTo>
                <a:cubicBezTo>
                  <a:pt x="16452" y="150715"/>
                  <a:pt x="19330" y="148926"/>
                  <a:pt x="22432" y="148255"/>
                </a:cubicBezTo>
                <a:close/>
                <a:moveTo>
                  <a:pt x="642534" y="29068"/>
                </a:moveTo>
                <a:cubicBezTo>
                  <a:pt x="645482" y="28315"/>
                  <a:pt x="648756" y="28746"/>
                  <a:pt x="651374" y="30468"/>
                </a:cubicBezTo>
                <a:cubicBezTo>
                  <a:pt x="656614" y="33052"/>
                  <a:pt x="659232" y="40805"/>
                  <a:pt x="656614" y="46834"/>
                </a:cubicBezTo>
                <a:lnTo>
                  <a:pt x="610336" y="124358"/>
                </a:lnTo>
                <a:cubicBezTo>
                  <a:pt x="607718" y="127803"/>
                  <a:pt x="604224" y="130387"/>
                  <a:pt x="600732" y="130387"/>
                </a:cubicBezTo>
                <a:cubicBezTo>
                  <a:pt x="598112" y="130387"/>
                  <a:pt x="595494" y="129526"/>
                  <a:pt x="594620" y="127803"/>
                </a:cubicBezTo>
                <a:cubicBezTo>
                  <a:pt x="588508" y="125219"/>
                  <a:pt x="586762" y="118328"/>
                  <a:pt x="589382" y="112299"/>
                </a:cubicBezTo>
                <a:lnTo>
                  <a:pt x="635658" y="34775"/>
                </a:lnTo>
                <a:cubicBezTo>
                  <a:pt x="636968" y="31760"/>
                  <a:pt x="639588" y="29822"/>
                  <a:pt x="642534" y="29068"/>
                </a:cubicBezTo>
                <a:close/>
                <a:moveTo>
                  <a:pt x="194140" y="29068"/>
                </a:moveTo>
                <a:cubicBezTo>
                  <a:pt x="197234" y="29822"/>
                  <a:pt x="200106" y="31760"/>
                  <a:pt x="202314" y="34775"/>
                </a:cubicBezTo>
                <a:lnTo>
                  <a:pt x="247382" y="112299"/>
                </a:lnTo>
                <a:cubicBezTo>
                  <a:pt x="250032" y="118328"/>
                  <a:pt x="249148" y="125219"/>
                  <a:pt x="242964" y="127803"/>
                </a:cubicBezTo>
                <a:cubicBezTo>
                  <a:pt x="241196" y="129526"/>
                  <a:pt x="239428" y="130387"/>
                  <a:pt x="236778" y="130387"/>
                </a:cubicBezTo>
                <a:cubicBezTo>
                  <a:pt x="233242" y="130387"/>
                  <a:pt x="228824" y="127803"/>
                  <a:pt x="227058" y="124358"/>
                </a:cubicBezTo>
                <a:lnTo>
                  <a:pt x="180222" y="46834"/>
                </a:lnTo>
                <a:cubicBezTo>
                  <a:pt x="177572" y="40805"/>
                  <a:pt x="180222" y="33052"/>
                  <a:pt x="184642" y="30468"/>
                </a:cubicBezTo>
                <a:cubicBezTo>
                  <a:pt x="187734" y="28746"/>
                  <a:pt x="191048" y="28315"/>
                  <a:pt x="194140" y="29068"/>
                </a:cubicBezTo>
                <a:close/>
                <a:moveTo>
                  <a:pt x="416082" y="0"/>
                </a:moveTo>
                <a:cubicBezTo>
                  <a:pt x="422700" y="0"/>
                  <a:pt x="427662" y="5264"/>
                  <a:pt x="427662" y="12283"/>
                </a:cubicBezTo>
                <a:lnTo>
                  <a:pt x="427662" y="102648"/>
                </a:lnTo>
                <a:cubicBezTo>
                  <a:pt x="427662" y="109666"/>
                  <a:pt x="422700" y="114930"/>
                  <a:pt x="416082" y="114930"/>
                </a:cubicBezTo>
                <a:cubicBezTo>
                  <a:pt x="409464" y="114930"/>
                  <a:pt x="405328" y="109666"/>
                  <a:pt x="405328" y="102648"/>
                </a:cubicBezTo>
                <a:lnTo>
                  <a:pt x="405328" y="12283"/>
                </a:lnTo>
                <a:cubicBezTo>
                  <a:pt x="405328" y="5264"/>
                  <a:pt x="409464" y="0"/>
                  <a:pt x="41608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266" dirty="0">
              <a:latin typeface="Poppins" panose="00000500000000000000" pitchFamily="2" charset="0"/>
            </a:endParaRPr>
          </a:p>
        </p:txBody>
      </p:sp>
      <p:sp>
        <p:nvSpPr>
          <p:cNvPr id="92" name="Freeform: Shape 91">
            <a:extLst>
              <a:ext uri="{FF2B5EF4-FFF2-40B4-BE49-F238E27FC236}">
                <a16:creationId xmlns:a16="http://schemas.microsoft.com/office/drawing/2014/main" id="{B53193D8-5959-455F-808E-A4E709D71B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2847" y="4588206"/>
            <a:ext cx="430354" cy="377605"/>
          </a:xfrm>
          <a:custGeom>
            <a:avLst/>
            <a:gdLst>
              <a:gd name="connsiteX0" fmla="*/ 486574 w 860708"/>
              <a:gd name="connsiteY0" fmla="*/ 528642 h 755209"/>
              <a:gd name="connsiteX1" fmla="*/ 430918 w 860708"/>
              <a:gd name="connsiteY1" fmla="*/ 584299 h 755209"/>
              <a:gd name="connsiteX2" fmla="*/ 486574 w 860708"/>
              <a:gd name="connsiteY2" fmla="*/ 639085 h 755209"/>
              <a:gd name="connsiteX3" fmla="*/ 540492 w 860708"/>
              <a:gd name="connsiteY3" fmla="*/ 584299 h 755209"/>
              <a:gd name="connsiteX4" fmla="*/ 486574 w 860708"/>
              <a:gd name="connsiteY4" fmla="*/ 528642 h 755209"/>
              <a:gd name="connsiteX5" fmla="*/ 486574 w 860708"/>
              <a:gd name="connsiteY5" fmla="*/ 505162 h 755209"/>
              <a:gd name="connsiteX6" fmla="*/ 564841 w 860708"/>
              <a:gd name="connsiteY6" fmla="*/ 584299 h 755209"/>
              <a:gd name="connsiteX7" fmla="*/ 486574 w 860708"/>
              <a:gd name="connsiteY7" fmla="*/ 662565 h 755209"/>
              <a:gd name="connsiteX8" fmla="*/ 407438 w 860708"/>
              <a:gd name="connsiteY8" fmla="*/ 584299 h 755209"/>
              <a:gd name="connsiteX9" fmla="*/ 486574 w 860708"/>
              <a:gd name="connsiteY9" fmla="*/ 505162 h 755209"/>
              <a:gd name="connsiteX10" fmla="*/ 459202 w 860708"/>
              <a:gd name="connsiteY10" fmla="*/ 438675 h 755209"/>
              <a:gd name="connsiteX11" fmla="*/ 433759 w 860708"/>
              <a:gd name="connsiteY11" fmla="*/ 445651 h 755209"/>
              <a:gd name="connsiteX12" fmla="*/ 438146 w 860708"/>
              <a:gd name="connsiteY12" fmla="*/ 463091 h 755209"/>
              <a:gd name="connsiteX13" fmla="*/ 431127 w 860708"/>
              <a:gd name="connsiteY13" fmla="*/ 476171 h 755209"/>
              <a:gd name="connsiteX14" fmla="*/ 393402 w 860708"/>
              <a:gd name="connsiteY14" fmla="*/ 504946 h 755209"/>
              <a:gd name="connsiteX15" fmla="*/ 378487 w 860708"/>
              <a:gd name="connsiteY15" fmla="*/ 507562 h 755209"/>
              <a:gd name="connsiteX16" fmla="*/ 363572 w 860708"/>
              <a:gd name="connsiteY16" fmla="*/ 498843 h 755209"/>
              <a:gd name="connsiteX17" fmla="*/ 350412 w 860708"/>
              <a:gd name="connsiteY17" fmla="*/ 522386 h 755209"/>
              <a:gd name="connsiteX18" fmla="*/ 364449 w 860708"/>
              <a:gd name="connsiteY18" fmla="*/ 531106 h 755209"/>
              <a:gd name="connsiteX19" fmla="*/ 369714 w 860708"/>
              <a:gd name="connsiteY19" fmla="*/ 545058 h 755209"/>
              <a:gd name="connsiteX20" fmla="*/ 363572 w 860708"/>
              <a:gd name="connsiteY20" fmla="*/ 592146 h 755209"/>
              <a:gd name="connsiteX21" fmla="*/ 355676 w 860708"/>
              <a:gd name="connsiteY21" fmla="*/ 604354 h 755209"/>
              <a:gd name="connsiteX22" fmla="*/ 338129 w 860708"/>
              <a:gd name="connsiteY22" fmla="*/ 608714 h 755209"/>
              <a:gd name="connsiteX23" fmla="*/ 345148 w 860708"/>
              <a:gd name="connsiteY23" fmla="*/ 634874 h 755209"/>
              <a:gd name="connsiteX24" fmla="*/ 362695 w 860708"/>
              <a:gd name="connsiteY24" fmla="*/ 630514 h 755209"/>
              <a:gd name="connsiteX25" fmla="*/ 375855 w 860708"/>
              <a:gd name="connsiteY25" fmla="*/ 636618 h 755209"/>
              <a:gd name="connsiteX26" fmla="*/ 404807 w 860708"/>
              <a:gd name="connsiteY26" fmla="*/ 674113 h 755209"/>
              <a:gd name="connsiteX27" fmla="*/ 407439 w 860708"/>
              <a:gd name="connsiteY27" fmla="*/ 688937 h 755209"/>
              <a:gd name="connsiteX28" fmla="*/ 398666 w 860708"/>
              <a:gd name="connsiteY28" fmla="*/ 703761 h 755209"/>
              <a:gd name="connsiteX29" fmla="*/ 422354 w 860708"/>
              <a:gd name="connsiteY29" fmla="*/ 717713 h 755209"/>
              <a:gd name="connsiteX30" fmla="*/ 431127 w 860708"/>
              <a:gd name="connsiteY30" fmla="*/ 702017 h 755209"/>
              <a:gd name="connsiteX31" fmla="*/ 445164 w 860708"/>
              <a:gd name="connsiteY31" fmla="*/ 697657 h 755209"/>
              <a:gd name="connsiteX32" fmla="*/ 492541 w 860708"/>
              <a:gd name="connsiteY32" fmla="*/ 702889 h 755209"/>
              <a:gd name="connsiteX33" fmla="*/ 493418 w 860708"/>
              <a:gd name="connsiteY33" fmla="*/ 702889 h 755209"/>
              <a:gd name="connsiteX34" fmla="*/ 504823 w 860708"/>
              <a:gd name="connsiteY34" fmla="*/ 712481 h 755209"/>
              <a:gd name="connsiteX35" fmla="*/ 509210 w 860708"/>
              <a:gd name="connsiteY35" fmla="*/ 729049 h 755209"/>
              <a:gd name="connsiteX36" fmla="*/ 535530 w 860708"/>
              <a:gd name="connsiteY36" fmla="*/ 721201 h 755209"/>
              <a:gd name="connsiteX37" fmla="*/ 531143 w 860708"/>
              <a:gd name="connsiteY37" fmla="*/ 705505 h 755209"/>
              <a:gd name="connsiteX38" fmla="*/ 537285 w 860708"/>
              <a:gd name="connsiteY38" fmla="*/ 691553 h 755209"/>
              <a:gd name="connsiteX39" fmla="*/ 575010 w 860708"/>
              <a:gd name="connsiteY39" fmla="*/ 662778 h 755209"/>
              <a:gd name="connsiteX40" fmla="*/ 589925 w 860708"/>
              <a:gd name="connsiteY40" fmla="*/ 660162 h 755209"/>
              <a:gd name="connsiteX41" fmla="*/ 604840 w 860708"/>
              <a:gd name="connsiteY41" fmla="*/ 668010 h 755209"/>
              <a:gd name="connsiteX42" fmla="*/ 618000 w 860708"/>
              <a:gd name="connsiteY42" fmla="*/ 645338 h 755209"/>
              <a:gd name="connsiteX43" fmla="*/ 603962 w 860708"/>
              <a:gd name="connsiteY43" fmla="*/ 636618 h 755209"/>
              <a:gd name="connsiteX44" fmla="*/ 597821 w 860708"/>
              <a:gd name="connsiteY44" fmla="*/ 622666 h 755209"/>
              <a:gd name="connsiteX45" fmla="*/ 603962 w 860708"/>
              <a:gd name="connsiteY45" fmla="*/ 575578 h 755209"/>
              <a:gd name="connsiteX46" fmla="*/ 613613 w 860708"/>
              <a:gd name="connsiteY46" fmla="*/ 563370 h 755209"/>
              <a:gd name="connsiteX47" fmla="*/ 629405 w 860708"/>
              <a:gd name="connsiteY47" fmla="*/ 559010 h 755209"/>
              <a:gd name="connsiteX48" fmla="*/ 622386 w 860708"/>
              <a:gd name="connsiteY48" fmla="*/ 532850 h 755209"/>
              <a:gd name="connsiteX49" fmla="*/ 606594 w 860708"/>
              <a:gd name="connsiteY49" fmla="*/ 538082 h 755209"/>
              <a:gd name="connsiteX50" fmla="*/ 591679 w 860708"/>
              <a:gd name="connsiteY50" fmla="*/ 531106 h 755209"/>
              <a:gd name="connsiteX51" fmla="*/ 562727 w 860708"/>
              <a:gd name="connsiteY51" fmla="*/ 493611 h 755209"/>
              <a:gd name="connsiteX52" fmla="*/ 560973 w 860708"/>
              <a:gd name="connsiteY52" fmla="*/ 478787 h 755209"/>
              <a:gd name="connsiteX53" fmla="*/ 568869 w 860708"/>
              <a:gd name="connsiteY53" fmla="*/ 463963 h 755209"/>
              <a:gd name="connsiteX54" fmla="*/ 546058 w 860708"/>
              <a:gd name="connsiteY54" fmla="*/ 450883 h 755209"/>
              <a:gd name="connsiteX55" fmla="*/ 537285 w 860708"/>
              <a:gd name="connsiteY55" fmla="*/ 465707 h 755209"/>
              <a:gd name="connsiteX56" fmla="*/ 523247 w 860708"/>
              <a:gd name="connsiteY56" fmla="*/ 470939 h 755209"/>
              <a:gd name="connsiteX57" fmla="*/ 475871 w 860708"/>
              <a:gd name="connsiteY57" fmla="*/ 463963 h 755209"/>
              <a:gd name="connsiteX58" fmla="*/ 474994 w 860708"/>
              <a:gd name="connsiteY58" fmla="*/ 463963 h 755209"/>
              <a:gd name="connsiteX59" fmla="*/ 459202 w 860708"/>
              <a:gd name="connsiteY59" fmla="*/ 438675 h 755209"/>
              <a:gd name="connsiteX60" fmla="*/ 464466 w 860708"/>
              <a:gd name="connsiteY60" fmla="*/ 413387 h 755209"/>
              <a:gd name="connsiteX61" fmla="*/ 474116 w 860708"/>
              <a:gd name="connsiteY61" fmla="*/ 415131 h 755209"/>
              <a:gd name="connsiteX62" fmla="*/ 479380 w 860708"/>
              <a:gd name="connsiteY62" fmla="*/ 421235 h 755209"/>
              <a:gd name="connsiteX63" fmla="*/ 484644 w 860708"/>
              <a:gd name="connsiteY63" fmla="*/ 440419 h 755209"/>
              <a:gd name="connsiteX64" fmla="*/ 521493 w 860708"/>
              <a:gd name="connsiteY64" fmla="*/ 444779 h 755209"/>
              <a:gd name="connsiteX65" fmla="*/ 531143 w 860708"/>
              <a:gd name="connsiteY65" fmla="*/ 428211 h 755209"/>
              <a:gd name="connsiteX66" fmla="*/ 539039 w 860708"/>
              <a:gd name="connsiteY66" fmla="*/ 422979 h 755209"/>
              <a:gd name="connsiteX67" fmla="*/ 547813 w 860708"/>
              <a:gd name="connsiteY67" fmla="*/ 423851 h 755209"/>
              <a:gd name="connsiteX68" fmla="*/ 591679 w 860708"/>
              <a:gd name="connsiteY68" fmla="*/ 450011 h 755209"/>
              <a:gd name="connsiteX69" fmla="*/ 597821 w 860708"/>
              <a:gd name="connsiteY69" fmla="*/ 456987 h 755209"/>
              <a:gd name="connsiteX70" fmla="*/ 596066 w 860708"/>
              <a:gd name="connsiteY70" fmla="*/ 465707 h 755209"/>
              <a:gd name="connsiteX71" fmla="*/ 585538 w 860708"/>
              <a:gd name="connsiteY71" fmla="*/ 482275 h 755209"/>
              <a:gd name="connsiteX72" fmla="*/ 608349 w 860708"/>
              <a:gd name="connsiteY72" fmla="*/ 511922 h 755209"/>
              <a:gd name="connsiteX73" fmla="*/ 627650 w 860708"/>
              <a:gd name="connsiteY73" fmla="*/ 507562 h 755209"/>
              <a:gd name="connsiteX74" fmla="*/ 637301 w 860708"/>
              <a:gd name="connsiteY74" fmla="*/ 508434 h 755209"/>
              <a:gd name="connsiteX75" fmla="*/ 642565 w 860708"/>
              <a:gd name="connsiteY75" fmla="*/ 515410 h 755209"/>
              <a:gd name="connsiteX76" fmla="*/ 656602 w 860708"/>
              <a:gd name="connsiteY76" fmla="*/ 564242 h 755209"/>
              <a:gd name="connsiteX77" fmla="*/ 647829 w 860708"/>
              <a:gd name="connsiteY77" fmla="*/ 578194 h 755209"/>
              <a:gd name="connsiteX78" fmla="*/ 628528 w 860708"/>
              <a:gd name="connsiteY78" fmla="*/ 584298 h 755209"/>
              <a:gd name="connsiteX79" fmla="*/ 623264 w 860708"/>
              <a:gd name="connsiteY79" fmla="*/ 620922 h 755209"/>
              <a:gd name="connsiteX80" fmla="*/ 640810 w 860708"/>
              <a:gd name="connsiteY80" fmla="*/ 631386 h 755209"/>
              <a:gd name="connsiteX81" fmla="*/ 646074 w 860708"/>
              <a:gd name="connsiteY81" fmla="*/ 638362 h 755209"/>
              <a:gd name="connsiteX82" fmla="*/ 645197 w 860708"/>
              <a:gd name="connsiteY82" fmla="*/ 647082 h 755209"/>
              <a:gd name="connsiteX83" fmla="*/ 619754 w 860708"/>
              <a:gd name="connsiteY83" fmla="*/ 691553 h 755209"/>
              <a:gd name="connsiteX84" fmla="*/ 603962 w 860708"/>
              <a:gd name="connsiteY84" fmla="*/ 695041 h 755209"/>
              <a:gd name="connsiteX85" fmla="*/ 585538 w 860708"/>
              <a:gd name="connsiteY85" fmla="*/ 685449 h 755209"/>
              <a:gd name="connsiteX86" fmla="*/ 555709 w 860708"/>
              <a:gd name="connsiteY86" fmla="*/ 708121 h 755209"/>
              <a:gd name="connsiteX87" fmla="*/ 561850 w 860708"/>
              <a:gd name="connsiteY87" fmla="*/ 726433 h 755209"/>
              <a:gd name="connsiteX88" fmla="*/ 560095 w 860708"/>
              <a:gd name="connsiteY88" fmla="*/ 736025 h 755209"/>
              <a:gd name="connsiteX89" fmla="*/ 553077 w 860708"/>
              <a:gd name="connsiteY89" fmla="*/ 742129 h 755209"/>
              <a:gd name="connsiteX90" fmla="*/ 503069 w 860708"/>
              <a:gd name="connsiteY90" fmla="*/ 755209 h 755209"/>
              <a:gd name="connsiteX91" fmla="*/ 500437 w 860708"/>
              <a:gd name="connsiteY91" fmla="*/ 755209 h 755209"/>
              <a:gd name="connsiteX92" fmla="*/ 495173 w 860708"/>
              <a:gd name="connsiteY92" fmla="*/ 753465 h 755209"/>
              <a:gd name="connsiteX93" fmla="*/ 489031 w 860708"/>
              <a:gd name="connsiteY93" fmla="*/ 746489 h 755209"/>
              <a:gd name="connsiteX94" fmla="*/ 484644 w 860708"/>
              <a:gd name="connsiteY94" fmla="*/ 727305 h 755209"/>
              <a:gd name="connsiteX95" fmla="*/ 446919 w 860708"/>
              <a:gd name="connsiteY95" fmla="*/ 722945 h 755209"/>
              <a:gd name="connsiteX96" fmla="*/ 437268 w 860708"/>
              <a:gd name="connsiteY96" fmla="*/ 739513 h 755209"/>
              <a:gd name="connsiteX97" fmla="*/ 421476 w 860708"/>
              <a:gd name="connsiteY97" fmla="*/ 743873 h 755209"/>
              <a:gd name="connsiteX98" fmla="*/ 376732 w 860708"/>
              <a:gd name="connsiteY98" fmla="*/ 718585 h 755209"/>
              <a:gd name="connsiteX99" fmla="*/ 371468 w 860708"/>
              <a:gd name="connsiteY99" fmla="*/ 711609 h 755209"/>
              <a:gd name="connsiteX100" fmla="*/ 372346 w 860708"/>
              <a:gd name="connsiteY100" fmla="*/ 702017 h 755209"/>
              <a:gd name="connsiteX101" fmla="*/ 381996 w 860708"/>
              <a:gd name="connsiteY101" fmla="*/ 685449 h 755209"/>
              <a:gd name="connsiteX102" fmla="*/ 359185 w 860708"/>
              <a:gd name="connsiteY102" fmla="*/ 654930 h 755209"/>
              <a:gd name="connsiteX103" fmla="*/ 339884 w 860708"/>
              <a:gd name="connsiteY103" fmla="*/ 661034 h 755209"/>
              <a:gd name="connsiteX104" fmla="*/ 331111 w 860708"/>
              <a:gd name="connsiteY104" fmla="*/ 659290 h 755209"/>
              <a:gd name="connsiteX105" fmla="*/ 325847 w 860708"/>
              <a:gd name="connsiteY105" fmla="*/ 652314 h 755209"/>
              <a:gd name="connsiteX106" fmla="*/ 312687 w 860708"/>
              <a:gd name="connsiteY106" fmla="*/ 603482 h 755209"/>
              <a:gd name="connsiteX107" fmla="*/ 320583 w 860708"/>
              <a:gd name="connsiteY107" fmla="*/ 589530 h 755209"/>
              <a:gd name="connsiteX108" fmla="*/ 339884 w 860708"/>
              <a:gd name="connsiteY108" fmla="*/ 584298 h 755209"/>
              <a:gd name="connsiteX109" fmla="*/ 344271 w 860708"/>
              <a:gd name="connsiteY109" fmla="*/ 546802 h 755209"/>
              <a:gd name="connsiteX110" fmla="*/ 327601 w 860708"/>
              <a:gd name="connsiteY110" fmla="*/ 537210 h 755209"/>
              <a:gd name="connsiteX111" fmla="*/ 322337 w 860708"/>
              <a:gd name="connsiteY111" fmla="*/ 530234 h 755209"/>
              <a:gd name="connsiteX112" fmla="*/ 323215 w 860708"/>
              <a:gd name="connsiteY112" fmla="*/ 521514 h 755209"/>
              <a:gd name="connsiteX113" fmla="*/ 348657 w 860708"/>
              <a:gd name="connsiteY113" fmla="*/ 477043 h 755209"/>
              <a:gd name="connsiteX114" fmla="*/ 365327 w 860708"/>
              <a:gd name="connsiteY114" fmla="*/ 472683 h 755209"/>
              <a:gd name="connsiteX115" fmla="*/ 381996 w 860708"/>
              <a:gd name="connsiteY115" fmla="*/ 482275 h 755209"/>
              <a:gd name="connsiteX116" fmla="*/ 411826 w 860708"/>
              <a:gd name="connsiteY116" fmla="*/ 459603 h 755209"/>
              <a:gd name="connsiteX117" fmla="*/ 407439 w 860708"/>
              <a:gd name="connsiteY117" fmla="*/ 440419 h 755209"/>
              <a:gd name="connsiteX118" fmla="*/ 408316 w 860708"/>
              <a:gd name="connsiteY118" fmla="*/ 432571 h 755209"/>
              <a:gd name="connsiteX119" fmla="*/ 415335 w 860708"/>
              <a:gd name="connsiteY119" fmla="*/ 426467 h 755209"/>
              <a:gd name="connsiteX120" fmla="*/ 661784 w 860708"/>
              <a:gd name="connsiteY120" fmla="*/ 177266 h 755209"/>
              <a:gd name="connsiteX121" fmla="*/ 596819 w 860708"/>
              <a:gd name="connsiteY121" fmla="*/ 242231 h 755209"/>
              <a:gd name="connsiteX122" fmla="*/ 661784 w 860708"/>
              <a:gd name="connsiteY122" fmla="*/ 306331 h 755209"/>
              <a:gd name="connsiteX123" fmla="*/ 726750 w 860708"/>
              <a:gd name="connsiteY123" fmla="*/ 242231 h 755209"/>
              <a:gd name="connsiteX124" fmla="*/ 661784 w 860708"/>
              <a:gd name="connsiteY124" fmla="*/ 177266 h 755209"/>
              <a:gd name="connsiteX125" fmla="*/ 661784 w 860708"/>
              <a:gd name="connsiteY125" fmla="*/ 153878 h 755209"/>
              <a:gd name="connsiteX126" fmla="*/ 750138 w 860708"/>
              <a:gd name="connsiteY126" fmla="*/ 242231 h 755209"/>
              <a:gd name="connsiteX127" fmla="*/ 661784 w 860708"/>
              <a:gd name="connsiteY127" fmla="*/ 330585 h 755209"/>
              <a:gd name="connsiteX128" fmla="*/ 573431 w 860708"/>
              <a:gd name="connsiteY128" fmla="*/ 242231 h 755209"/>
              <a:gd name="connsiteX129" fmla="*/ 661784 w 860708"/>
              <a:gd name="connsiteY129" fmla="*/ 153878 h 755209"/>
              <a:gd name="connsiteX130" fmla="*/ 241892 w 860708"/>
              <a:gd name="connsiteY130" fmla="*/ 99834 h 755209"/>
              <a:gd name="connsiteX131" fmla="*/ 253445 w 860708"/>
              <a:gd name="connsiteY131" fmla="*/ 112139 h 755209"/>
              <a:gd name="connsiteX132" fmla="*/ 253445 w 860708"/>
              <a:gd name="connsiteY132" fmla="*/ 142903 h 755209"/>
              <a:gd name="connsiteX133" fmla="*/ 264109 w 860708"/>
              <a:gd name="connsiteY133" fmla="*/ 142903 h 755209"/>
              <a:gd name="connsiteX134" fmla="*/ 302323 w 860708"/>
              <a:gd name="connsiteY134" fmla="*/ 180698 h 755209"/>
              <a:gd name="connsiteX135" fmla="*/ 289882 w 860708"/>
              <a:gd name="connsiteY135" fmla="*/ 193003 h 755209"/>
              <a:gd name="connsiteX136" fmla="*/ 278328 w 860708"/>
              <a:gd name="connsiteY136" fmla="*/ 180698 h 755209"/>
              <a:gd name="connsiteX137" fmla="*/ 264109 w 860708"/>
              <a:gd name="connsiteY137" fmla="*/ 166634 h 755209"/>
              <a:gd name="connsiteX138" fmla="*/ 233005 w 860708"/>
              <a:gd name="connsiteY138" fmla="*/ 166634 h 755209"/>
              <a:gd name="connsiteX139" fmla="*/ 204567 w 860708"/>
              <a:gd name="connsiteY139" fmla="*/ 195640 h 755209"/>
              <a:gd name="connsiteX140" fmla="*/ 219674 w 860708"/>
              <a:gd name="connsiteY140" fmla="*/ 220251 h 755209"/>
              <a:gd name="connsiteX141" fmla="*/ 271219 w 860708"/>
              <a:gd name="connsiteY141" fmla="*/ 241346 h 755209"/>
              <a:gd name="connsiteX142" fmla="*/ 302323 w 860708"/>
              <a:gd name="connsiteY142" fmla="*/ 287051 h 755209"/>
              <a:gd name="connsiteX143" fmla="*/ 253445 w 860708"/>
              <a:gd name="connsiteY143" fmla="*/ 341546 h 755209"/>
              <a:gd name="connsiteX144" fmla="*/ 253445 w 860708"/>
              <a:gd name="connsiteY144" fmla="*/ 373189 h 755209"/>
              <a:gd name="connsiteX145" fmla="*/ 241892 w 860708"/>
              <a:gd name="connsiteY145" fmla="*/ 384615 h 755209"/>
              <a:gd name="connsiteX146" fmla="*/ 229450 w 860708"/>
              <a:gd name="connsiteY146" fmla="*/ 373189 h 755209"/>
              <a:gd name="connsiteX147" fmla="*/ 229450 w 860708"/>
              <a:gd name="connsiteY147" fmla="*/ 342425 h 755209"/>
              <a:gd name="connsiteX148" fmla="*/ 217897 w 860708"/>
              <a:gd name="connsiteY148" fmla="*/ 342425 h 755209"/>
              <a:gd name="connsiteX149" fmla="*/ 179683 w 860708"/>
              <a:gd name="connsiteY149" fmla="*/ 303751 h 755209"/>
              <a:gd name="connsiteX150" fmla="*/ 192125 w 860708"/>
              <a:gd name="connsiteY150" fmla="*/ 293204 h 755209"/>
              <a:gd name="connsiteX151" fmla="*/ 204567 w 860708"/>
              <a:gd name="connsiteY151" fmla="*/ 303751 h 755209"/>
              <a:gd name="connsiteX152" fmla="*/ 217897 w 860708"/>
              <a:gd name="connsiteY152" fmla="*/ 318693 h 755209"/>
              <a:gd name="connsiteX153" fmla="*/ 247224 w 860708"/>
              <a:gd name="connsiteY153" fmla="*/ 318693 h 755209"/>
              <a:gd name="connsiteX154" fmla="*/ 278328 w 860708"/>
              <a:gd name="connsiteY154" fmla="*/ 287051 h 755209"/>
              <a:gd name="connsiteX155" fmla="*/ 262332 w 860708"/>
              <a:gd name="connsiteY155" fmla="*/ 263319 h 755209"/>
              <a:gd name="connsiteX156" fmla="*/ 210787 w 860708"/>
              <a:gd name="connsiteY156" fmla="*/ 241346 h 755209"/>
              <a:gd name="connsiteX157" fmla="*/ 179683 w 860708"/>
              <a:gd name="connsiteY157" fmla="*/ 195640 h 755209"/>
              <a:gd name="connsiteX158" fmla="*/ 229450 w 860708"/>
              <a:gd name="connsiteY158" fmla="*/ 143782 h 755209"/>
              <a:gd name="connsiteX159" fmla="*/ 229450 w 860708"/>
              <a:gd name="connsiteY159" fmla="*/ 112139 h 755209"/>
              <a:gd name="connsiteX160" fmla="*/ 241892 w 860708"/>
              <a:gd name="connsiteY160" fmla="*/ 99834 h 755209"/>
              <a:gd name="connsiteX161" fmla="*/ 637575 w 860708"/>
              <a:gd name="connsiteY161" fmla="*/ 73852 h 755209"/>
              <a:gd name="connsiteX162" fmla="*/ 603374 w 860708"/>
              <a:gd name="connsiteY162" fmla="*/ 82622 h 755209"/>
              <a:gd name="connsiteX163" fmla="*/ 609513 w 860708"/>
              <a:gd name="connsiteY163" fmla="*/ 103668 h 755209"/>
              <a:gd name="connsiteX164" fmla="*/ 603374 w 860708"/>
              <a:gd name="connsiteY164" fmla="*/ 116822 h 755209"/>
              <a:gd name="connsiteX165" fmla="*/ 559527 w 860708"/>
              <a:gd name="connsiteY165" fmla="*/ 151023 h 755209"/>
              <a:gd name="connsiteX166" fmla="*/ 544619 w 860708"/>
              <a:gd name="connsiteY166" fmla="*/ 152777 h 755209"/>
              <a:gd name="connsiteX167" fmla="*/ 526203 w 860708"/>
              <a:gd name="connsiteY167" fmla="*/ 142254 h 755209"/>
              <a:gd name="connsiteX168" fmla="*/ 508664 w 860708"/>
              <a:gd name="connsiteY168" fmla="*/ 172947 h 755209"/>
              <a:gd name="connsiteX169" fmla="*/ 527080 w 860708"/>
              <a:gd name="connsiteY169" fmla="*/ 183470 h 755209"/>
              <a:gd name="connsiteX170" fmla="*/ 532342 w 860708"/>
              <a:gd name="connsiteY170" fmla="*/ 197501 h 755209"/>
              <a:gd name="connsiteX171" fmla="*/ 525326 w 860708"/>
              <a:gd name="connsiteY171" fmla="*/ 251872 h 755209"/>
              <a:gd name="connsiteX172" fmla="*/ 515680 w 860708"/>
              <a:gd name="connsiteY172" fmla="*/ 264149 h 755209"/>
              <a:gd name="connsiteX173" fmla="*/ 495510 w 860708"/>
              <a:gd name="connsiteY173" fmla="*/ 270288 h 755209"/>
              <a:gd name="connsiteX174" fmla="*/ 504280 w 860708"/>
              <a:gd name="connsiteY174" fmla="*/ 302735 h 755209"/>
              <a:gd name="connsiteX175" fmla="*/ 525326 w 860708"/>
              <a:gd name="connsiteY175" fmla="*/ 297473 h 755209"/>
              <a:gd name="connsiteX176" fmla="*/ 538481 w 860708"/>
              <a:gd name="connsiteY176" fmla="*/ 303612 h 755209"/>
              <a:gd name="connsiteX177" fmla="*/ 572681 w 860708"/>
              <a:gd name="connsiteY177" fmla="*/ 348336 h 755209"/>
              <a:gd name="connsiteX178" fmla="*/ 575312 w 860708"/>
              <a:gd name="connsiteY178" fmla="*/ 363244 h 755209"/>
              <a:gd name="connsiteX179" fmla="*/ 564789 w 860708"/>
              <a:gd name="connsiteY179" fmla="*/ 381660 h 755209"/>
              <a:gd name="connsiteX180" fmla="*/ 594605 w 860708"/>
              <a:gd name="connsiteY180" fmla="*/ 398322 h 755209"/>
              <a:gd name="connsiteX181" fmla="*/ 605128 w 860708"/>
              <a:gd name="connsiteY181" fmla="*/ 379906 h 755209"/>
              <a:gd name="connsiteX182" fmla="*/ 619159 w 860708"/>
              <a:gd name="connsiteY182" fmla="*/ 374644 h 755209"/>
              <a:gd name="connsiteX183" fmla="*/ 674407 w 860708"/>
              <a:gd name="connsiteY183" fmla="*/ 382537 h 755209"/>
              <a:gd name="connsiteX184" fmla="*/ 675284 w 860708"/>
              <a:gd name="connsiteY184" fmla="*/ 382537 h 755209"/>
              <a:gd name="connsiteX185" fmla="*/ 692823 w 860708"/>
              <a:gd name="connsiteY185" fmla="*/ 411476 h 755209"/>
              <a:gd name="connsiteX186" fmla="*/ 726147 w 860708"/>
              <a:gd name="connsiteY186" fmla="*/ 403583 h 755209"/>
              <a:gd name="connsiteX187" fmla="*/ 720008 w 860708"/>
              <a:gd name="connsiteY187" fmla="*/ 381660 h 755209"/>
              <a:gd name="connsiteX188" fmla="*/ 727024 w 860708"/>
              <a:gd name="connsiteY188" fmla="*/ 367629 h 755209"/>
              <a:gd name="connsiteX189" fmla="*/ 769994 w 860708"/>
              <a:gd name="connsiteY189" fmla="*/ 334305 h 755209"/>
              <a:gd name="connsiteX190" fmla="*/ 785779 w 860708"/>
              <a:gd name="connsiteY190" fmla="*/ 332551 h 755209"/>
              <a:gd name="connsiteX191" fmla="*/ 804195 w 860708"/>
              <a:gd name="connsiteY191" fmla="*/ 343074 h 755209"/>
              <a:gd name="connsiteX192" fmla="*/ 821734 w 860708"/>
              <a:gd name="connsiteY192" fmla="*/ 313258 h 755209"/>
              <a:gd name="connsiteX193" fmla="*/ 802441 w 860708"/>
              <a:gd name="connsiteY193" fmla="*/ 302735 h 755209"/>
              <a:gd name="connsiteX194" fmla="*/ 797179 w 860708"/>
              <a:gd name="connsiteY194" fmla="*/ 287827 h 755209"/>
              <a:gd name="connsiteX195" fmla="*/ 804195 w 860708"/>
              <a:gd name="connsiteY195" fmla="*/ 233456 h 755209"/>
              <a:gd name="connsiteX196" fmla="*/ 812964 w 860708"/>
              <a:gd name="connsiteY196" fmla="*/ 221179 h 755209"/>
              <a:gd name="connsiteX197" fmla="*/ 833134 w 860708"/>
              <a:gd name="connsiteY197" fmla="*/ 215917 h 755209"/>
              <a:gd name="connsiteX198" fmla="*/ 825241 w 860708"/>
              <a:gd name="connsiteY198" fmla="*/ 181716 h 755209"/>
              <a:gd name="connsiteX199" fmla="*/ 804195 w 860708"/>
              <a:gd name="connsiteY199" fmla="*/ 186978 h 755209"/>
              <a:gd name="connsiteX200" fmla="*/ 791041 w 860708"/>
              <a:gd name="connsiteY200" fmla="*/ 180839 h 755209"/>
              <a:gd name="connsiteX201" fmla="*/ 756840 w 860708"/>
              <a:gd name="connsiteY201" fmla="*/ 136992 h 755209"/>
              <a:gd name="connsiteX202" fmla="*/ 754209 w 860708"/>
              <a:gd name="connsiteY202" fmla="*/ 122084 h 755209"/>
              <a:gd name="connsiteX203" fmla="*/ 764732 w 860708"/>
              <a:gd name="connsiteY203" fmla="*/ 104545 h 755209"/>
              <a:gd name="connsiteX204" fmla="*/ 734916 w 860708"/>
              <a:gd name="connsiteY204" fmla="*/ 86129 h 755209"/>
              <a:gd name="connsiteX205" fmla="*/ 724393 w 860708"/>
              <a:gd name="connsiteY205" fmla="*/ 104545 h 755209"/>
              <a:gd name="connsiteX206" fmla="*/ 710362 w 860708"/>
              <a:gd name="connsiteY206" fmla="*/ 109807 h 755209"/>
              <a:gd name="connsiteX207" fmla="*/ 655114 w 860708"/>
              <a:gd name="connsiteY207" fmla="*/ 103668 h 755209"/>
              <a:gd name="connsiteX208" fmla="*/ 642837 w 860708"/>
              <a:gd name="connsiteY208" fmla="*/ 94022 h 755209"/>
              <a:gd name="connsiteX209" fmla="*/ 642837 w 860708"/>
              <a:gd name="connsiteY209" fmla="*/ 47544 h 755209"/>
              <a:gd name="connsiteX210" fmla="*/ 657745 w 860708"/>
              <a:gd name="connsiteY210" fmla="*/ 55436 h 755209"/>
              <a:gd name="connsiteX211" fmla="*/ 663007 w 860708"/>
              <a:gd name="connsiteY211" fmla="*/ 79114 h 755209"/>
              <a:gd name="connsiteX212" fmla="*/ 708608 w 860708"/>
              <a:gd name="connsiteY212" fmla="*/ 85252 h 755209"/>
              <a:gd name="connsiteX213" fmla="*/ 720885 w 860708"/>
              <a:gd name="connsiteY213" fmla="*/ 64206 h 755209"/>
              <a:gd name="connsiteX214" fmla="*/ 736670 w 860708"/>
              <a:gd name="connsiteY214" fmla="*/ 59821 h 755209"/>
              <a:gd name="connsiteX215" fmla="*/ 786656 w 860708"/>
              <a:gd name="connsiteY215" fmla="*/ 88760 h 755209"/>
              <a:gd name="connsiteX216" fmla="*/ 791918 w 860708"/>
              <a:gd name="connsiteY216" fmla="*/ 105422 h 755209"/>
              <a:gd name="connsiteX217" fmla="*/ 779640 w 860708"/>
              <a:gd name="connsiteY217" fmla="*/ 126469 h 755209"/>
              <a:gd name="connsiteX218" fmla="*/ 807702 w 860708"/>
              <a:gd name="connsiteY218" fmla="*/ 162424 h 755209"/>
              <a:gd name="connsiteX219" fmla="*/ 830503 w 860708"/>
              <a:gd name="connsiteY219" fmla="*/ 156285 h 755209"/>
              <a:gd name="connsiteX220" fmla="*/ 839272 w 860708"/>
              <a:gd name="connsiteY220" fmla="*/ 157162 h 755209"/>
              <a:gd name="connsiteX221" fmla="*/ 844534 w 860708"/>
              <a:gd name="connsiteY221" fmla="*/ 164177 h 755209"/>
              <a:gd name="connsiteX222" fmla="*/ 860319 w 860708"/>
              <a:gd name="connsiteY222" fmla="*/ 221179 h 755209"/>
              <a:gd name="connsiteX223" fmla="*/ 851550 w 860708"/>
              <a:gd name="connsiteY223" fmla="*/ 235210 h 755209"/>
              <a:gd name="connsiteX224" fmla="*/ 828749 w 860708"/>
              <a:gd name="connsiteY224" fmla="*/ 241349 h 755209"/>
              <a:gd name="connsiteX225" fmla="*/ 822611 w 860708"/>
              <a:gd name="connsiteY225" fmla="*/ 286950 h 755209"/>
              <a:gd name="connsiteX226" fmla="*/ 843657 w 860708"/>
              <a:gd name="connsiteY226" fmla="*/ 299227 h 755209"/>
              <a:gd name="connsiteX227" fmla="*/ 848919 w 860708"/>
              <a:gd name="connsiteY227" fmla="*/ 305366 h 755209"/>
              <a:gd name="connsiteX228" fmla="*/ 848042 w 860708"/>
              <a:gd name="connsiteY228" fmla="*/ 315012 h 755209"/>
              <a:gd name="connsiteX229" fmla="*/ 818226 w 860708"/>
              <a:gd name="connsiteY229" fmla="*/ 364998 h 755209"/>
              <a:gd name="connsiteX230" fmla="*/ 802441 w 860708"/>
              <a:gd name="connsiteY230" fmla="*/ 369382 h 755209"/>
              <a:gd name="connsiteX231" fmla="*/ 782271 w 860708"/>
              <a:gd name="connsiteY231" fmla="*/ 357982 h 755209"/>
              <a:gd name="connsiteX232" fmla="*/ 745439 w 860708"/>
              <a:gd name="connsiteY232" fmla="*/ 385167 h 755209"/>
              <a:gd name="connsiteX233" fmla="*/ 751578 w 860708"/>
              <a:gd name="connsiteY233" fmla="*/ 408845 h 755209"/>
              <a:gd name="connsiteX234" fmla="*/ 750701 w 860708"/>
              <a:gd name="connsiteY234" fmla="*/ 416737 h 755209"/>
              <a:gd name="connsiteX235" fmla="*/ 743686 w 860708"/>
              <a:gd name="connsiteY235" fmla="*/ 422876 h 755209"/>
              <a:gd name="connsiteX236" fmla="*/ 686684 w 860708"/>
              <a:gd name="connsiteY236" fmla="*/ 437784 h 755209"/>
              <a:gd name="connsiteX237" fmla="*/ 684053 w 860708"/>
              <a:gd name="connsiteY237" fmla="*/ 438661 h 755209"/>
              <a:gd name="connsiteX238" fmla="*/ 677915 w 860708"/>
              <a:gd name="connsiteY238" fmla="*/ 436907 h 755209"/>
              <a:gd name="connsiteX239" fmla="*/ 672653 w 860708"/>
              <a:gd name="connsiteY239" fmla="*/ 429015 h 755209"/>
              <a:gd name="connsiteX240" fmla="*/ 666514 w 860708"/>
              <a:gd name="connsiteY240" fmla="*/ 406214 h 755209"/>
              <a:gd name="connsiteX241" fmla="*/ 621790 w 860708"/>
              <a:gd name="connsiteY241" fmla="*/ 400952 h 755209"/>
              <a:gd name="connsiteX242" fmla="*/ 609513 w 860708"/>
              <a:gd name="connsiteY242" fmla="*/ 421122 h 755209"/>
              <a:gd name="connsiteX243" fmla="*/ 592851 w 860708"/>
              <a:gd name="connsiteY243" fmla="*/ 425507 h 755209"/>
              <a:gd name="connsiteX244" fmla="*/ 542865 w 860708"/>
              <a:gd name="connsiteY244" fmla="*/ 396568 h 755209"/>
              <a:gd name="connsiteX245" fmla="*/ 536727 w 860708"/>
              <a:gd name="connsiteY245" fmla="*/ 389552 h 755209"/>
              <a:gd name="connsiteX246" fmla="*/ 538481 w 860708"/>
              <a:gd name="connsiteY246" fmla="*/ 379906 h 755209"/>
              <a:gd name="connsiteX247" fmla="*/ 549881 w 860708"/>
              <a:gd name="connsiteY247" fmla="*/ 359736 h 755209"/>
              <a:gd name="connsiteX248" fmla="*/ 521819 w 860708"/>
              <a:gd name="connsiteY248" fmla="*/ 322904 h 755209"/>
              <a:gd name="connsiteX249" fmla="*/ 499018 w 860708"/>
              <a:gd name="connsiteY249" fmla="*/ 329920 h 755209"/>
              <a:gd name="connsiteX250" fmla="*/ 484987 w 860708"/>
              <a:gd name="connsiteY250" fmla="*/ 321151 h 755209"/>
              <a:gd name="connsiteX251" fmla="*/ 469202 w 860708"/>
              <a:gd name="connsiteY251" fmla="*/ 265026 h 755209"/>
              <a:gd name="connsiteX252" fmla="*/ 470956 w 860708"/>
              <a:gd name="connsiteY252" fmla="*/ 256257 h 755209"/>
              <a:gd name="connsiteX253" fmla="*/ 477971 w 860708"/>
              <a:gd name="connsiteY253" fmla="*/ 250118 h 755209"/>
              <a:gd name="connsiteX254" fmla="*/ 500772 w 860708"/>
              <a:gd name="connsiteY254" fmla="*/ 243979 h 755209"/>
              <a:gd name="connsiteX255" fmla="*/ 506911 w 860708"/>
              <a:gd name="connsiteY255" fmla="*/ 198378 h 755209"/>
              <a:gd name="connsiteX256" fmla="*/ 485864 w 860708"/>
              <a:gd name="connsiteY256" fmla="*/ 186978 h 755209"/>
              <a:gd name="connsiteX257" fmla="*/ 481479 w 860708"/>
              <a:gd name="connsiteY257" fmla="*/ 179086 h 755209"/>
              <a:gd name="connsiteX258" fmla="*/ 481479 w 860708"/>
              <a:gd name="connsiteY258" fmla="*/ 170316 h 755209"/>
              <a:gd name="connsiteX259" fmla="*/ 511295 w 860708"/>
              <a:gd name="connsiteY259" fmla="*/ 120330 h 755209"/>
              <a:gd name="connsiteX260" fmla="*/ 527957 w 860708"/>
              <a:gd name="connsiteY260" fmla="*/ 115946 h 755209"/>
              <a:gd name="connsiteX261" fmla="*/ 548127 w 860708"/>
              <a:gd name="connsiteY261" fmla="*/ 127346 h 755209"/>
              <a:gd name="connsiteX262" fmla="*/ 584082 w 860708"/>
              <a:gd name="connsiteY262" fmla="*/ 100161 h 755209"/>
              <a:gd name="connsiteX263" fmla="*/ 577943 w 860708"/>
              <a:gd name="connsiteY263" fmla="*/ 77360 h 755209"/>
              <a:gd name="connsiteX264" fmla="*/ 579697 w 860708"/>
              <a:gd name="connsiteY264" fmla="*/ 67714 h 755209"/>
              <a:gd name="connsiteX265" fmla="*/ 586713 w 860708"/>
              <a:gd name="connsiteY265" fmla="*/ 62452 h 755209"/>
              <a:gd name="connsiteX266" fmla="*/ 208700 w 860708"/>
              <a:gd name="connsiteY266" fmla="*/ 27511 h 755209"/>
              <a:gd name="connsiteX267" fmla="*/ 161545 w 860708"/>
              <a:gd name="connsiteY267" fmla="*/ 38904 h 755209"/>
              <a:gd name="connsiteX268" fmla="*/ 169404 w 860708"/>
              <a:gd name="connsiteY268" fmla="*/ 67825 h 755209"/>
              <a:gd name="connsiteX269" fmla="*/ 163291 w 860708"/>
              <a:gd name="connsiteY269" fmla="*/ 81847 h 755209"/>
              <a:gd name="connsiteX270" fmla="*/ 106531 w 860708"/>
              <a:gd name="connsiteY270" fmla="*/ 125667 h 755209"/>
              <a:gd name="connsiteX271" fmla="*/ 92559 w 860708"/>
              <a:gd name="connsiteY271" fmla="*/ 127420 h 755209"/>
              <a:gd name="connsiteX272" fmla="*/ 66362 w 860708"/>
              <a:gd name="connsiteY272" fmla="*/ 113397 h 755209"/>
              <a:gd name="connsiteX273" fmla="*/ 41911 w 860708"/>
              <a:gd name="connsiteY273" fmla="*/ 156340 h 755209"/>
              <a:gd name="connsiteX274" fmla="*/ 67235 w 860708"/>
              <a:gd name="connsiteY274" fmla="*/ 170363 h 755209"/>
              <a:gd name="connsiteX275" fmla="*/ 72474 w 860708"/>
              <a:gd name="connsiteY275" fmla="*/ 185261 h 755209"/>
              <a:gd name="connsiteX276" fmla="*/ 63742 w 860708"/>
              <a:gd name="connsiteY276" fmla="*/ 255372 h 755209"/>
              <a:gd name="connsiteX277" fmla="*/ 55010 w 860708"/>
              <a:gd name="connsiteY277" fmla="*/ 267642 h 755209"/>
              <a:gd name="connsiteX278" fmla="*/ 26193 w 860708"/>
              <a:gd name="connsiteY278" fmla="*/ 274653 h 755209"/>
              <a:gd name="connsiteX279" fmla="*/ 39291 w 860708"/>
              <a:gd name="connsiteY279" fmla="*/ 321978 h 755209"/>
              <a:gd name="connsiteX280" fmla="*/ 67235 w 860708"/>
              <a:gd name="connsiteY280" fmla="*/ 314966 h 755209"/>
              <a:gd name="connsiteX281" fmla="*/ 81207 w 860708"/>
              <a:gd name="connsiteY281" fmla="*/ 321101 h 755209"/>
              <a:gd name="connsiteX282" fmla="*/ 123996 w 860708"/>
              <a:gd name="connsiteY282" fmla="*/ 377190 h 755209"/>
              <a:gd name="connsiteX283" fmla="*/ 126615 w 860708"/>
              <a:gd name="connsiteY283" fmla="*/ 392089 h 755209"/>
              <a:gd name="connsiteX284" fmla="*/ 112644 w 860708"/>
              <a:gd name="connsiteY284" fmla="*/ 418380 h 755209"/>
              <a:gd name="connsiteX285" fmla="*/ 154559 w 860708"/>
              <a:gd name="connsiteY285" fmla="*/ 442919 h 755209"/>
              <a:gd name="connsiteX286" fmla="*/ 169404 w 860708"/>
              <a:gd name="connsiteY286" fmla="*/ 416627 h 755209"/>
              <a:gd name="connsiteX287" fmla="*/ 183376 w 860708"/>
              <a:gd name="connsiteY287" fmla="*/ 411369 h 755209"/>
              <a:gd name="connsiteX288" fmla="*/ 254108 w 860708"/>
              <a:gd name="connsiteY288" fmla="*/ 421009 h 755209"/>
              <a:gd name="connsiteX289" fmla="*/ 265461 w 860708"/>
              <a:gd name="connsiteY289" fmla="*/ 429773 h 755209"/>
              <a:gd name="connsiteX290" fmla="*/ 273320 w 860708"/>
              <a:gd name="connsiteY290" fmla="*/ 458694 h 755209"/>
              <a:gd name="connsiteX291" fmla="*/ 321348 w 860708"/>
              <a:gd name="connsiteY291" fmla="*/ 445548 h 755209"/>
              <a:gd name="connsiteX292" fmla="*/ 312616 w 860708"/>
              <a:gd name="connsiteY292" fmla="*/ 416627 h 755209"/>
              <a:gd name="connsiteX293" fmla="*/ 319602 w 860708"/>
              <a:gd name="connsiteY293" fmla="*/ 403482 h 755209"/>
              <a:gd name="connsiteX294" fmla="*/ 374616 w 860708"/>
              <a:gd name="connsiteY294" fmla="*/ 360539 h 755209"/>
              <a:gd name="connsiteX295" fmla="*/ 390334 w 860708"/>
              <a:gd name="connsiteY295" fmla="*/ 357909 h 755209"/>
              <a:gd name="connsiteX296" fmla="*/ 416531 w 860708"/>
              <a:gd name="connsiteY296" fmla="*/ 372808 h 755209"/>
              <a:gd name="connsiteX297" fmla="*/ 440109 w 860708"/>
              <a:gd name="connsiteY297" fmla="*/ 329865 h 755209"/>
              <a:gd name="connsiteX298" fmla="*/ 414785 w 860708"/>
              <a:gd name="connsiteY298" fmla="*/ 314966 h 755209"/>
              <a:gd name="connsiteX299" fmla="*/ 409545 w 860708"/>
              <a:gd name="connsiteY299" fmla="*/ 300944 h 755209"/>
              <a:gd name="connsiteX300" fmla="*/ 418278 w 860708"/>
              <a:gd name="connsiteY300" fmla="*/ 230833 h 755209"/>
              <a:gd name="connsiteX301" fmla="*/ 427883 w 860708"/>
              <a:gd name="connsiteY301" fmla="*/ 217687 h 755209"/>
              <a:gd name="connsiteX302" fmla="*/ 456700 w 860708"/>
              <a:gd name="connsiteY302" fmla="*/ 209800 h 755209"/>
              <a:gd name="connsiteX303" fmla="*/ 443602 w 860708"/>
              <a:gd name="connsiteY303" fmla="*/ 163351 h 755209"/>
              <a:gd name="connsiteX304" fmla="*/ 414785 w 860708"/>
              <a:gd name="connsiteY304" fmla="*/ 170363 h 755209"/>
              <a:gd name="connsiteX305" fmla="*/ 400813 w 860708"/>
              <a:gd name="connsiteY305" fmla="*/ 164228 h 755209"/>
              <a:gd name="connsiteX306" fmla="*/ 358897 w 860708"/>
              <a:gd name="connsiteY306" fmla="*/ 108139 h 755209"/>
              <a:gd name="connsiteX307" fmla="*/ 355404 w 860708"/>
              <a:gd name="connsiteY307" fmla="*/ 93240 h 755209"/>
              <a:gd name="connsiteX308" fmla="*/ 371123 w 860708"/>
              <a:gd name="connsiteY308" fmla="*/ 67825 h 755209"/>
              <a:gd name="connsiteX309" fmla="*/ 328334 w 860708"/>
              <a:gd name="connsiteY309" fmla="*/ 42410 h 755209"/>
              <a:gd name="connsiteX310" fmla="*/ 312616 w 860708"/>
              <a:gd name="connsiteY310" fmla="*/ 67825 h 755209"/>
              <a:gd name="connsiteX311" fmla="*/ 299517 w 860708"/>
              <a:gd name="connsiteY311" fmla="*/ 73960 h 755209"/>
              <a:gd name="connsiteX312" fmla="*/ 229658 w 860708"/>
              <a:gd name="connsiteY312" fmla="*/ 64320 h 755209"/>
              <a:gd name="connsiteX313" fmla="*/ 217432 w 860708"/>
              <a:gd name="connsiteY313" fmla="*/ 55556 h 755209"/>
              <a:gd name="connsiteX314" fmla="*/ 213939 w 860708"/>
              <a:gd name="connsiteY314" fmla="*/ 343 h 755209"/>
              <a:gd name="connsiteX315" fmla="*/ 223545 w 860708"/>
              <a:gd name="connsiteY315" fmla="*/ 2096 h 755209"/>
              <a:gd name="connsiteX316" fmla="*/ 229658 w 860708"/>
              <a:gd name="connsiteY316" fmla="*/ 9107 h 755209"/>
              <a:gd name="connsiteX317" fmla="*/ 236644 w 860708"/>
              <a:gd name="connsiteY317" fmla="*/ 39781 h 755209"/>
              <a:gd name="connsiteX318" fmla="*/ 297771 w 860708"/>
              <a:gd name="connsiteY318" fmla="*/ 48545 h 755209"/>
              <a:gd name="connsiteX319" fmla="*/ 313489 w 860708"/>
              <a:gd name="connsiteY319" fmla="*/ 20500 h 755209"/>
              <a:gd name="connsiteX320" fmla="*/ 329207 w 860708"/>
              <a:gd name="connsiteY320" fmla="*/ 15242 h 755209"/>
              <a:gd name="connsiteX321" fmla="*/ 392954 w 860708"/>
              <a:gd name="connsiteY321" fmla="*/ 52050 h 755209"/>
              <a:gd name="connsiteX322" fmla="*/ 397320 w 860708"/>
              <a:gd name="connsiteY322" fmla="*/ 68702 h 755209"/>
              <a:gd name="connsiteX323" fmla="*/ 380728 w 860708"/>
              <a:gd name="connsiteY323" fmla="*/ 96746 h 755209"/>
              <a:gd name="connsiteX324" fmla="*/ 417404 w 860708"/>
              <a:gd name="connsiteY324" fmla="*/ 144947 h 755209"/>
              <a:gd name="connsiteX325" fmla="*/ 448841 w 860708"/>
              <a:gd name="connsiteY325" fmla="*/ 137060 h 755209"/>
              <a:gd name="connsiteX326" fmla="*/ 457574 w 860708"/>
              <a:gd name="connsiteY326" fmla="*/ 137936 h 755209"/>
              <a:gd name="connsiteX327" fmla="*/ 463686 w 860708"/>
              <a:gd name="connsiteY327" fmla="*/ 144947 h 755209"/>
              <a:gd name="connsiteX328" fmla="*/ 482024 w 860708"/>
              <a:gd name="connsiteY328" fmla="*/ 215935 h 755209"/>
              <a:gd name="connsiteX329" fmla="*/ 474165 w 860708"/>
              <a:gd name="connsiteY329" fmla="*/ 229957 h 755209"/>
              <a:gd name="connsiteX330" fmla="*/ 442728 w 860708"/>
              <a:gd name="connsiteY330" fmla="*/ 237844 h 755209"/>
              <a:gd name="connsiteX331" fmla="*/ 435743 w 860708"/>
              <a:gd name="connsiteY331" fmla="*/ 299191 h 755209"/>
              <a:gd name="connsiteX332" fmla="*/ 462813 w 860708"/>
              <a:gd name="connsiteY332" fmla="*/ 314966 h 755209"/>
              <a:gd name="connsiteX333" fmla="*/ 468926 w 860708"/>
              <a:gd name="connsiteY333" fmla="*/ 321978 h 755209"/>
              <a:gd name="connsiteX334" fmla="*/ 467179 w 860708"/>
              <a:gd name="connsiteY334" fmla="*/ 331618 h 755209"/>
              <a:gd name="connsiteX335" fmla="*/ 430503 w 860708"/>
              <a:gd name="connsiteY335" fmla="*/ 394718 h 755209"/>
              <a:gd name="connsiteX336" fmla="*/ 414785 w 860708"/>
              <a:gd name="connsiteY336" fmla="*/ 399100 h 755209"/>
              <a:gd name="connsiteX337" fmla="*/ 386841 w 860708"/>
              <a:gd name="connsiteY337" fmla="*/ 383325 h 755209"/>
              <a:gd name="connsiteX338" fmla="*/ 338813 w 860708"/>
              <a:gd name="connsiteY338" fmla="*/ 420133 h 755209"/>
              <a:gd name="connsiteX339" fmla="*/ 346672 w 860708"/>
              <a:gd name="connsiteY339" fmla="*/ 450807 h 755209"/>
              <a:gd name="connsiteX340" fmla="*/ 345799 w 860708"/>
              <a:gd name="connsiteY340" fmla="*/ 460447 h 755209"/>
              <a:gd name="connsiteX341" fmla="*/ 338813 w 860708"/>
              <a:gd name="connsiteY341" fmla="*/ 465705 h 755209"/>
              <a:gd name="connsiteX342" fmla="*/ 268080 w 860708"/>
              <a:gd name="connsiteY342" fmla="*/ 484986 h 755209"/>
              <a:gd name="connsiteX343" fmla="*/ 264587 w 860708"/>
              <a:gd name="connsiteY343" fmla="*/ 484986 h 755209"/>
              <a:gd name="connsiteX344" fmla="*/ 258475 w 860708"/>
              <a:gd name="connsiteY344" fmla="*/ 483233 h 755209"/>
              <a:gd name="connsiteX345" fmla="*/ 254108 w 860708"/>
              <a:gd name="connsiteY345" fmla="*/ 476222 h 755209"/>
              <a:gd name="connsiteX346" fmla="*/ 245376 w 860708"/>
              <a:gd name="connsiteY346" fmla="*/ 444672 h 755209"/>
              <a:gd name="connsiteX347" fmla="*/ 185122 w 860708"/>
              <a:gd name="connsiteY347" fmla="*/ 437661 h 755209"/>
              <a:gd name="connsiteX348" fmla="*/ 169404 w 860708"/>
              <a:gd name="connsiteY348" fmla="*/ 464829 h 755209"/>
              <a:gd name="connsiteX349" fmla="*/ 152813 w 860708"/>
              <a:gd name="connsiteY349" fmla="*/ 469211 h 755209"/>
              <a:gd name="connsiteX350" fmla="*/ 89066 w 860708"/>
              <a:gd name="connsiteY350" fmla="*/ 432402 h 755209"/>
              <a:gd name="connsiteX351" fmla="*/ 83827 w 860708"/>
              <a:gd name="connsiteY351" fmla="*/ 425391 h 755209"/>
              <a:gd name="connsiteX352" fmla="*/ 85573 w 860708"/>
              <a:gd name="connsiteY352" fmla="*/ 416627 h 755209"/>
              <a:gd name="connsiteX353" fmla="*/ 101291 w 860708"/>
              <a:gd name="connsiteY353" fmla="*/ 388583 h 755209"/>
              <a:gd name="connsiteX354" fmla="*/ 64615 w 860708"/>
              <a:gd name="connsiteY354" fmla="*/ 340382 h 755209"/>
              <a:gd name="connsiteX355" fmla="*/ 33179 w 860708"/>
              <a:gd name="connsiteY355" fmla="*/ 349146 h 755209"/>
              <a:gd name="connsiteX356" fmla="*/ 25319 w 860708"/>
              <a:gd name="connsiteY356" fmla="*/ 347393 h 755209"/>
              <a:gd name="connsiteX357" fmla="*/ 19207 w 860708"/>
              <a:gd name="connsiteY357" fmla="*/ 340382 h 755209"/>
              <a:gd name="connsiteX358" fmla="*/ 869 w 860708"/>
              <a:gd name="connsiteY358" fmla="*/ 269394 h 755209"/>
              <a:gd name="connsiteX359" fmla="*/ 8728 w 860708"/>
              <a:gd name="connsiteY359" fmla="*/ 255372 h 755209"/>
              <a:gd name="connsiteX360" fmla="*/ 39291 w 860708"/>
              <a:gd name="connsiteY360" fmla="*/ 246608 h 755209"/>
              <a:gd name="connsiteX361" fmla="*/ 48024 w 860708"/>
              <a:gd name="connsiteY361" fmla="*/ 186138 h 755209"/>
              <a:gd name="connsiteX362" fmla="*/ 19207 w 860708"/>
              <a:gd name="connsiteY362" fmla="*/ 170363 h 755209"/>
              <a:gd name="connsiteX363" fmla="*/ 13967 w 860708"/>
              <a:gd name="connsiteY363" fmla="*/ 163351 h 755209"/>
              <a:gd name="connsiteX364" fmla="*/ 14841 w 860708"/>
              <a:gd name="connsiteY364" fmla="*/ 153711 h 755209"/>
              <a:gd name="connsiteX365" fmla="*/ 51517 w 860708"/>
              <a:gd name="connsiteY365" fmla="*/ 90611 h 755209"/>
              <a:gd name="connsiteX366" fmla="*/ 59376 w 860708"/>
              <a:gd name="connsiteY366" fmla="*/ 85353 h 755209"/>
              <a:gd name="connsiteX367" fmla="*/ 68108 w 860708"/>
              <a:gd name="connsiteY367" fmla="*/ 86229 h 755209"/>
              <a:gd name="connsiteX368" fmla="*/ 95179 w 860708"/>
              <a:gd name="connsiteY368" fmla="*/ 102881 h 755209"/>
              <a:gd name="connsiteX369" fmla="*/ 144080 w 860708"/>
              <a:gd name="connsiteY369" fmla="*/ 65196 h 755209"/>
              <a:gd name="connsiteX370" fmla="*/ 136221 w 860708"/>
              <a:gd name="connsiteY370" fmla="*/ 33646 h 755209"/>
              <a:gd name="connsiteX371" fmla="*/ 144080 w 860708"/>
              <a:gd name="connsiteY371" fmla="*/ 19624 h 755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</a:cxnLst>
            <a:rect l="l" t="t" r="r" b="b"/>
            <a:pathLst>
              <a:path w="860708" h="755209">
                <a:moveTo>
                  <a:pt x="486574" y="528642"/>
                </a:moveTo>
                <a:cubicBezTo>
                  <a:pt x="456137" y="528642"/>
                  <a:pt x="430918" y="553861"/>
                  <a:pt x="430918" y="584299"/>
                </a:cubicBezTo>
                <a:cubicBezTo>
                  <a:pt x="430918" y="614736"/>
                  <a:pt x="456137" y="639085"/>
                  <a:pt x="486574" y="639085"/>
                </a:cubicBezTo>
                <a:cubicBezTo>
                  <a:pt x="516142" y="639085"/>
                  <a:pt x="540492" y="614736"/>
                  <a:pt x="540492" y="584299"/>
                </a:cubicBezTo>
                <a:cubicBezTo>
                  <a:pt x="540492" y="553861"/>
                  <a:pt x="516142" y="528642"/>
                  <a:pt x="486574" y="528642"/>
                </a:cubicBezTo>
                <a:close/>
                <a:moveTo>
                  <a:pt x="486574" y="505162"/>
                </a:moveTo>
                <a:cubicBezTo>
                  <a:pt x="529186" y="505162"/>
                  <a:pt x="564841" y="539947"/>
                  <a:pt x="564841" y="584299"/>
                </a:cubicBezTo>
                <a:cubicBezTo>
                  <a:pt x="564841" y="626910"/>
                  <a:pt x="529186" y="662565"/>
                  <a:pt x="486574" y="662565"/>
                </a:cubicBezTo>
                <a:cubicBezTo>
                  <a:pt x="442223" y="662565"/>
                  <a:pt x="407438" y="626910"/>
                  <a:pt x="407438" y="584299"/>
                </a:cubicBezTo>
                <a:cubicBezTo>
                  <a:pt x="407438" y="539947"/>
                  <a:pt x="442223" y="505162"/>
                  <a:pt x="486574" y="505162"/>
                </a:cubicBezTo>
                <a:close/>
                <a:moveTo>
                  <a:pt x="459202" y="438675"/>
                </a:moveTo>
                <a:lnTo>
                  <a:pt x="433759" y="445651"/>
                </a:lnTo>
                <a:lnTo>
                  <a:pt x="438146" y="463091"/>
                </a:lnTo>
                <a:cubicBezTo>
                  <a:pt x="438146" y="467451"/>
                  <a:pt x="436391" y="473555"/>
                  <a:pt x="431127" y="476171"/>
                </a:cubicBezTo>
                <a:cubicBezTo>
                  <a:pt x="416212" y="483147"/>
                  <a:pt x="403930" y="492739"/>
                  <a:pt x="393402" y="504946"/>
                </a:cubicBezTo>
                <a:cubicBezTo>
                  <a:pt x="389892" y="509306"/>
                  <a:pt x="383751" y="510178"/>
                  <a:pt x="378487" y="507562"/>
                </a:cubicBezTo>
                <a:lnTo>
                  <a:pt x="363572" y="498843"/>
                </a:lnTo>
                <a:lnTo>
                  <a:pt x="350412" y="522386"/>
                </a:lnTo>
                <a:lnTo>
                  <a:pt x="364449" y="531106"/>
                </a:lnTo>
                <a:cubicBezTo>
                  <a:pt x="369714" y="533722"/>
                  <a:pt x="372346" y="539826"/>
                  <a:pt x="369714" y="545058"/>
                </a:cubicBezTo>
                <a:cubicBezTo>
                  <a:pt x="365327" y="560754"/>
                  <a:pt x="362695" y="576450"/>
                  <a:pt x="363572" y="592146"/>
                </a:cubicBezTo>
                <a:cubicBezTo>
                  <a:pt x="364449" y="597378"/>
                  <a:pt x="360940" y="602610"/>
                  <a:pt x="355676" y="604354"/>
                </a:cubicBezTo>
                <a:lnTo>
                  <a:pt x="338129" y="608714"/>
                </a:lnTo>
                <a:lnTo>
                  <a:pt x="345148" y="634874"/>
                </a:lnTo>
                <a:lnTo>
                  <a:pt x="362695" y="630514"/>
                </a:lnTo>
                <a:cubicBezTo>
                  <a:pt x="367081" y="628770"/>
                  <a:pt x="373223" y="632258"/>
                  <a:pt x="375855" y="636618"/>
                </a:cubicBezTo>
                <a:cubicBezTo>
                  <a:pt x="382874" y="650570"/>
                  <a:pt x="392524" y="663650"/>
                  <a:pt x="404807" y="674113"/>
                </a:cubicBezTo>
                <a:cubicBezTo>
                  <a:pt x="409194" y="678473"/>
                  <a:pt x="410071" y="684577"/>
                  <a:pt x="407439" y="688937"/>
                </a:cubicBezTo>
                <a:lnTo>
                  <a:pt x="398666" y="703761"/>
                </a:lnTo>
                <a:lnTo>
                  <a:pt x="422354" y="717713"/>
                </a:lnTo>
                <a:lnTo>
                  <a:pt x="431127" y="702017"/>
                </a:lnTo>
                <a:cubicBezTo>
                  <a:pt x="433759" y="697657"/>
                  <a:pt x="439023" y="695041"/>
                  <a:pt x="445164" y="697657"/>
                </a:cubicBezTo>
                <a:cubicBezTo>
                  <a:pt x="460079" y="702017"/>
                  <a:pt x="475871" y="704633"/>
                  <a:pt x="492541" y="702889"/>
                </a:cubicBezTo>
                <a:cubicBezTo>
                  <a:pt x="492541" y="702889"/>
                  <a:pt x="492541" y="702889"/>
                  <a:pt x="493418" y="702889"/>
                </a:cubicBezTo>
                <a:cubicBezTo>
                  <a:pt x="498682" y="702889"/>
                  <a:pt x="503069" y="707249"/>
                  <a:pt x="504823" y="712481"/>
                </a:cubicBezTo>
                <a:lnTo>
                  <a:pt x="509210" y="729049"/>
                </a:lnTo>
                <a:lnTo>
                  <a:pt x="535530" y="721201"/>
                </a:lnTo>
                <a:lnTo>
                  <a:pt x="531143" y="705505"/>
                </a:lnTo>
                <a:cubicBezTo>
                  <a:pt x="529389" y="699401"/>
                  <a:pt x="532021" y="694169"/>
                  <a:pt x="537285" y="691553"/>
                </a:cubicBezTo>
                <a:cubicBezTo>
                  <a:pt x="551322" y="684577"/>
                  <a:pt x="564482" y="674985"/>
                  <a:pt x="575010" y="662778"/>
                </a:cubicBezTo>
                <a:cubicBezTo>
                  <a:pt x="579397" y="658418"/>
                  <a:pt x="585538" y="657546"/>
                  <a:pt x="589925" y="660162"/>
                </a:cubicBezTo>
                <a:lnTo>
                  <a:pt x="604840" y="668010"/>
                </a:lnTo>
                <a:lnTo>
                  <a:pt x="618000" y="645338"/>
                </a:lnTo>
                <a:lnTo>
                  <a:pt x="603962" y="636618"/>
                </a:lnTo>
                <a:cubicBezTo>
                  <a:pt x="598698" y="634002"/>
                  <a:pt x="596066" y="627898"/>
                  <a:pt x="597821" y="622666"/>
                </a:cubicBezTo>
                <a:cubicBezTo>
                  <a:pt x="603962" y="607842"/>
                  <a:pt x="605717" y="591274"/>
                  <a:pt x="603962" y="575578"/>
                </a:cubicBezTo>
                <a:cubicBezTo>
                  <a:pt x="603962" y="570346"/>
                  <a:pt x="608349" y="565114"/>
                  <a:pt x="613613" y="563370"/>
                </a:cubicBezTo>
                <a:lnTo>
                  <a:pt x="629405" y="559010"/>
                </a:lnTo>
                <a:lnTo>
                  <a:pt x="622386" y="532850"/>
                </a:lnTo>
                <a:lnTo>
                  <a:pt x="606594" y="538082"/>
                </a:lnTo>
                <a:cubicBezTo>
                  <a:pt x="600453" y="538954"/>
                  <a:pt x="595189" y="536338"/>
                  <a:pt x="591679" y="531106"/>
                </a:cubicBezTo>
                <a:cubicBezTo>
                  <a:pt x="585538" y="516282"/>
                  <a:pt x="575010" y="504074"/>
                  <a:pt x="562727" y="493611"/>
                </a:cubicBezTo>
                <a:cubicBezTo>
                  <a:pt x="559218" y="490123"/>
                  <a:pt x="557463" y="484019"/>
                  <a:pt x="560973" y="478787"/>
                </a:cubicBezTo>
                <a:lnTo>
                  <a:pt x="568869" y="463963"/>
                </a:lnTo>
                <a:lnTo>
                  <a:pt x="546058" y="450883"/>
                </a:lnTo>
                <a:lnTo>
                  <a:pt x="537285" y="465707"/>
                </a:lnTo>
                <a:cubicBezTo>
                  <a:pt x="534653" y="470067"/>
                  <a:pt x="528511" y="472683"/>
                  <a:pt x="523247" y="470939"/>
                </a:cubicBezTo>
                <a:cubicBezTo>
                  <a:pt x="508333" y="465707"/>
                  <a:pt x="491663" y="463091"/>
                  <a:pt x="475871" y="463963"/>
                </a:cubicBezTo>
                <a:lnTo>
                  <a:pt x="474994" y="463963"/>
                </a:lnTo>
                <a:cubicBezTo>
                  <a:pt x="467098" y="463963"/>
                  <a:pt x="466220" y="463963"/>
                  <a:pt x="459202" y="438675"/>
                </a:cubicBezTo>
                <a:close/>
                <a:moveTo>
                  <a:pt x="464466" y="413387"/>
                </a:moveTo>
                <a:cubicBezTo>
                  <a:pt x="467975" y="412515"/>
                  <a:pt x="470607" y="412515"/>
                  <a:pt x="474116" y="415131"/>
                </a:cubicBezTo>
                <a:cubicBezTo>
                  <a:pt x="475871" y="416875"/>
                  <a:pt x="478503" y="418619"/>
                  <a:pt x="479380" y="421235"/>
                </a:cubicBezTo>
                <a:cubicBezTo>
                  <a:pt x="479380" y="421235"/>
                  <a:pt x="482012" y="432571"/>
                  <a:pt x="484644" y="440419"/>
                </a:cubicBezTo>
                <a:cubicBezTo>
                  <a:pt x="496927" y="440419"/>
                  <a:pt x="509210" y="442163"/>
                  <a:pt x="521493" y="444779"/>
                </a:cubicBezTo>
                <a:lnTo>
                  <a:pt x="531143" y="428211"/>
                </a:lnTo>
                <a:cubicBezTo>
                  <a:pt x="532898" y="425595"/>
                  <a:pt x="535530" y="423851"/>
                  <a:pt x="539039" y="422979"/>
                </a:cubicBezTo>
                <a:cubicBezTo>
                  <a:pt x="541671" y="422107"/>
                  <a:pt x="545181" y="422107"/>
                  <a:pt x="547813" y="423851"/>
                </a:cubicBezTo>
                <a:lnTo>
                  <a:pt x="591679" y="450011"/>
                </a:lnTo>
                <a:cubicBezTo>
                  <a:pt x="594311" y="450883"/>
                  <a:pt x="596066" y="453499"/>
                  <a:pt x="597821" y="456987"/>
                </a:cubicBezTo>
                <a:cubicBezTo>
                  <a:pt x="597821" y="459603"/>
                  <a:pt x="597821" y="463091"/>
                  <a:pt x="596066" y="465707"/>
                </a:cubicBezTo>
                <a:lnTo>
                  <a:pt x="585538" y="482275"/>
                </a:lnTo>
                <a:cubicBezTo>
                  <a:pt x="595189" y="490995"/>
                  <a:pt x="602208" y="501458"/>
                  <a:pt x="608349" y="511922"/>
                </a:cubicBezTo>
                <a:lnTo>
                  <a:pt x="627650" y="507562"/>
                </a:lnTo>
                <a:cubicBezTo>
                  <a:pt x="631160" y="506690"/>
                  <a:pt x="633792" y="506690"/>
                  <a:pt x="637301" y="508434"/>
                </a:cubicBezTo>
                <a:cubicBezTo>
                  <a:pt x="639933" y="509306"/>
                  <a:pt x="641688" y="512794"/>
                  <a:pt x="642565" y="515410"/>
                </a:cubicBezTo>
                <a:lnTo>
                  <a:pt x="656602" y="564242"/>
                </a:lnTo>
                <a:cubicBezTo>
                  <a:pt x="657480" y="570346"/>
                  <a:pt x="653970" y="577322"/>
                  <a:pt x="647829" y="578194"/>
                </a:cubicBezTo>
                <a:cubicBezTo>
                  <a:pt x="639056" y="580810"/>
                  <a:pt x="632914" y="582554"/>
                  <a:pt x="628528" y="584298"/>
                </a:cubicBezTo>
                <a:cubicBezTo>
                  <a:pt x="628528" y="596506"/>
                  <a:pt x="626773" y="608714"/>
                  <a:pt x="623264" y="620922"/>
                </a:cubicBezTo>
                <a:lnTo>
                  <a:pt x="640810" y="631386"/>
                </a:lnTo>
                <a:cubicBezTo>
                  <a:pt x="643442" y="632258"/>
                  <a:pt x="645197" y="634874"/>
                  <a:pt x="646074" y="638362"/>
                </a:cubicBezTo>
                <a:cubicBezTo>
                  <a:pt x="646952" y="640978"/>
                  <a:pt x="646074" y="644466"/>
                  <a:pt x="645197" y="647082"/>
                </a:cubicBezTo>
                <a:lnTo>
                  <a:pt x="619754" y="691553"/>
                </a:lnTo>
                <a:cubicBezTo>
                  <a:pt x="616245" y="696785"/>
                  <a:pt x="608349" y="698529"/>
                  <a:pt x="603962" y="695041"/>
                </a:cubicBezTo>
                <a:lnTo>
                  <a:pt x="585538" y="685449"/>
                </a:lnTo>
                <a:cubicBezTo>
                  <a:pt x="577642" y="694169"/>
                  <a:pt x="567991" y="701145"/>
                  <a:pt x="555709" y="708121"/>
                </a:cubicBezTo>
                <a:lnTo>
                  <a:pt x="561850" y="726433"/>
                </a:lnTo>
                <a:cubicBezTo>
                  <a:pt x="561850" y="729921"/>
                  <a:pt x="561850" y="733409"/>
                  <a:pt x="560095" y="736025"/>
                </a:cubicBezTo>
                <a:cubicBezTo>
                  <a:pt x="558341" y="738641"/>
                  <a:pt x="555709" y="740385"/>
                  <a:pt x="553077" y="742129"/>
                </a:cubicBezTo>
                <a:lnTo>
                  <a:pt x="503069" y="755209"/>
                </a:lnTo>
                <a:cubicBezTo>
                  <a:pt x="503069" y="755209"/>
                  <a:pt x="502191" y="755209"/>
                  <a:pt x="500437" y="755209"/>
                </a:cubicBezTo>
                <a:cubicBezTo>
                  <a:pt x="498682" y="755209"/>
                  <a:pt x="496927" y="755209"/>
                  <a:pt x="495173" y="753465"/>
                </a:cubicBezTo>
                <a:cubicBezTo>
                  <a:pt x="491663" y="751721"/>
                  <a:pt x="489909" y="749977"/>
                  <a:pt x="489031" y="746489"/>
                </a:cubicBezTo>
                <a:cubicBezTo>
                  <a:pt x="486399" y="737769"/>
                  <a:pt x="484644" y="731665"/>
                  <a:pt x="484644" y="727305"/>
                </a:cubicBezTo>
                <a:cubicBezTo>
                  <a:pt x="471484" y="727305"/>
                  <a:pt x="459202" y="725561"/>
                  <a:pt x="446919" y="722945"/>
                </a:cubicBezTo>
                <a:lnTo>
                  <a:pt x="437268" y="739513"/>
                </a:lnTo>
                <a:cubicBezTo>
                  <a:pt x="433759" y="744745"/>
                  <a:pt x="425863" y="747361"/>
                  <a:pt x="421476" y="743873"/>
                </a:cubicBezTo>
                <a:lnTo>
                  <a:pt x="376732" y="718585"/>
                </a:lnTo>
                <a:cubicBezTo>
                  <a:pt x="373223" y="716841"/>
                  <a:pt x="372346" y="714225"/>
                  <a:pt x="371468" y="711609"/>
                </a:cubicBezTo>
                <a:cubicBezTo>
                  <a:pt x="370591" y="708121"/>
                  <a:pt x="370591" y="704633"/>
                  <a:pt x="372346" y="702017"/>
                </a:cubicBezTo>
                <a:lnTo>
                  <a:pt x="381996" y="685449"/>
                </a:lnTo>
                <a:cubicBezTo>
                  <a:pt x="372346" y="676729"/>
                  <a:pt x="365327" y="667138"/>
                  <a:pt x="359185" y="654930"/>
                </a:cubicBezTo>
                <a:lnTo>
                  <a:pt x="339884" y="661034"/>
                </a:lnTo>
                <a:cubicBezTo>
                  <a:pt x="337252" y="661034"/>
                  <a:pt x="333743" y="661034"/>
                  <a:pt x="331111" y="659290"/>
                </a:cubicBezTo>
                <a:cubicBezTo>
                  <a:pt x="328479" y="657546"/>
                  <a:pt x="325847" y="654930"/>
                  <a:pt x="325847" y="652314"/>
                </a:cubicBezTo>
                <a:lnTo>
                  <a:pt x="312687" y="603482"/>
                </a:lnTo>
                <a:cubicBezTo>
                  <a:pt x="310932" y="596506"/>
                  <a:pt x="314441" y="590402"/>
                  <a:pt x="320583" y="589530"/>
                </a:cubicBezTo>
                <a:cubicBezTo>
                  <a:pt x="329356" y="586914"/>
                  <a:pt x="335497" y="584298"/>
                  <a:pt x="339884" y="584298"/>
                </a:cubicBezTo>
                <a:cubicBezTo>
                  <a:pt x="339884" y="571218"/>
                  <a:pt x="341639" y="559010"/>
                  <a:pt x="344271" y="546802"/>
                </a:cubicBezTo>
                <a:lnTo>
                  <a:pt x="327601" y="537210"/>
                </a:lnTo>
                <a:cubicBezTo>
                  <a:pt x="324969" y="535466"/>
                  <a:pt x="323215" y="532850"/>
                  <a:pt x="322337" y="530234"/>
                </a:cubicBezTo>
                <a:cubicBezTo>
                  <a:pt x="321460" y="527618"/>
                  <a:pt x="321460" y="523258"/>
                  <a:pt x="323215" y="521514"/>
                </a:cubicBezTo>
                <a:lnTo>
                  <a:pt x="348657" y="477043"/>
                </a:lnTo>
                <a:cubicBezTo>
                  <a:pt x="352167" y="471811"/>
                  <a:pt x="359185" y="469195"/>
                  <a:pt x="365327" y="472683"/>
                </a:cubicBezTo>
                <a:lnTo>
                  <a:pt x="381996" y="482275"/>
                </a:lnTo>
                <a:cubicBezTo>
                  <a:pt x="390770" y="473555"/>
                  <a:pt x="401298" y="465707"/>
                  <a:pt x="411826" y="459603"/>
                </a:cubicBezTo>
                <a:lnTo>
                  <a:pt x="407439" y="440419"/>
                </a:lnTo>
                <a:cubicBezTo>
                  <a:pt x="405684" y="437803"/>
                  <a:pt x="406562" y="434315"/>
                  <a:pt x="408316" y="432571"/>
                </a:cubicBezTo>
                <a:cubicBezTo>
                  <a:pt x="409194" y="429083"/>
                  <a:pt x="412703" y="426467"/>
                  <a:pt x="415335" y="426467"/>
                </a:cubicBezTo>
                <a:close/>
                <a:moveTo>
                  <a:pt x="661784" y="177266"/>
                </a:moveTo>
                <a:cubicBezTo>
                  <a:pt x="626270" y="177266"/>
                  <a:pt x="596819" y="205851"/>
                  <a:pt x="596819" y="242231"/>
                </a:cubicBezTo>
                <a:cubicBezTo>
                  <a:pt x="596819" y="277746"/>
                  <a:pt x="626270" y="306331"/>
                  <a:pt x="661784" y="306331"/>
                </a:cubicBezTo>
                <a:cubicBezTo>
                  <a:pt x="697299" y="306331"/>
                  <a:pt x="726750" y="277746"/>
                  <a:pt x="726750" y="242231"/>
                </a:cubicBezTo>
                <a:cubicBezTo>
                  <a:pt x="726750" y="205851"/>
                  <a:pt x="697299" y="177266"/>
                  <a:pt x="661784" y="177266"/>
                </a:cubicBezTo>
                <a:close/>
                <a:moveTo>
                  <a:pt x="661784" y="153878"/>
                </a:moveTo>
                <a:cubicBezTo>
                  <a:pt x="710292" y="153878"/>
                  <a:pt x="750138" y="192857"/>
                  <a:pt x="750138" y="242231"/>
                </a:cubicBezTo>
                <a:cubicBezTo>
                  <a:pt x="750138" y="289873"/>
                  <a:pt x="710292" y="330585"/>
                  <a:pt x="661784" y="330585"/>
                </a:cubicBezTo>
                <a:cubicBezTo>
                  <a:pt x="613277" y="330585"/>
                  <a:pt x="573431" y="289873"/>
                  <a:pt x="573431" y="242231"/>
                </a:cubicBezTo>
                <a:cubicBezTo>
                  <a:pt x="573431" y="192857"/>
                  <a:pt x="613277" y="153878"/>
                  <a:pt x="661784" y="153878"/>
                </a:cubicBezTo>
                <a:close/>
                <a:moveTo>
                  <a:pt x="241892" y="99834"/>
                </a:moveTo>
                <a:cubicBezTo>
                  <a:pt x="248113" y="99834"/>
                  <a:pt x="253445" y="105108"/>
                  <a:pt x="253445" y="112139"/>
                </a:cubicBezTo>
                <a:lnTo>
                  <a:pt x="253445" y="142903"/>
                </a:lnTo>
                <a:lnTo>
                  <a:pt x="264109" y="142903"/>
                </a:lnTo>
                <a:cubicBezTo>
                  <a:pt x="285438" y="142903"/>
                  <a:pt x="302323" y="160482"/>
                  <a:pt x="302323" y="180698"/>
                </a:cubicBezTo>
                <a:cubicBezTo>
                  <a:pt x="302323" y="187729"/>
                  <a:pt x="296991" y="193003"/>
                  <a:pt x="289882" y="193003"/>
                </a:cubicBezTo>
                <a:cubicBezTo>
                  <a:pt x="283661" y="193003"/>
                  <a:pt x="278328" y="187729"/>
                  <a:pt x="278328" y="180698"/>
                </a:cubicBezTo>
                <a:cubicBezTo>
                  <a:pt x="278328" y="172787"/>
                  <a:pt x="271219" y="166634"/>
                  <a:pt x="264109" y="166634"/>
                </a:cubicBezTo>
                <a:lnTo>
                  <a:pt x="233005" y="166634"/>
                </a:lnTo>
                <a:cubicBezTo>
                  <a:pt x="217008" y="166634"/>
                  <a:pt x="204567" y="179819"/>
                  <a:pt x="204567" y="195640"/>
                </a:cubicBezTo>
                <a:cubicBezTo>
                  <a:pt x="204567" y="206187"/>
                  <a:pt x="210787" y="215856"/>
                  <a:pt x="219674" y="220251"/>
                </a:cubicBezTo>
                <a:lnTo>
                  <a:pt x="271219" y="241346"/>
                </a:lnTo>
                <a:cubicBezTo>
                  <a:pt x="289882" y="249256"/>
                  <a:pt x="302323" y="267714"/>
                  <a:pt x="302323" y="287051"/>
                </a:cubicBezTo>
                <a:cubicBezTo>
                  <a:pt x="302323" y="315178"/>
                  <a:pt x="280995" y="338909"/>
                  <a:pt x="253445" y="341546"/>
                </a:cubicBezTo>
                <a:lnTo>
                  <a:pt x="253445" y="373189"/>
                </a:lnTo>
                <a:cubicBezTo>
                  <a:pt x="253445" y="379341"/>
                  <a:pt x="248113" y="384615"/>
                  <a:pt x="241892" y="384615"/>
                </a:cubicBezTo>
                <a:cubicBezTo>
                  <a:pt x="234782" y="384615"/>
                  <a:pt x="229450" y="379341"/>
                  <a:pt x="229450" y="373189"/>
                </a:cubicBezTo>
                <a:lnTo>
                  <a:pt x="229450" y="342425"/>
                </a:lnTo>
                <a:lnTo>
                  <a:pt x="217897" y="342425"/>
                </a:lnTo>
                <a:cubicBezTo>
                  <a:pt x="197457" y="342425"/>
                  <a:pt x="179683" y="325725"/>
                  <a:pt x="179683" y="303751"/>
                </a:cubicBezTo>
                <a:cubicBezTo>
                  <a:pt x="179683" y="297599"/>
                  <a:pt x="185015" y="293204"/>
                  <a:pt x="192125" y="293204"/>
                </a:cubicBezTo>
                <a:cubicBezTo>
                  <a:pt x="198346" y="293204"/>
                  <a:pt x="204567" y="297599"/>
                  <a:pt x="204567" y="303751"/>
                </a:cubicBezTo>
                <a:cubicBezTo>
                  <a:pt x="204567" y="311662"/>
                  <a:pt x="210787" y="318693"/>
                  <a:pt x="217897" y="318693"/>
                </a:cubicBezTo>
                <a:lnTo>
                  <a:pt x="247224" y="318693"/>
                </a:lnTo>
                <a:cubicBezTo>
                  <a:pt x="264109" y="318693"/>
                  <a:pt x="278328" y="303751"/>
                  <a:pt x="278328" y="287051"/>
                </a:cubicBezTo>
                <a:cubicBezTo>
                  <a:pt x="278328" y="276504"/>
                  <a:pt x="272108" y="267714"/>
                  <a:pt x="262332" y="263319"/>
                </a:cubicBezTo>
                <a:lnTo>
                  <a:pt x="210787" y="241346"/>
                </a:lnTo>
                <a:cubicBezTo>
                  <a:pt x="192125" y="234314"/>
                  <a:pt x="179683" y="215856"/>
                  <a:pt x="179683" y="195640"/>
                </a:cubicBezTo>
                <a:cubicBezTo>
                  <a:pt x="179683" y="168392"/>
                  <a:pt x="201900" y="144661"/>
                  <a:pt x="229450" y="143782"/>
                </a:cubicBezTo>
                <a:lnTo>
                  <a:pt x="229450" y="112139"/>
                </a:lnTo>
                <a:cubicBezTo>
                  <a:pt x="229450" y="105108"/>
                  <a:pt x="234782" y="99834"/>
                  <a:pt x="241892" y="99834"/>
                </a:cubicBezTo>
                <a:close/>
                <a:moveTo>
                  <a:pt x="637575" y="73852"/>
                </a:moveTo>
                <a:lnTo>
                  <a:pt x="603374" y="82622"/>
                </a:lnTo>
                <a:lnTo>
                  <a:pt x="609513" y="103668"/>
                </a:lnTo>
                <a:cubicBezTo>
                  <a:pt x="610390" y="108053"/>
                  <a:pt x="608636" y="114192"/>
                  <a:pt x="603374" y="116822"/>
                </a:cubicBezTo>
                <a:cubicBezTo>
                  <a:pt x="586713" y="125592"/>
                  <a:pt x="571804" y="136992"/>
                  <a:pt x="559527" y="151023"/>
                </a:cubicBezTo>
                <a:cubicBezTo>
                  <a:pt x="556019" y="155408"/>
                  <a:pt x="549881" y="156285"/>
                  <a:pt x="544619" y="152777"/>
                </a:cubicBezTo>
                <a:lnTo>
                  <a:pt x="526203" y="142254"/>
                </a:lnTo>
                <a:lnTo>
                  <a:pt x="508664" y="172947"/>
                </a:lnTo>
                <a:lnTo>
                  <a:pt x="527080" y="183470"/>
                </a:lnTo>
                <a:cubicBezTo>
                  <a:pt x="532342" y="185224"/>
                  <a:pt x="534096" y="191363"/>
                  <a:pt x="532342" y="197501"/>
                </a:cubicBezTo>
                <a:cubicBezTo>
                  <a:pt x="526203" y="215040"/>
                  <a:pt x="523573" y="234333"/>
                  <a:pt x="525326" y="251872"/>
                </a:cubicBezTo>
                <a:cubicBezTo>
                  <a:pt x="525326" y="258011"/>
                  <a:pt x="521819" y="262395"/>
                  <a:pt x="515680" y="264149"/>
                </a:cubicBezTo>
                <a:cubicBezTo>
                  <a:pt x="515680" y="265026"/>
                  <a:pt x="504280" y="267657"/>
                  <a:pt x="495510" y="270288"/>
                </a:cubicBezTo>
                <a:lnTo>
                  <a:pt x="504280" y="302735"/>
                </a:lnTo>
                <a:lnTo>
                  <a:pt x="525326" y="297473"/>
                </a:lnTo>
                <a:cubicBezTo>
                  <a:pt x="530588" y="296596"/>
                  <a:pt x="536727" y="299227"/>
                  <a:pt x="538481" y="303612"/>
                </a:cubicBezTo>
                <a:cubicBezTo>
                  <a:pt x="547250" y="321151"/>
                  <a:pt x="558650" y="336059"/>
                  <a:pt x="572681" y="348336"/>
                </a:cubicBezTo>
                <a:cubicBezTo>
                  <a:pt x="577066" y="351844"/>
                  <a:pt x="577943" y="357982"/>
                  <a:pt x="575312" y="363244"/>
                </a:cubicBezTo>
                <a:lnTo>
                  <a:pt x="564789" y="381660"/>
                </a:lnTo>
                <a:lnTo>
                  <a:pt x="594605" y="398322"/>
                </a:lnTo>
                <a:lnTo>
                  <a:pt x="605128" y="379906"/>
                </a:lnTo>
                <a:cubicBezTo>
                  <a:pt x="608636" y="375521"/>
                  <a:pt x="613898" y="373767"/>
                  <a:pt x="619159" y="374644"/>
                </a:cubicBezTo>
                <a:cubicBezTo>
                  <a:pt x="637575" y="380783"/>
                  <a:pt x="655991" y="383414"/>
                  <a:pt x="674407" y="382537"/>
                </a:cubicBezTo>
                <a:cubicBezTo>
                  <a:pt x="674407" y="382537"/>
                  <a:pt x="674407" y="382537"/>
                  <a:pt x="675284" y="382537"/>
                </a:cubicBezTo>
                <a:cubicBezTo>
                  <a:pt x="683176" y="382537"/>
                  <a:pt x="684053" y="382537"/>
                  <a:pt x="692823" y="411476"/>
                </a:cubicBezTo>
                <a:lnTo>
                  <a:pt x="726147" y="403583"/>
                </a:lnTo>
                <a:lnTo>
                  <a:pt x="720008" y="381660"/>
                </a:lnTo>
                <a:cubicBezTo>
                  <a:pt x="718254" y="376398"/>
                  <a:pt x="720885" y="371136"/>
                  <a:pt x="727024" y="367629"/>
                </a:cubicBezTo>
                <a:cubicBezTo>
                  <a:pt x="743686" y="360613"/>
                  <a:pt x="757717" y="349213"/>
                  <a:pt x="769994" y="334305"/>
                </a:cubicBezTo>
                <a:cubicBezTo>
                  <a:pt x="773502" y="330797"/>
                  <a:pt x="779640" y="329043"/>
                  <a:pt x="785779" y="332551"/>
                </a:cubicBezTo>
                <a:lnTo>
                  <a:pt x="804195" y="343074"/>
                </a:lnTo>
                <a:lnTo>
                  <a:pt x="821734" y="313258"/>
                </a:lnTo>
                <a:lnTo>
                  <a:pt x="802441" y="302735"/>
                </a:lnTo>
                <a:cubicBezTo>
                  <a:pt x="798056" y="299227"/>
                  <a:pt x="795425" y="293088"/>
                  <a:pt x="797179" y="287827"/>
                </a:cubicBezTo>
                <a:cubicBezTo>
                  <a:pt x="803318" y="270288"/>
                  <a:pt x="805949" y="251872"/>
                  <a:pt x="804195" y="233456"/>
                </a:cubicBezTo>
                <a:cubicBezTo>
                  <a:pt x="804195" y="228194"/>
                  <a:pt x="807702" y="222056"/>
                  <a:pt x="812964" y="221179"/>
                </a:cubicBezTo>
                <a:lnTo>
                  <a:pt x="833134" y="215917"/>
                </a:lnTo>
                <a:lnTo>
                  <a:pt x="825241" y="181716"/>
                </a:lnTo>
                <a:lnTo>
                  <a:pt x="804195" y="186978"/>
                </a:lnTo>
                <a:cubicBezTo>
                  <a:pt x="798056" y="188732"/>
                  <a:pt x="792794" y="186101"/>
                  <a:pt x="791041" y="180839"/>
                </a:cubicBezTo>
                <a:cubicBezTo>
                  <a:pt x="782271" y="164177"/>
                  <a:pt x="770871" y="150146"/>
                  <a:pt x="756840" y="136992"/>
                </a:cubicBezTo>
                <a:cubicBezTo>
                  <a:pt x="752455" y="132607"/>
                  <a:pt x="751578" y="126469"/>
                  <a:pt x="754209" y="122084"/>
                </a:cubicBezTo>
                <a:lnTo>
                  <a:pt x="764732" y="104545"/>
                </a:lnTo>
                <a:lnTo>
                  <a:pt x="734916" y="86129"/>
                </a:lnTo>
                <a:lnTo>
                  <a:pt x="724393" y="104545"/>
                </a:lnTo>
                <a:cubicBezTo>
                  <a:pt x="720885" y="109807"/>
                  <a:pt x="714746" y="112438"/>
                  <a:pt x="710362" y="109807"/>
                </a:cubicBezTo>
                <a:cubicBezTo>
                  <a:pt x="692823" y="104545"/>
                  <a:pt x="674407" y="101914"/>
                  <a:pt x="655114" y="103668"/>
                </a:cubicBezTo>
                <a:cubicBezTo>
                  <a:pt x="649853" y="103668"/>
                  <a:pt x="644591" y="99284"/>
                  <a:pt x="642837" y="94022"/>
                </a:cubicBezTo>
                <a:close/>
                <a:moveTo>
                  <a:pt x="642837" y="47544"/>
                </a:moveTo>
                <a:cubicBezTo>
                  <a:pt x="648976" y="45790"/>
                  <a:pt x="655991" y="49298"/>
                  <a:pt x="657745" y="55436"/>
                </a:cubicBezTo>
                <a:lnTo>
                  <a:pt x="663007" y="79114"/>
                </a:lnTo>
                <a:cubicBezTo>
                  <a:pt x="678792" y="79114"/>
                  <a:pt x="693700" y="79991"/>
                  <a:pt x="708608" y="85252"/>
                </a:cubicBezTo>
                <a:lnTo>
                  <a:pt x="720885" y="64206"/>
                </a:lnTo>
                <a:cubicBezTo>
                  <a:pt x="723516" y="58067"/>
                  <a:pt x="731408" y="57190"/>
                  <a:pt x="736670" y="59821"/>
                </a:cubicBezTo>
                <a:lnTo>
                  <a:pt x="786656" y="88760"/>
                </a:lnTo>
                <a:cubicBezTo>
                  <a:pt x="792794" y="92268"/>
                  <a:pt x="794548" y="99284"/>
                  <a:pt x="791918" y="105422"/>
                </a:cubicBezTo>
                <a:lnTo>
                  <a:pt x="779640" y="126469"/>
                </a:lnTo>
                <a:cubicBezTo>
                  <a:pt x="791041" y="136992"/>
                  <a:pt x="799810" y="148392"/>
                  <a:pt x="807702" y="162424"/>
                </a:cubicBezTo>
                <a:lnTo>
                  <a:pt x="830503" y="156285"/>
                </a:lnTo>
                <a:cubicBezTo>
                  <a:pt x="833134" y="155408"/>
                  <a:pt x="836642" y="155408"/>
                  <a:pt x="839272" y="157162"/>
                </a:cubicBezTo>
                <a:cubicBezTo>
                  <a:pt x="841903" y="158039"/>
                  <a:pt x="844534" y="161547"/>
                  <a:pt x="844534" y="164177"/>
                </a:cubicBezTo>
                <a:lnTo>
                  <a:pt x="860319" y="221179"/>
                </a:lnTo>
                <a:cubicBezTo>
                  <a:pt x="862073" y="227317"/>
                  <a:pt x="857688" y="234333"/>
                  <a:pt x="851550" y="235210"/>
                </a:cubicBezTo>
                <a:lnTo>
                  <a:pt x="828749" y="241349"/>
                </a:lnTo>
                <a:cubicBezTo>
                  <a:pt x="828749" y="256257"/>
                  <a:pt x="826995" y="272042"/>
                  <a:pt x="822611" y="286950"/>
                </a:cubicBezTo>
                <a:lnTo>
                  <a:pt x="843657" y="299227"/>
                </a:lnTo>
                <a:cubicBezTo>
                  <a:pt x="845411" y="300104"/>
                  <a:pt x="848042" y="302735"/>
                  <a:pt x="848919" y="305366"/>
                </a:cubicBezTo>
                <a:cubicBezTo>
                  <a:pt x="849796" y="308873"/>
                  <a:pt x="849796" y="311504"/>
                  <a:pt x="848042" y="315012"/>
                </a:cubicBezTo>
                <a:lnTo>
                  <a:pt x="818226" y="364998"/>
                </a:lnTo>
                <a:cubicBezTo>
                  <a:pt x="815595" y="371136"/>
                  <a:pt x="807702" y="372890"/>
                  <a:pt x="802441" y="369382"/>
                </a:cubicBezTo>
                <a:lnTo>
                  <a:pt x="782271" y="357982"/>
                </a:lnTo>
                <a:cubicBezTo>
                  <a:pt x="770871" y="367629"/>
                  <a:pt x="758594" y="378152"/>
                  <a:pt x="745439" y="385167"/>
                </a:cubicBezTo>
                <a:lnTo>
                  <a:pt x="751578" y="408845"/>
                </a:lnTo>
                <a:cubicBezTo>
                  <a:pt x="752455" y="411476"/>
                  <a:pt x="751578" y="414984"/>
                  <a:pt x="750701" y="416737"/>
                </a:cubicBezTo>
                <a:cubicBezTo>
                  <a:pt x="748947" y="420245"/>
                  <a:pt x="746316" y="421999"/>
                  <a:pt x="743686" y="422876"/>
                </a:cubicBezTo>
                <a:lnTo>
                  <a:pt x="686684" y="437784"/>
                </a:lnTo>
                <a:cubicBezTo>
                  <a:pt x="686684" y="438661"/>
                  <a:pt x="684930" y="438661"/>
                  <a:pt x="684053" y="438661"/>
                </a:cubicBezTo>
                <a:cubicBezTo>
                  <a:pt x="681423" y="438661"/>
                  <a:pt x="679669" y="437784"/>
                  <a:pt x="677915" y="436907"/>
                </a:cubicBezTo>
                <a:cubicBezTo>
                  <a:pt x="674407" y="435153"/>
                  <a:pt x="673530" y="432522"/>
                  <a:pt x="672653" y="429015"/>
                </a:cubicBezTo>
                <a:cubicBezTo>
                  <a:pt x="672653" y="429015"/>
                  <a:pt x="668268" y="416737"/>
                  <a:pt x="666514" y="406214"/>
                </a:cubicBezTo>
                <a:cubicBezTo>
                  <a:pt x="651606" y="406214"/>
                  <a:pt x="635821" y="404460"/>
                  <a:pt x="621790" y="400952"/>
                </a:cubicBezTo>
                <a:lnTo>
                  <a:pt x="609513" y="421122"/>
                </a:lnTo>
                <a:cubicBezTo>
                  <a:pt x="606005" y="426384"/>
                  <a:pt x="598990" y="429015"/>
                  <a:pt x="592851" y="425507"/>
                </a:cubicBezTo>
                <a:lnTo>
                  <a:pt x="542865" y="396568"/>
                </a:lnTo>
                <a:cubicBezTo>
                  <a:pt x="540234" y="394814"/>
                  <a:pt x="537604" y="392183"/>
                  <a:pt x="536727" y="389552"/>
                </a:cubicBezTo>
                <a:cubicBezTo>
                  <a:pt x="535850" y="386044"/>
                  <a:pt x="536727" y="382537"/>
                  <a:pt x="538481" y="379906"/>
                </a:cubicBezTo>
                <a:lnTo>
                  <a:pt x="549881" y="359736"/>
                </a:lnTo>
                <a:cubicBezTo>
                  <a:pt x="538481" y="349213"/>
                  <a:pt x="529711" y="336935"/>
                  <a:pt x="521819" y="322904"/>
                </a:cubicBezTo>
                <a:lnTo>
                  <a:pt x="499018" y="329920"/>
                </a:lnTo>
                <a:cubicBezTo>
                  <a:pt x="492879" y="331674"/>
                  <a:pt x="485864" y="327289"/>
                  <a:pt x="484987" y="321151"/>
                </a:cubicBezTo>
                <a:lnTo>
                  <a:pt x="469202" y="265026"/>
                </a:lnTo>
                <a:cubicBezTo>
                  <a:pt x="469202" y="262395"/>
                  <a:pt x="469202" y="258011"/>
                  <a:pt x="470956" y="256257"/>
                </a:cubicBezTo>
                <a:cubicBezTo>
                  <a:pt x="472710" y="252749"/>
                  <a:pt x="475341" y="250995"/>
                  <a:pt x="477971" y="250118"/>
                </a:cubicBezTo>
                <a:cubicBezTo>
                  <a:pt x="488495" y="247487"/>
                  <a:pt x="496387" y="244856"/>
                  <a:pt x="500772" y="243979"/>
                </a:cubicBezTo>
                <a:cubicBezTo>
                  <a:pt x="500772" y="228194"/>
                  <a:pt x="503403" y="214163"/>
                  <a:pt x="506911" y="198378"/>
                </a:cubicBezTo>
                <a:lnTo>
                  <a:pt x="485864" y="186978"/>
                </a:lnTo>
                <a:cubicBezTo>
                  <a:pt x="483233" y="185224"/>
                  <a:pt x="481479" y="182593"/>
                  <a:pt x="481479" y="179086"/>
                </a:cubicBezTo>
                <a:cubicBezTo>
                  <a:pt x="480602" y="176455"/>
                  <a:pt x="480602" y="172947"/>
                  <a:pt x="481479" y="170316"/>
                </a:cubicBezTo>
                <a:lnTo>
                  <a:pt x="511295" y="120330"/>
                </a:lnTo>
                <a:cubicBezTo>
                  <a:pt x="514803" y="114192"/>
                  <a:pt x="521819" y="112438"/>
                  <a:pt x="527957" y="115946"/>
                </a:cubicBezTo>
                <a:lnTo>
                  <a:pt x="548127" y="127346"/>
                </a:lnTo>
                <a:cubicBezTo>
                  <a:pt x="558650" y="116822"/>
                  <a:pt x="570928" y="108053"/>
                  <a:pt x="584082" y="100161"/>
                </a:cubicBezTo>
                <a:lnTo>
                  <a:pt x="577943" y="77360"/>
                </a:lnTo>
                <a:cubicBezTo>
                  <a:pt x="577066" y="73852"/>
                  <a:pt x="577943" y="70344"/>
                  <a:pt x="579697" y="67714"/>
                </a:cubicBezTo>
                <a:cubicBezTo>
                  <a:pt x="581451" y="65083"/>
                  <a:pt x="583205" y="63329"/>
                  <a:pt x="586713" y="62452"/>
                </a:cubicBezTo>
                <a:close/>
                <a:moveTo>
                  <a:pt x="208700" y="27511"/>
                </a:moveTo>
                <a:lnTo>
                  <a:pt x="161545" y="38904"/>
                </a:lnTo>
                <a:lnTo>
                  <a:pt x="169404" y="67825"/>
                </a:lnTo>
                <a:cubicBezTo>
                  <a:pt x="171151" y="73960"/>
                  <a:pt x="168531" y="80095"/>
                  <a:pt x="163291" y="81847"/>
                </a:cubicBezTo>
                <a:cubicBezTo>
                  <a:pt x="141460" y="92364"/>
                  <a:pt x="123122" y="107263"/>
                  <a:pt x="106531" y="125667"/>
                </a:cubicBezTo>
                <a:cubicBezTo>
                  <a:pt x="103038" y="129172"/>
                  <a:pt x="96925" y="130925"/>
                  <a:pt x="92559" y="127420"/>
                </a:cubicBezTo>
                <a:lnTo>
                  <a:pt x="66362" y="113397"/>
                </a:lnTo>
                <a:lnTo>
                  <a:pt x="41911" y="156340"/>
                </a:lnTo>
                <a:lnTo>
                  <a:pt x="67235" y="170363"/>
                </a:lnTo>
                <a:cubicBezTo>
                  <a:pt x="72474" y="172992"/>
                  <a:pt x="75094" y="179126"/>
                  <a:pt x="72474" y="185261"/>
                </a:cubicBezTo>
                <a:cubicBezTo>
                  <a:pt x="65489" y="207171"/>
                  <a:pt x="61996" y="230833"/>
                  <a:pt x="63742" y="255372"/>
                </a:cubicBezTo>
                <a:cubicBezTo>
                  <a:pt x="64615" y="260630"/>
                  <a:pt x="60249" y="265889"/>
                  <a:pt x="55010" y="267642"/>
                </a:cubicBezTo>
                <a:lnTo>
                  <a:pt x="26193" y="274653"/>
                </a:lnTo>
                <a:lnTo>
                  <a:pt x="39291" y="321978"/>
                </a:lnTo>
                <a:lnTo>
                  <a:pt x="67235" y="314966"/>
                </a:lnTo>
                <a:cubicBezTo>
                  <a:pt x="73348" y="313214"/>
                  <a:pt x="78587" y="315843"/>
                  <a:pt x="81207" y="321101"/>
                </a:cubicBezTo>
                <a:cubicBezTo>
                  <a:pt x="91686" y="343011"/>
                  <a:pt x="106531" y="361415"/>
                  <a:pt x="123996" y="377190"/>
                </a:cubicBezTo>
                <a:cubicBezTo>
                  <a:pt x="129235" y="380695"/>
                  <a:pt x="130108" y="386830"/>
                  <a:pt x="126615" y="392089"/>
                </a:cubicBezTo>
                <a:lnTo>
                  <a:pt x="112644" y="418380"/>
                </a:lnTo>
                <a:lnTo>
                  <a:pt x="154559" y="442919"/>
                </a:lnTo>
                <a:lnTo>
                  <a:pt x="169404" y="416627"/>
                </a:lnTo>
                <a:cubicBezTo>
                  <a:pt x="172024" y="412245"/>
                  <a:pt x="178137" y="410493"/>
                  <a:pt x="183376" y="411369"/>
                </a:cubicBezTo>
                <a:cubicBezTo>
                  <a:pt x="205207" y="419257"/>
                  <a:pt x="229658" y="421886"/>
                  <a:pt x="254108" y="421009"/>
                </a:cubicBezTo>
                <a:cubicBezTo>
                  <a:pt x="260221" y="421009"/>
                  <a:pt x="263714" y="424515"/>
                  <a:pt x="265461" y="429773"/>
                </a:cubicBezTo>
                <a:lnTo>
                  <a:pt x="273320" y="458694"/>
                </a:lnTo>
                <a:lnTo>
                  <a:pt x="321348" y="445548"/>
                </a:lnTo>
                <a:lnTo>
                  <a:pt x="312616" y="416627"/>
                </a:lnTo>
                <a:cubicBezTo>
                  <a:pt x="310869" y="411369"/>
                  <a:pt x="314362" y="405234"/>
                  <a:pt x="319602" y="403482"/>
                </a:cubicBezTo>
                <a:cubicBezTo>
                  <a:pt x="340559" y="392089"/>
                  <a:pt x="359771" y="378066"/>
                  <a:pt x="374616" y="360539"/>
                </a:cubicBezTo>
                <a:cubicBezTo>
                  <a:pt x="378982" y="355280"/>
                  <a:pt x="385095" y="354404"/>
                  <a:pt x="390334" y="357909"/>
                </a:cubicBezTo>
                <a:lnTo>
                  <a:pt x="416531" y="372808"/>
                </a:lnTo>
                <a:lnTo>
                  <a:pt x="440109" y="329865"/>
                </a:lnTo>
                <a:lnTo>
                  <a:pt x="414785" y="314966"/>
                </a:lnTo>
                <a:cubicBezTo>
                  <a:pt x="410419" y="311461"/>
                  <a:pt x="407799" y="306203"/>
                  <a:pt x="409545" y="300944"/>
                </a:cubicBezTo>
                <a:cubicBezTo>
                  <a:pt x="417404" y="278158"/>
                  <a:pt x="420897" y="254496"/>
                  <a:pt x="418278" y="230833"/>
                </a:cubicBezTo>
                <a:cubicBezTo>
                  <a:pt x="418278" y="224699"/>
                  <a:pt x="422644" y="219440"/>
                  <a:pt x="427883" y="217687"/>
                </a:cubicBezTo>
                <a:lnTo>
                  <a:pt x="456700" y="209800"/>
                </a:lnTo>
                <a:lnTo>
                  <a:pt x="443602" y="163351"/>
                </a:lnTo>
                <a:lnTo>
                  <a:pt x="414785" y="170363"/>
                </a:lnTo>
                <a:cubicBezTo>
                  <a:pt x="409545" y="172115"/>
                  <a:pt x="403433" y="169486"/>
                  <a:pt x="400813" y="164228"/>
                </a:cubicBezTo>
                <a:cubicBezTo>
                  <a:pt x="390334" y="142318"/>
                  <a:pt x="375489" y="123914"/>
                  <a:pt x="358897" y="108139"/>
                </a:cubicBezTo>
                <a:cubicBezTo>
                  <a:pt x="353658" y="104633"/>
                  <a:pt x="352785" y="98499"/>
                  <a:pt x="355404" y="93240"/>
                </a:cubicBezTo>
                <a:lnTo>
                  <a:pt x="371123" y="67825"/>
                </a:lnTo>
                <a:lnTo>
                  <a:pt x="328334" y="42410"/>
                </a:lnTo>
                <a:lnTo>
                  <a:pt x="312616" y="67825"/>
                </a:lnTo>
                <a:cubicBezTo>
                  <a:pt x="309996" y="73960"/>
                  <a:pt x="303883" y="75713"/>
                  <a:pt x="299517" y="73960"/>
                </a:cubicBezTo>
                <a:cubicBezTo>
                  <a:pt x="275940" y="66072"/>
                  <a:pt x="253235" y="62567"/>
                  <a:pt x="229658" y="64320"/>
                </a:cubicBezTo>
                <a:cubicBezTo>
                  <a:pt x="223545" y="65196"/>
                  <a:pt x="217432" y="61691"/>
                  <a:pt x="217432" y="55556"/>
                </a:cubicBezTo>
                <a:close/>
                <a:moveTo>
                  <a:pt x="213939" y="343"/>
                </a:moveTo>
                <a:cubicBezTo>
                  <a:pt x="217432" y="-533"/>
                  <a:pt x="220925" y="343"/>
                  <a:pt x="223545" y="2096"/>
                </a:cubicBezTo>
                <a:cubicBezTo>
                  <a:pt x="226165" y="2973"/>
                  <a:pt x="227911" y="6478"/>
                  <a:pt x="229658" y="9107"/>
                </a:cubicBezTo>
                <a:cubicBezTo>
                  <a:pt x="233151" y="24006"/>
                  <a:pt x="235770" y="33646"/>
                  <a:pt x="236644" y="39781"/>
                </a:cubicBezTo>
                <a:cubicBezTo>
                  <a:pt x="257601" y="39781"/>
                  <a:pt x="277686" y="42410"/>
                  <a:pt x="297771" y="48545"/>
                </a:cubicBezTo>
                <a:lnTo>
                  <a:pt x="313489" y="20500"/>
                </a:lnTo>
                <a:cubicBezTo>
                  <a:pt x="316109" y="15242"/>
                  <a:pt x="323968" y="12613"/>
                  <a:pt x="329207" y="15242"/>
                </a:cubicBezTo>
                <a:lnTo>
                  <a:pt x="392954" y="52050"/>
                </a:lnTo>
                <a:cubicBezTo>
                  <a:pt x="399066" y="55556"/>
                  <a:pt x="399940" y="62567"/>
                  <a:pt x="397320" y="68702"/>
                </a:cubicBezTo>
                <a:lnTo>
                  <a:pt x="380728" y="96746"/>
                </a:lnTo>
                <a:cubicBezTo>
                  <a:pt x="395573" y="110768"/>
                  <a:pt x="407799" y="126543"/>
                  <a:pt x="417404" y="144947"/>
                </a:cubicBezTo>
                <a:lnTo>
                  <a:pt x="448841" y="137060"/>
                </a:lnTo>
                <a:cubicBezTo>
                  <a:pt x="451461" y="136183"/>
                  <a:pt x="454954" y="136183"/>
                  <a:pt x="457574" y="137936"/>
                </a:cubicBezTo>
                <a:cubicBezTo>
                  <a:pt x="460193" y="138813"/>
                  <a:pt x="462813" y="142318"/>
                  <a:pt x="463686" y="144947"/>
                </a:cubicBezTo>
                <a:lnTo>
                  <a:pt x="482024" y="215935"/>
                </a:lnTo>
                <a:cubicBezTo>
                  <a:pt x="483771" y="222069"/>
                  <a:pt x="480278" y="228204"/>
                  <a:pt x="474165" y="229957"/>
                </a:cubicBezTo>
                <a:lnTo>
                  <a:pt x="442728" y="237844"/>
                </a:lnTo>
                <a:cubicBezTo>
                  <a:pt x="443602" y="258878"/>
                  <a:pt x="440109" y="279911"/>
                  <a:pt x="435743" y="299191"/>
                </a:cubicBezTo>
                <a:lnTo>
                  <a:pt x="462813" y="314966"/>
                </a:lnTo>
                <a:cubicBezTo>
                  <a:pt x="465433" y="316719"/>
                  <a:pt x="467179" y="319348"/>
                  <a:pt x="468926" y="321978"/>
                </a:cubicBezTo>
                <a:cubicBezTo>
                  <a:pt x="469799" y="325483"/>
                  <a:pt x="468926" y="328112"/>
                  <a:pt x="467179" y="331618"/>
                </a:cubicBezTo>
                <a:lnTo>
                  <a:pt x="430503" y="394718"/>
                </a:lnTo>
                <a:cubicBezTo>
                  <a:pt x="427883" y="399976"/>
                  <a:pt x="420024" y="402605"/>
                  <a:pt x="414785" y="399100"/>
                </a:cubicBezTo>
                <a:lnTo>
                  <a:pt x="386841" y="383325"/>
                </a:lnTo>
                <a:cubicBezTo>
                  <a:pt x="372869" y="398223"/>
                  <a:pt x="356278" y="410493"/>
                  <a:pt x="338813" y="420133"/>
                </a:cubicBezTo>
                <a:lnTo>
                  <a:pt x="346672" y="450807"/>
                </a:lnTo>
                <a:cubicBezTo>
                  <a:pt x="347545" y="454312"/>
                  <a:pt x="346672" y="456941"/>
                  <a:pt x="345799" y="460447"/>
                </a:cubicBezTo>
                <a:cubicBezTo>
                  <a:pt x="344052" y="463076"/>
                  <a:pt x="341433" y="464829"/>
                  <a:pt x="338813" y="465705"/>
                </a:cubicBezTo>
                <a:lnTo>
                  <a:pt x="268080" y="484986"/>
                </a:lnTo>
                <a:cubicBezTo>
                  <a:pt x="267207" y="484986"/>
                  <a:pt x="265461" y="484986"/>
                  <a:pt x="264587" y="484986"/>
                </a:cubicBezTo>
                <a:cubicBezTo>
                  <a:pt x="262841" y="484986"/>
                  <a:pt x="261094" y="484986"/>
                  <a:pt x="258475" y="483233"/>
                </a:cubicBezTo>
                <a:cubicBezTo>
                  <a:pt x="256728" y="481480"/>
                  <a:pt x="254108" y="479727"/>
                  <a:pt x="254108" y="476222"/>
                </a:cubicBezTo>
                <a:cubicBezTo>
                  <a:pt x="249742" y="461323"/>
                  <a:pt x="247123" y="450807"/>
                  <a:pt x="245376" y="444672"/>
                </a:cubicBezTo>
                <a:cubicBezTo>
                  <a:pt x="224418" y="445548"/>
                  <a:pt x="205207" y="442919"/>
                  <a:pt x="185122" y="437661"/>
                </a:cubicBezTo>
                <a:lnTo>
                  <a:pt x="169404" y="464829"/>
                </a:lnTo>
                <a:cubicBezTo>
                  <a:pt x="165911" y="470963"/>
                  <a:pt x="158925" y="472716"/>
                  <a:pt x="152813" y="469211"/>
                </a:cubicBezTo>
                <a:lnTo>
                  <a:pt x="89066" y="432402"/>
                </a:lnTo>
                <a:cubicBezTo>
                  <a:pt x="87320" y="431526"/>
                  <a:pt x="84700" y="428020"/>
                  <a:pt x="83827" y="425391"/>
                </a:cubicBezTo>
                <a:cubicBezTo>
                  <a:pt x="83827" y="421886"/>
                  <a:pt x="83827" y="419257"/>
                  <a:pt x="85573" y="416627"/>
                </a:cubicBezTo>
                <a:lnTo>
                  <a:pt x="101291" y="388583"/>
                </a:lnTo>
                <a:cubicBezTo>
                  <a:pt x="86446" y="374561"/>
                  <a:pt x="74221" y="357909"/>
                  <a:pt x="64615" y="340382"/>
                </a:cubicBezTo>
                <a:lnTo>
                  <a:pt x="33179" y="349146"/>
                </a:lnTo>
                <a:cubicBezTo>
                  <a:pt x="30559" y="350022"/>
                  <a:pt x="27066" y="349146"/>
                  <a:pt x="25319" y="347393"/>
                </a:cubicBezTo>
                <a:cubicBezTo>
                  <a:pt x="21826" y="345640"/>
                  <a:pt x="19207" y="343887"/>
                  <a:pt x="19207" y="340382"/>
                </a:cubicBezTo>
                <a:lnTo>
                  <a:pt x="869" y="269394"/>
                </a:lnTo>
                <a:cubicBezTo>
                  <a:pt x="-1751" y="263260"/>
                  <a:pt x="1742" y="256249"/>
                  <a:pt x="8728" y="255372"/>
                </a:cubicBezTo>
                <a:lnTo>
                  <a:pt x="39291" y="246608"/>
                </a:lnTo>
                <a:cubicBezTo>
                  <a:pt x="39291" y="225575"/>
                  <a:pt x="41911" y="206294"/>
                  <a:pt x="48024" y="186138"/>
                </a:cubicBezTo>
                <a:lnTo>
                  <a:pt x="19207" y="170363"/>
                </a:lnTo>
                <a:cubicBezTo>
                  <a:pt x="17460" y="169486"/>
                  <a:pt x="14841" y="165981"/>
                  <a:pt x="13967" y="163351"/>
                </a:cubicBezTo>
                <a:cubicBezTo>
                  <a:pt x="13094" y="159846"/>
                  <a:pt x="13094" y="157217"/>
                  <a:pt x="14841" y="153711"/>
                </a:cubicBezTo>
                <a:lnTo>
                  <a:pt x="51517" y="90611"/>
                </a:lnTo>
                <a:cubicBezTo>
                  <a:pt x="53263" y="87982"/>
                  <a:pt x="55883" y="86229"/>
                  <a:pt x="59376" y="85353"/>
                </a:cubicBezTo>
                <a:cubicBezTo>
                  <a:pt x="61996" y="84477"/>
                  <a:pt x="65489" y="85353"/>
                  <a:pt x="68108" y="86229"/>
                </a:cubicBezTo>
                <a:lnTo>
                  <a:pt x="95179" y="102881"/>
                </a:lnTo>
                <a:cubicBezTo>
                  <a:pt x="110024" y="87106"/>
                  <a:pt x="125742" y="74836"/>
                  <a:pt x="144080" y="65196"/>
                </a:cubicBezTo>
                <a:lnTo>
                  <a:pt x="136221" y="33646"/>
                </a:lnTo>
                <a:cubicBezTo>
                  <a:pt x="133601" y="27511"/>
                  <a:pt x="137094" y="21377"/>
                  <a:pt x="144080" y="196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266" dirty="0">
              <a:latin typeface="Poppins" panose="00000500000000000000" pitchFamily="2" charset="0"/>
            </a:endParaRPr>
          </a:p>
        </p:txBody>
      </p:sp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3121C0E4-674B-40A9-BC3B-2FA930C9B3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6607" y="4543984"/>
            <a:ext cx="457003" cy="460399"/>
          </a:xfrm>
          <a:custGeom>
            <a:avLst/>
            <a:gdLst>
              <a:gd name="connsiteX0" fmla="*/ 11403 w 914006"/>
              <a:gd name="connsiteY0" fmla="*/ 894707 h 920798"/>
              <a:gd name="connsiteX1" fmla="*/ 902604 w 914006"/>
              <a:gd name="connsiteY1" fmla="*/ 894707 h 920798"/>
              <a:gd name="connsiteX2" fmla="*/ 914006 w 914006"/>
              <a:gd name="connsiteY2" fmla="*/ 907753 h 920798"/>
              <a:gd name="connsiteX3" fmla="*/ 902604 w 914006"/>
              <a:gd name="connsiteY3" fmla="*/ 920798 h 920798"/>
              <a:gd name="connsiteX4" fmla="*/ 11403 w 914006"/>
              <a:gd name="connsiteY4" fmla="*/ 920798 h 920798"/>
              <a:gd name="connsiteX5" fmla="*/ 0 w 914006"/>
              <a:gd name="connsiteY5" fmla="*/ 907753 h 920798"/>
              <a:gd name="connsiteX6" fmla="*/ 11403 w 914006"/>
              <a:gd name="connsiteY6" fmla="*/ 894707 h 920798"/>
              <a:gd name="connsiteX7" fmla="*/ 379838 w 914006"/>
              <a:gd name="connsiteY7" fmla="*/ 822665 h 920798"/>
              <a:gd name="connsiteX8" fmla="*/ 379838 w 914006"/>
              <a:gd name="connsiteY8" fmla="*/ 841066 h 920798"/>
              <a:gd name="connsiteX9" fmla="*/ 457442 w 914006"/>
              <a:gd name="connsiteY9" fmla="*/ 858592 h 920798"/>
              <a:gd name="connsiteX10" fmla="*/ 535046 w 914006"/>
              <a:gd name="connsiteY10" fmla="*/ 841066 h 920798"/>
              <a:gd name="connsiteX11" fmla="*/ 535046 w 914006"/>
              <a:gd name="connsiteY11" fmla="*/ 838438 h 920798"/>
              <a:gd name="connsiteX12" fmla="*/ 535046 w 914006"/>
              <a:gd name="connsiteY12" fmla="*/ 822665 h 920798"/>
              <a:gd name="connsiteX13" fmla="*/ 457442 w 914006"/>
              <a:gd name="connsiteY13" fmla="*/ 836685 h 920798"/>
              <a:gd name="connsiteX14" fmla="*/ 379838 w 914006"/>
              <a:gd name="connsiteY14" fmla="*/ 822665 h 920798"/>
              <a:gd name="connsiteX15" fmla="*/ 656548 w 914006"/>
              <a:gd name="connsiteY15" fmla="*/ 822610 h 920798"/>
              <a:gd name="connsiteX16" fmla="*/ 656548 w 914006"/>
              <a:gd name="connsiteY16" fmla="*/ 841028 h 920798"/>
              <a:gd name="connsiteX17" fmla="*/ 732150 w 914006"/>
              <a:gd name="connsiteY17" fmla="*/ 858569 h 920798"/>
              <a:gd name="connsiteX18" fmla="*/ 808620 w 914006"/>
              <a:gd name="connsiteY18" fmla="*/ 841028 h 920798"/>
              <a:gd name="connsiteX19" fmla="*/ 808620 w 914006"/>
              <a:gd name="connsiteY19" fmla="*/ 838397 h 920798"/>
              <a:gd name="connsiteX20" fmla="*/ 808620 w 914006"/>
              <a:gd name="connsiteY20" fmla="*/ 822610 h 920798"/>
              <a:gd name="connsiteX21" fmla="*/ 732150 w 914006"/>
              <a:gd name="connsiteY21" fmla="*/ 836643 h 920798"/>
              <a:gd name="connsiteX22" fmla="*/ 656548 w 914006"/>
              <a:gd name="connsiteY22" fmla="*/ 822610 h 920798"/>
              <a:gd name="connsiteX23" fmla="*/ 97675 w 914006"/>
              <a:gd name="connsiteY23" fmla="*/ 822456 h 920798"/>
              <a:gd name="connsiteX24" fmla="*/ 97675 w 914006"/>
              <a:gd name="connsiteY24" fmla="*/ 840921 h 920798"/>
              <a:gd name="connsiteX25" fmla="*/ 174145 w 914006"/>
              <a:gd name="connsiteY25" fmla="*/ 858507 h 920798"/>
              <a:gd name="connsiteX26" fmla="*/ 250616 w 914006"/>
              <a:gd name="connsiteY26" fmla="*/ 840921 h 920798"/>
              <a:gd name="connsiteX27" fmla="*/ 250616 w 914006"/>
              <a:gd name="connsiteY27" fmla="*/ 838283 h 920798"/>
              <a:gd name="connsiteX28" fmla="*/ 250616 w 914006"/>
              <a:gd name="connsiteY28" fmla="*/ 822456 h 920798"/>
              <a:gd name="connsiteX29" fmla="*/ 174145 w 914006"/>
              <a:gd name="connsiteY29" fmla="*/ 836525 h 920798"/>
              <a:gd name="connsiteX30" fmla="*/ 97675 w 914006"/>
              <a:gd name="connsiteY30" fmla="*/ 822456 h 920798"/>
              <a:gd name="connsiteX31" fmla="*/ 379838 w 914006"/>
              <a:gd name="connsiteY31" fmla="*/ 776223 h 920798"/>
              <a:gd name="connsiteX32" fmla="*/ 379838 w 914006"/>
              <a:gd name="connsiteY32" fmla="*/ 794625 h 920798"/>
              <a:gd name="connsiteX33" fmla="*/ 457442 w 914006"/>
              <a:gd name="connsiteY33" fmla="*/ 812150 h 920798"/>
              <a:gd name="connsiteX34" fmla="*/ 535046 w 914006"/>
              <a:gd name="connsiteY34" fmla="*/ 794625 h 920798"/>
              <a:gd name="connsiteX35" fmla="*/ 535046 w 914006"/>
              <a:gd name="connsiteY35" fmla="*/ 776223 h 920798"/>
              <a:gd name="connsiteX36" fmla="*/ 457442 w 914006"/>
              <a:gd name="connsiteY36" fmla="*/ 790243 h 920798"/>
              <a:gd name="connsiteX37" fmla="*/ 379838 w 914006"/>
              <a:gd name="connsiteY37" fmla="*/ 776223 h 920798"/>
              <a:gd name="connsiteX38" fmla="*/ 656548 w 914006"/>
              <a:gd name="connsiteY38" fmla="*/ 776126 h 920798"/>
              <a:gd name="connsiteX39" fmla="*/ 656548 w 914006"/>
              <a:gd name="connsiteY39" fmla="*/ 794544 h 920798"/>
              <a:gd name="connsiteX40" fmla="*/ 732150 w 914006"/>
              <a:gd name="connsiteY40" fmla="*/ 812086 h 920798"/>
              <a:gd name="connsiteX41" fmla="*/ 808620 w 914006"/>
              <a:gd name="connsiteY41" fmla="*/ 794544 h 920798"/>
              <a:gd name="connsiteX42" fmla="*/ 808620 w 914006"/>
              <a:gd name="connsiteY42" fmla="*/ 776126 h 920798"/>
              <a:gd name="connsiteX43" fmla="*/ 732150 w 914006"/>
              <a:gd name="connsiteY43" fmla="*/ 790159 h 920798"/>
              <a:gd name="connsiteX44" fmla="*/ 656548 w 914006"/>
              <a:gd name="connsiteY44" fmla="*/ 776126 h 920798"/>
              <a:gd name="connsiteX45" fmla="*/ 97675 w 914006"/>
              <a:gd name="connsiteY45" fmla="*/ 775854 h 920798"/>
              <a:gd name="connsiteX46" fmla="*/ 97675 w 914006"/>
              <a:gd name="connsiteY46" fmla="*/ 794319 h 920798"/>
              <a:gd name="connsiteX47" fmla="*/ 174145 w 914006"/>
              <a:gd name="connsiteY47" fmla="*/ 811905 h 920798"/>
              <a:gd name="connsiteX48" fmla="*/ 250616 w 914006"/>
              <a:gd name="connsiteY48" fmla="*/ 794319 h 920798"/>
              <a:gd name="connsiteX49" fmla="*/ 250616 w 914006"/>
              <a:gd name="connsiteY49" fmla="*/ 775854 h 920798"/>
              <a:gd name="connsiteX50" fmla="*/ 174145 w 914006"/>
              <a:gd name="connsiteY50" fmla="*/ 789923 h 920798"/>
              <a:gd name="connsiteX51" fmla="*/ 97675 w 914006"/>
              <a:gd name="connsiteY51" fmla="*/ 775854 h 920798"/>
              <a:gd name="connsiteX52" fmla="*/ 656548 w 914006"/>
              <a:gd name="connsiteY52" fmla="*/ 730520 h 920798"/>
              <a:gd name="connsiteX53" fmla="*/ 656548 w 914006"/>
              <a:gd name="connsiteY53" fmla="*/ 748061 h 920798"/>
              <a:gd name="connsiteX54" fmla="*/ 732150 w 914006"/>
              <a:gd name="connsiteY54" fmla="*/ 766479 h 920798"/>
              <a:gd name="connsiteX55" fmla="*/ 808620 w 914006"/>
              <a:gd name="connsiteY55" fmla="*/ 748061 h 920798"/>
              <a:gd name="connsiteX56" fmla="*/ 808620 w 914006"/>
              <a:gd name="connsiteY56" fmla="*/ 730520 h 920798"/>
              <a:gd name="connsiteX57" fmla="*/ 732150 w 914006"/>
              <a:gd name="connsiteY57" fmla="*/ 743675 h 920798"/>
              <a:gd name="connsiteX58" fmla="*/ 656548 w 914006"/>
              <a:gd name="connsiteY58" fmla="*/ 730520 h 920798"/>
              <a:gd name="connsiteX59" fmla="*/ 97675 w 914006"/>
              <a:gd name="connsiteY59" fmla="*/ 730131 h 920798"/>
              <a:gd name="connsiteX60" fmla="*/ 97675 w 914006"/>
              <a:gd name="connsiteY60" fmla="*/ 747717 h 920798"/>
              <a:gd name="connsiteX61" fmla="*/ 174145 w 914006"/>
              <a:gd name="connsiteY61" fmla="*/ 766182 h 920798"/>
              <a:gd name="connsiteX62" fmla="*/ 250616 w 914006"/>
              <a:gd name="connsiteY62" fmla="*/ 747717 h 920798"/>
              <a:gd name="connsiteX63" fmla="*/ 250616 w 914006"/>
              <a:gd name="connsiteY63" fmla="*/ 730131 h 920798"/>
              <a:gd name="connsiteX64" fmla="*/ 174145 w 914006"/>
              <a:gd name="connsiteY64" fmla="*/ 743321 h 920798"/>
              <a:gd name="connsiteX65" fmla="*/ 97675 w 914006"/>
              <a:gd name="connsiteY65" fmla="*/ 730131 h 920798"/>
              <a:gd name="connsiteX66" fmla="*/ 379838 w 914006"/>
              <a:gd name="connsiteY66" fmla="*/ 729781 h 920798"/>
              <a:gd name="connsiteX67" fmla="*/ 379838 w 914006"/>
              <a:gd name="connsiteY67" fmla="*/ 748183 h 920798"/>
              <a:gd name="connsiteX68" fmla="*/ 457442 w 914006"/>
              <a:gd name="connsiteY68" fmla="*/ 766584 h 920798"/>
              <a:gd name="connsiteX69" fmla="*/ 535046 w 914006"/>
              <a:gd name="connsiteY69" fmla="*/ 748183 h 920798"/>
              <a:gd name="connsiteX70" fmla="*/ 535046 w 914006"/>
              <a:gd name="connsiteY70" fmla="*/ 730657 h 920798"/>
              <a:gd name="connsiteX71" fmla="*/ 457442 w 914006"/>
              <a:gd name="connsiteY71" fmla="*/ 743801 h 920798"/>
              <a:gd name="connsiteX72" fmla="*/ 379838 w 914006"/>
              <a:gd name="connsiteY72" fmla="*/ 729781 h 920798"/>
              <a:gd name="connsiteX73" fmla="*/ 379838 w 914006"/>
              <a:gd name="connsiteY73" fmla="*/ 684216 h 920798"/>
              <a:gd name="connsiteX74" fmla="*/ 379838 w 914006"/>
              <a:gd name="connsiteY74" fmla="*/ 701741 h 920798"/>
              <a:gd name="connsiteX75" fmla="*/ 457442 w 914006"/>
              <a:gd name="connsiteY75" fmla="*/ 720142 h 920798"/>
              <a:gd name="connsiteX76" fmla="*/ 535046 w 914006"/>
              <a:gd name="connsiteY76" fmla="*/ 701741 h 920798"/>
              <a:gd name="connsiteX77" fmla="*/ 535046 w 914006"/>
              <a:gd name="connsiteY77" fmla="*/ 684216 h 920798"/>
              <a:gd name="connsiteX78" fmla="*/ 457442 w 914006"/>
              <a:gd name="connsiteY78" fmla="*/ 698236 h 920798"/>
              <a:gd name="connsiteX79" fmla="*/ 379838 w 914006"/>
              <a:gd name="connsiteY79" fmla="*/ 684216 h 920798"/>
              <a:gd name="connsiteX80" fmla="*/ 656548 w 914006"/>
              <a:gd name="connsiteY80" fmla="*/ 684036 h 920798"/>
              <a:gd name="connsiteX81" fmla="*/ 656548 w 914006"/>
              <a:gd name="connsiteY81" fmla="*/ 702454 h 920798"/>
              <a:gd name="connsiteX82" fmla="*/ 732150 w 914006"/>
              <a:gd name="connsiteY82" fmla="*/ 719995 h 920798"/>
              <a:gd name="connsiteX83" fmla="*/ 808620 w 914006"/>
              <a:gd name="connsiteY83" fmla="*/ 702454 h 920798"/>
              <a:gd name="connsiteX84" fmla="*/ 808620 w 914006"/>
              <a:gd name="connsiteY84" fmla="*/ 684036 h 920798"/>
              <a:gd name="connsiteX85" fmla="*/ 732150 w 914006"/>
              <a:gd name="connsiteY85" fmla="*/ 698069 h 920798"/>
              <a:gd name="connsiteX86" fmla="*/ 656548 w 914006"/>
              <a:gd name="connsiteY86" fmla="*/ 684036 h 920798"/>
              <a:gd name="connsiteX87" fmla="*/ 97675 w 914006"/>
              <a:gd name="connsiteY87" fmla="*/ 683529 h 920798"/>
              <a:gd name="connsiteX88" fmla="*/ 97675 w 914006"/>
              <a:gd name="connsiteY88" fmla="*/ 701115 h 920798"/>
              <a:gd name="connsiteX89" fmla="*/ 174145 w 914006"/>
              <a:gd name="connsiteY89" fmla="*/ 719580 h 920798"/>
              <a:gd name="connsiteX90" fmla="*/ 250616 w 914006"/>
              <a:gd name="connsiteY90" fmla="*/ 701115 h 920798"/>
              <a:gd name="connsiteX91" fmla="*/ 250616 w 914006"/>
              <a:gd name="connsiteY91" fmla="*/ 683529 h 920798"/>
              <a:gd name="connsiteX92" fmla="*/ 174145 w 914006"/>
              <a:gd name="connsiteY92" fmla="*/ 697598 h 920798"/>
              <a:gd name="connsiteX93" fmla="*/ 97675 w 914006"/>
              <a:gd name="connsiteY93" fmla="*/ 683529 h 920798"/>
              <a:gd name="connsiteX94" fmla="*/ 379838 w 914006"/>
              <a:gd name="connsiteY94" fmla="*/ 637774 h 920798"/>
              <a:gd name="connsiteX95" fmla="*/ 379838 w 914006"/>
              <a:gd name="connsiteY95" fmla="*/ 656175 h 920798"/>
              <a:gd name="connsiteX96" fmla="*/ 457442 w 914006"/>
              <a:gd name="connsiteY96" fmla="*/ 673700 h 920798"/>
              <a:gd name="connsiteX97" fmla="*/ 535046 w 914006"/>
              <a:gd name="connsiteY97" fmla="*/ 656175 h 920798"/>
              <a:gd name="connsiteX98" fmla="*/ 535046 w 914006"/>
              <a:gd name="connsiteY98" fmla="*/ 637774 h 920798"/>
              <a:gd name="connsiteX99" fmla="*/ 457442 w 914006"/>
              <a:gd name="connsiteY99" fmla="*/ 651794 h 920798"/>
              <a:gd name="connsiteX100" fmla="*/ 379838 w 914006"/>
              <a:gd name="connsiteY100" fmla="*/ 637774 h 920798"/>
              <a:gd name="connsiteX101" fmla="*/ 656548 w 914006"/>
              <a:gd name="connsiteY101" fmla="*/ 637552 h 920798"/>
              <a:gd name="connsiteX102" fmla="*/ 656548 w 914006"/>
              <a:gd name="connsiteY102" fmla="*/ 655970 h 920798"/>
              <a:gd name="connsiteX103" fmla="*/ 732150 w 914006"/>
              <a:gd name="connsiteY103" fmla="*/ 673511 h 920798"/>
              <a:gd name="connsiteX104" fmla="*/ 808620 w 914006"/>
              <a:gd name="connsiteY104" fmla="*/ 655970 h 920798"/>
              <a:gd name="connsiteX105" fmla="*/ 808620 w 914006"/>
              <a:gd name="connsiteY105" fmla="*/ 637552 h 920798"/>
              <a:gd name="connsiteX106" fmla="*/ 732150 w 914006"/>
              <a:gd name="connsiteY106" fmla="*/ 651585 h 920798"/>
              <a:gd name="connsiteX107" fmla="*/ 656548 w 914006"/>
              <a:gd name="connsiteY107" fmla="*/ 637552 h 920798"/>
              <a:gd name="connsiteX108" fmla="*/ 97675 w 914006"/>
              <a:gd name="connsiteY108" fmla="*/ 636927 h 920798"/>
              <a:gd name="connsiteX109" fmla="*/ 97675 w 914006"/>
              <a:gd name="connsiteY109" fmla="*/ 655392 h 920798"/>
              <a:gd name="connsiteX110" fmla="*/ 174145 w 914006"/>
              <a:gd name="connsiteY110" fmla="*/ 672978 h 920798"/>
              <a:gd name="connsiteX111" fmla="*/ 250616 w 914006"/>
              <a:gd name="connsiteY111" fmla="*/ 655392 h 920798"/>
              <a:gd name="connsiteX112" fmla="*/ 250616 w 914006"/>
              <a:gd name="connsiteY112" fmla="*/ 636927 h 920798"/>
              <a:gd name="connsiteX113" fmla="*/ 174145 w 914006"/>
              <a:gd name="connsiteY113" fmla="*/ 650995 h 920798"/>
              <a:gd name="connsiteX114" fmla="*/ 97675 w 914006"/>
              <a:gd name="connsiteY114" fmla="*/ 636927 h 920798"/>
              <a:gd name="connsiteX115" fmla="*/ 174145 w 914006"/>
              <a:gd name="connsiteY115" fmla="*/ 590325 h 920798"/>
              <a:gd name="connsiteX116" fmla="*/ 159373 w 914006"/>
              <a:gd name="connsiteY116" fmla="*/ 591204 h 920798"/>
              <a:gd name="connsiteX117" fmla="*/ 156766 w 914006"/>
              <a:gd name="connsiteY117" fmla="*/ 591204 h 920798"/>
              <a:gd name="connsiteX118" fmla="*/ 123745 w 914006"/>
              <a:gd name="connsiteY118" fmla="*/ 596480 h 920798"/>
              <a:gd name="connsiteX119" fmla="*/ 115924 w 914006"/>
              <a:gd name="connsiteY119" fmla="*/ 598238 h 920798"/>
              <a:gd name="connsiteX120" fmla="*/ 114186 w 914006"/>
              <a:gd name="connsiteY120" fmla="*/ 598238 h 920798"/>
              <a:gd name="connsiteX121" fmla="*/ 112448 w 914006"/>
              <a:gd name="connsiteY121" fmla="*/ 599118 h 920798"/>
              <a:gd name="connsiteX122" fmla="*/ 110710 w 914006"/>
              <a:gd name="connsiteY122" fmla="*/ 599997 h 920798"/>
              <a:gd name="connsiteX123" fmla="*/ 109841 w 914006"/>
              <a:gd name="connsiteY123" fmla="*/ 599997 h 920798"/>
              <a:gd name="connsiteX124" fmla="*/ 97675 w 914006"/>
              <a:gd name="connsiteY124" fmla="*/ 608790 h 920798"/>
              <a:gd name="connsiteX125" fmla="*/ 174145 w 914006"/>
              <a:gd name="connsiteY125" fmla="*/ 627255 h 920798"/>
              <a:gd name="connsiteX126" fmla="*/ 250616 w 914006"/>
              <a:gd name="connsiteY126" fmla="*/ 608790 h 920798"/>
              <a:gd name="connsiteX127" fmla="*/ 198477 w 914006"/>
              <a:gd name="connsiteY127" fmla="*/ 592083 h 920798"/>
              <a:gd name="connsiteX128" fmla="*/ 195870 w 914006"/>
              <a:gd name="connsiteY128" fmla="*/ 592083 h 920798"/>
              <a:gd name="connsiteX129" fmla="*/ 190656 w 914006"/>
              <a:gd name="connsiteY129" fmla="*/ 591204 h 920798"/>
              <a:gd name="connsiteX130" fmla="*/ 185442 w 914006"/>
              <a:gd name="connsiteY130" fmla="*/ 591204 h 920798"/>
              <a:gd name="connsiteX131" fmla="*/ 181966 w 914006"/>
              <a:gd name="connsiteY131" fmla="*/ 591204 h 920798"/>
              <a:gd name="connsiteX132" fmla="*/ 174145 w 914006"/>
              <a:gd name="connsiteY132" fmla="*/ 590325 h 920798"/>
              <a:gd name="connsiteX133" fmla="*/ 379838 w 914006"/>
              <a:gd name="connsiteY133" fmla="*/ 580817 h 920798"/>
              <a:gd name="connsiteX134" fmla="*/ 379838 w 914006"/>
              <a:gd name="connsiteY134" fmla="*/ 609733 h 920798"/>
              <a:gd name="connsiteX135" fmla="*/ 457442 w 914006"/>
              <a:gd name="connsiteY135" fmla="*/ 628135 h 920798"/>
              <a:gd name="connsiteX136" fmla="*/ 535046 w 914006"/>
              <a:gd name="connsiteY136" fmla="*/ 609733 h 920798"/>
              <a:gd name="connsiteX137" fmla="*/ 535046 w 914006"/>
              <a:gd name="connsiteY137" fmla="*/ 580817 h 920798"/>
              <a:gd name="connsiteX138" fmla="*/ 457442 w 914006"/>
              <a:gd name="connsiteY138" fmla="*/ 594837 h 920798"/>
              <a:gd name="connsiteX139" fmla="*/ 379838 w 914006"/>
              <a:gd name="connsiteY139" fmla="*/ 580817 h 920798"/>
              <a:gd name="connsiteX140" fmla="*/ 656548 w 914006"/>
              <a:gd name="connsiteY140" fmla="*/ 580543 h 920798"/>
              <a:gd name="connsiteX141" fmla="*/ 656548 w 914006"/>
              <a:gd name="connsiteY141" fmla="*/ 609486 h 920798"/>
              <a:gd name="connsiteX142" fmla="*/ 732150 w 914006"/>
              <a:gd name="connsiteY142" fmla="*/ 627904 h 920798"/>
              <a:gd name="connsiteX143" fmla="*/ 808620 w 914006"/>
              <a:gd name="connsiteY143" fmla="*/ 609486 h 920798"/>
              <a:gd name="connsiteX144" fmla="*/ 808620 w 914006"/>
              <a:gd name="connsiteY144" fmla="*/ 580543 h 920798"/>
              <a:gd name="connsiteX145" fmla="*/ 732150 w 914006"/>
              <a:gd name="connsiteY145" fmla="*/ 594576 h 920798"/>
              <a:gd name="connsiteX146" fmla="*/ 656548 w 914006"/>
              <a:gd name="connsiteY146" fmla="*/ 580543 h 920798"/>
              <a:gd name="connsiteX147" fmla="*/ 174145 w 914006"/>
              <a:gd name="connsiteY147" fmla="*/ 566584 h 920798"/>
              <a:gd name="connsiteX148" fmla="*/ 273209 w 914006"/>
              <a:gd name="connsiteY148" fmla="*/ 608790 h 920798"/>
              <a:gd name="connsiteX149" fmla="*/ 273209 w 914006"/>
              <a:gd name="connsiteY149" fmla="*/ 611428 h 920798"/>
              <a:gd name="connsiteX150" fmla="*/ 273209 w 914006"/>
              <a:gd name="connsiteY150" fmla="*/ 655392 h 920798"/>
              <a:gd name="connsiteX151" fmla="*/ 273209 w 914006"/>
              <a:gd name="connsiteY151" fmla="*/ 657150 h 920798"/>
              <a:gd name="connsiteX152" fmla="*/ 273209 w 914006"/>
              <a:gd name="connsiteY152" fmla="*/ 701115 h 920798"/>
              <a:gd name="connsiteX153" fmla="*/ 273209 w 914006"/>
              <a:gd name="connsiteY153" fmla="*/ 703753 h 920798"/>
              <a:gd name="connsiteX154" fmla="*/ 273209 w 914006"/>
              <a:gd name="connsiteY154" fmla="*/ 747717 h 920798"/>
              <a:gd name="connsiteX155" fmla="*/ 273209 w 914006"/>
              <a:gd name="connsiteY155" fmla="*/ 750355 h 920798"/>
              <a:gd name="connsiteX156" fmla="*/ 273209 w 914006"/>
              <a:gd name="connsiteY156" fmla="*/ 794319 h 920798"/>
              <a:gd name="connsiteX157" fmla="*/ 273209 w 914006"/>
              <a:gd name="connsiteY157" fmla="*/ 796078 h 920798"/>
              <a:gd name="connsiteX158" fmla="*/ 273209 w 914006"/>
              <a:gd name="connsiteY158" fmla="*/ 838283 h 920798"/>
              <a:gd name="connsiteX159" fmla="*/ 273209 w 914006"/>
              <a:gd name="connsiteY159" fmla="*/ 840921 h 920798"/>
              <a:gd name="connsiteX160" fmla="*/ 174145 w 914006"/>
              <a:gd name="connsiteY160" fmla="*/ 882248 h 920798"/>
              <a:gd name="connsiteX161" fmla="*/ 73344 w 914006"/>
              <a:gd name="connsiteY161" fmla="*/ 840921 h 920798"/>
              <a:gd name="connsiteX162" fmla="*/ 74213 w 914006"/>
              <a:gd name="connsiteY162" fmla="*/ 838283 h 920798"/>
              <a:gd name="connsiteX163" fmla="*/ 74213 w 914006"/>
              <a:gd name="connsiteY163" fmla="*/ 796078 h 920798"/>
              <a:gd name="connsiteX164" fmla="*/ 73344 w 914006"/>
              <a:gd name="connsiteY164" fmla="*/ 794319 h 920798"/>
              <a:gd name="connsiteX165" fmla="*/ 74213 w 914006"/>
              <a:gd name="connsiteY165" fmla="*/ 794319 h 920798"/>
              <a:gd name="connsiteX166" fmla="*/ 74213 w 914006"/>
              <a:gd name="connsiteY166" fmla="*/ 750355 h 920798"/>
              <a:gd name="connsiteX167" fmla="*/ 73344 w 914006"/>
              <a:gd name="connsiteY167" fmla="*/ 747717 h 920798"/>
              <a:gd name="connsiteX168" fmla="*/ 74213 w 914006"/>
              <a:gd name="connsiteY168" fmla="*/ 747717 h 920798"/>
              <a:gd name="connsiteX169" fmla="*/ 74213 w 914006"/>
              <a:gd name="connsiteY169" fmla="*/ 703753 h 920798"/>
              <a:gd name="connsiteX170" fmla="*/ 73344 w 914006"/>
              <a:gd name="connsiteY170" fmla="*/ 701115 h 920798"/>
              <a:gd name="connsiteX171" fmla="*/ 74213 w 914006"/>
              <a:gd name="connsiteY171" fmla="*/ 701115 h 920798"/>
              <a:gd name="connsiteX172" fmla="*/ 74213 w 914006"/>
              <a:gd name="connsiteY172" fmla="*/ 657150 h 920798"/>
              <a:gd name="connsiteX173" fmla="*/ 73344 w 914006"/>
              <a:gd name="connsiteY173" fmla="*/ 655392 h 920798"/>
              <a:gd name="connsiteX174" fmla="*/ 74213 w 914006"/>
              <a:gd name="connsiteY174" fmla="*/ 655392 h 920798"/>
              <a:gd name="connsiteX175" fmla="*/ 74213 w 914006"/>
              <a:gd name="connsiteY175" fmla="*/ 611428 h 920798"/>
              <a:gd name="connsiteX176" fmla="*/ 73344 w 914006"/>
              <a:gd name="connsiteY176" fmla="*/ 608790 h 920798"/>
              <a:gd name="connsiteX177" fmla="*/ 174145 w 914006"/>
              <a:gd name="connsiteY177" fmla="*/ 566584 h 920798"/>
              <a:gd name="connsiteX178" fmla="*/ 379838 w 914006"/>
              <a:gd name="connsiteY178" fmla="*/ 524736 h 920798"/>
              <a:gd name="connsiteX179" fmla="*/ 379838 w 914006"/>
              <a:gd name="connsiteY179" fmla="*/ 552776 h 920798"/>
              <a:gd name="connsiteX180" fmla="*/ 457442 w 914006"/>
              <a:gd name="connsiteY180" fmla="*/ 571178 h 920798"/>
              <a:gd name="connsiteX181" fmla="*/ 535046 w 914006"/>
              <a:gd name="connsiteY181" fmla="*/ 552776 h 920798"/>
              <a:gd name="connsiteX182" fmla="*/ 535046 w 914006"/>
              <a:gd name="connsiteY182" fmla="*/ 524736 h 920798"/>
              <a:gd name="connsiteX183" fmla="*/ 457442 w 914006"/>
              <a:gd name="connsiteY183" fmla="*/ 538756 h 920798"/>
              <a:gd name="connsiteX184" fmla="*/ 379838 w 914006"/>
              <a:gd name="connsiteY184" fmla="*/ 524736 h 920798"/>
              <a:gd name="connsiteX185" fmla="*/ 656548 w 914006"/>
              <a:gd name="connsiteY185" fmla="*/ 524412 h 920798"/>
              <a:gd name="connsiteX186" fmla="*/ 656548 w 914006"/>
              <a:gd name="connsiteY186" fmla="*/ 552477 h 920798"/>
              <a:gd name="connsiteX187" fmla="*/ 732150 w 914006"/>
              <a:gd name="connsiteY187" fmla="*/ 570896 h 920798"/>
              <a:gd name="connsiteX188" fmla="*/ 808620 w 914006"/>
              <a:gd name="connsiteY188" fmla="*/ 552477 h 920798"/>
              <a:gd name="connsiteX189" fmla="*/ 808620 w 914006"/>
              <a:gd name="connsiteY189" fmla="*/ 524412 h 920798"/>
              <a:gd name="connsiteX190" fmla="*/ 732150 w 914006"/>
              <a:gd name="connsiteY190" fmla="*/ 538445 h 920798"/>
              <a:gd name="connsiteX191" fmla="*/ 656548 w 914006"/>
              <a:gd name="connsiteY191" fmla="*/ 524412 h 920798"/>
              <a:gd name="connsiteX192" fmla="*/ 63252 w 914006"/>
              <a:gd name="connsiteY192" fmla="*/ 516400 h 920798"/>
              <a:gd name="connsiteX193" fmla="*/ 75624 w 914006"/>
              <a:gd name="connsiteY193" fmla="*/ 528772 h 920798"/>
              <a:gd name="connsiteX194" fmla="*/ 75624 w 914006"/>
              <a:gd name="connsiteY194" fmla="*/ 540260 h 920798"/>
              <a:gd name="connsiteX195" fmla="*/ 87112 w 914006"/>
              <a:gd name="connsiteY195" fmla="*/ 540260 h 920798"/>
              <a:gd name="connsiteX196" fmla="*/ 99483 w 914006"/>
              <a:gd name="connsiteY196" fmla="*/ 552631 h 920798"/>
              <a:gd name="connsiteX197" fmla="*/ 87112 w 914006"/>
              <a:gd name="connsiteY197" fmla="*/ 565003 h 920798"/>
              <a:gd name="connsiteX198" fmla="*/ 75624 w 914006"/>
              <a:gd name="connsiteY198" fmla="*/ 565003 h 920798"/>
              <a:gd name="connsiteX199" fmla="*/ 75624 w 914006"/>
              <a:gd name="connsiteY199" fmla="*/ 576491 h 920798"/>
              <a:gd name="connsiteX200" fmla="*/ 63252 w 914006"/>
              <a:gd name="connsiteY200" fmla="*/ 588862 h 920798"/>
              <a:gd name="connsiteX201" fmla="*/ 51764 w 914006"/>
              <a:gd name="connsiteY201" fmla="*/ 576491 h 920798"/>
              <a:gd name="connsiteX202" fmla="*/ 51764 w 914006"/>
              <a:gd name="connsiteY202" fmla="*/ 565003 h 920798"/>
              <a:gd name="connsiteX203" fmla="*/ 39393 w 914006"/>
              <a:gd name="connsiteY203" fmla="*/ 565003 h 920798"/>
              <a:gd name="connsiteX204" fmla="*/ 27021 w 914006"/>
              <a:gd name="connsiteY204" fmla="*/ 552631 h 920798"/>
              <a:gd name="connsiteX205" fmla="*/ 39393 w 914006"/>
              <a:gd name="connsiteY205" fmla="*/ 540260 h 920798"/>
              <a:gd name="connsiteX206" fmla="*/ 51764 w 914006"/>
              <a:gd name="connsiteY206" fmla="*/ 540260 h 920798"/>
              <a:gd name="connsiteX207" fmla="*/ 51764 w 914006"/>
              <a:gd name="connsiteY207" fmla="*/ 528772 h 920798"/>
              <a:gd name="connsiteX208" fmla="*/ 63252 w 914006"/>
              <a:gd name="connsiteY208" fmla="*/ 516400 h 920798"/>
              <a:gd name="connsiteX209" fmla="*/ 656548 w 914006"/>
              <a:gd name="connsiteY209" fmla="*/ 484944 h 920798"/>
              <a:gd name="connsiteX210" fmla="*/ 656548 w 914006"/>
              <a:gd name="connsiteY210" fmla="*/ 496346 h 920798"/>
              <a:gd name="connsiteX211" fmla="*/ 732150 w 914006"/>
              <a:gd name="connsiteY211" fmla="*/ 514764 h 920798"/>
              <a:gd name="connsiteX212" fmla="*/ 808620 w 914006"/>
              <a:gd name="connsiteY212" fmla="*/ 496346 h 920798"/>
              <a:gd name="connsiteX213" fmla="*/ 808620 w 914006"/>
              <a:gd name="connsiteY213" fmla="*/ 484944 h 920798"/>
              <a:gd name="connsiteX214" fmla="*/ 732150 w 914006"/>
              <a:gd name="connsiteY214" fmla="*/ 498100 h 920798"/>
              <a:gd name="connsiteX215" fmla="*/ 656548 w 914006"/>
              <a:gd name="connsiteY215" fmla="*/ 484944 h 920798"/>
              <a:gd name="connsiteX216" fmla="*/ 457442 w 914006"/>
              <a:gd name="connsiteY216" fmla="*/ 478294 h 920798"/>
              <a:gd name="connsiteX217" fmla="*/ 379838 w 914006"/>
              <a:gd name="connsiteY217" fmla="*/ 496696 h 920798"/>
              <a:gd name="connsiteX218" fmla="*/ 457442 w 914006"/>
              <a:gd name="connsiteY218" fmla="*/ 515097 h 920798"/>
              <a:gd name="connsiteX219" fmla="*/ 535046 w 914006"/>
              <a:gd name="connsiteY219" fmla="*/ 496696 h 920798"/>
              <a:gd name="connsiteX220" fmla="*/ 521818 w 914006"/>
              <a:gd name="connsiteY220" fmla="*/ 487933 h 920798"/>
              <a:gd name="connsiteX221" fmla="*/ 457442 w 914006"/>
              <a:gd name="connsiteY221" fmla="*/ 478294 h 920798"/>
              <a:gd name="connsiteX222" fmla="*/ 457442 w 914006"/>
              <a:gd name="connsiteY222" fmla="*/ 454635 h 920798"/>
              <a:gd name="connsiteX223" fmla="*/ 558858 w 914006"/>
              <a:gd name="connsiteY223" fmla="*/ 496696 h 920798"/>
              <a:gd name="connsiteX224" fmla="*/ 558858 w 914006"/>
              <a:gd name="connsiteY224" fmla="*/ 498448 h 920798"/>
              <a:gd name="connsiteX225" fmla="*/ 558858 w 914006"/>
              <a:gd name="connsiteY225" fmla="*/ 552776 h 920798"/>
              <a:gd name="connsiteX226" fmla="*/ 558858 w 914006"/>
              <a:gd name="connsiteY226" fmla="*/ 555405 h 920798"/>
              <a:gd name="connsiteX227" fmla="*/ 558858 w 914006"/>
              <a:gd name="connsiteY227" fmla="*/ 609733 h 920798"/>
              <a:gd name="connsiteX228" fmla="*/ 558858 w 914006"/>
              <a:gd name="connsiteY228" fmla="*/ 611486 h 920798"/>
              <a:gd name="connsiteX229" fmla="*/ 558858 w 914006"/>
              <a:gd name="connsiteY229" fmla="*/ 656175 h 920798"/>
              <a:gd name="connsiteX230" fmla="*/ 558858 w 914006"/>
              <a:gd name="connsiteY230" fmla="*/ 657928 h 920798"/>
              <a:gd name="connsiteX231" fmla="*/ 558858 w 914006"/>
              <a:gd name="connsiteY231" fmla="*/ 701741 h 920798"/>
              <a:gd name="connsiteX232" fmla="*/ 558858 w 914006"/>
              <a:gd name="connsiteY232" fmla="*/ 704370 h 920798"/>
              <a:gd name="connsiteX233" fmla="*/ 558858 w 914006"/>
              <a:gd name="connsiteY233" fmla="*/ 748183 h 920798"/>
              <a:gd name="connsiteX234" fmla="*/ 558858 w 914006"/>
              <a:gd name="connsiteY234" fmla="*/ 750811 h 920798"/>
              <a:gd name="connsiteX235" fmla="*/ 558858 w 914006"/>
              <a:gd name="connsiteY235" fmla="*/ 794625 h 920798"/>
              <a:gd name="connsiteX236" fmla="*/ 558858 w 914006"/>
              <a:gd name="connsiteY236" fmla="*/ 796377 h 920798"/>
              <a:gd name="connsiteX237" fmla="*/ 558858 w 914006"/>
              <a:gd name="connsiteY237" fmla="*/ 838438 h 920798"/>
              <a:gd name="connsiteX238" fmla="*/ 558858 w 914006"/>
              <a:gd name="connsiteY238" fmla="*/ 841066 h 920798"/>
              <a:gd name="connsiteX239" fmla="*/ 457442 w 914006"/>
              <a:gd name="connsiteY239" fmla="*/ 882251 h 920798"/>
              <a:gd name="connsiteX240" fmla="*/ 355146 w 914006"/>
              <a:gd name="connsiteY240" fmla="*/ 841066 h 920798"/>
              <a:gd name="connsiteX241" fmla="*/ 356028 w 914006"/>
              <a:gd name="connsiteY241" fmla="*/ 838438 h 920798"/>
              <a:gd name="connsiteX242" fmla="*/ 356028 w 914006"/>
              <a:gd name="connsiteY242" fmla="*/ 796377 h 920798"/>
              <a:gd name="connsiteX243" fmla="*/ 355146 w 914006"/>
              <a:gd name="connsiteY243" fmla="*/ 794625 h 920798"/>
              <a:gd name="connsiteX244" fmla="*/ 356028 w 914006"/>
              <a:gd name="connsiteY244" fmla="*/ 794625 h 920798"/>
              <a:gd name="connsiteX245" fmla="*/ 356028 w 914006"/>
              <a:gd name="connsiteY245" fmla="*/ 750811 h 920798"/>
              <a:gd name="connsiteX246" fmla="*/ 355146 w 914006"/>
              <a:gd name="connsiteY246" fmla="*/ 748183 h 920798"/>
              <a:gd name="connsiteX247" fmla="*/ 356028 w 914006"/>
              <a:gd name="connsiteY247" fmla="*/ 748183 h 920798"/>
              <a:gd name="connsiteX248" fmla="*/ 356028 w 914006"/>
              <a:gd name="connsiteY248" fmla="*/ 704370 h 920798"/>
              <a:gd name="connsiteX249" fmla="*/ 355146 w 914006"/>
              <a:gd name="connsiteY249" fmla="*/ 701741 h 920798"/>
              <a:gd name="connsiteX250" fmla="*/ 356028 w 914006"/>
              <a:gd name="connsiteY250" fmla="*/ 701741 h 920798"/>
              <a:gd name="connsiteX251" fmla="*/ 356028 w 914006"/>
              <a:gd name="connsiteY251" fmla="*/ 657928 h 920798"/>
              <a:gd name="connsiteX252" fmla="*/ 355146 w 914006"/>
              <a:gd name="connsiteY252" fmla="*/ 656175 h 920798"/>
              <a:gd name="connsiteX253" fmla="*/ 356028 w 914006"/>
              <a:gd name="connsiteY253" fmla="*/ 656175 h 920798"/>
              <a:gd name="connsiteX254" fmla="*/ 356028 w 914006"/>
              <a:gd name="connsiteY254" fmla="*/ 611486 h 920798"/>
              <a:gd name="connsiteX255" fmla="*/ 355146 w 914006"/>
              <a:gd name="connsiteY255" fmla="*/ 609733 h 920798"/>
              <a:gd name="connsiteX256" fmla="*/ 356028 w 914006"/>
              <a:gd name="connsiteY256" fmla="*/ 609733 h 920798"/>
              <a:gd name="connsiteX257" fmla="*/ 356028 w 914006"/>
              <a:gd name="connsiteY257" fmla="*/ 555405 h 920798"/>
              <a:gd name="connsiteX258" fmla="*/ 355146 w 914006"/>
              <a:gd name="connsiteY258" fmla="*/ 552776 h 920798"/>
              <a:gd name="connsiteX259" fmla="*/ 356028 w 914006"/>
              <a:gd name="connsiteY259" fmla="*/ 552776 h 920798"/>
              <a:gd name="connsiteX260" fmla="*/ 356028 w 914006"/>
              <a:gd name="connsiteY260" fmla="*/ 498448 h 920798"/>
              <a:gd name="connsiteX261" fmla="*/ 355146 w 914006"/>
              <a:gd name="connsiteY261" fmla="*/ 496696 h 920798"/>
              <a:gd name="connsiteX262" fmla="*/ 457442 w 914006"/>
              <a:gd name="connsiteY262" fmla="*/ 454635 h 920798"/>
              <a:gd name="connsiteX263" fmla="*/ 656548 w 914006"/>
              <a:gd name="connsiteY263" fmla="*/ 444600 h 920798"/>
              <a:gd name="connsiteX264" fmla="*/ 656548 w 914006"/>
              <a:gd name="connsiteY264" fmla="*/ 456879 h 920798"/>
              <a:gd name="connsiteX265" fmla="*/ 732150 w 914006"/>
              <a:gd name="connsiteY265" fmla="*/ 475297 h 920798"/>
              <a:gd name="connsiteX266" fmla="*/ 808620 w 914006"/>
              <a:gd name="connsiteY266" fmla="*/ 456879 h 920798"/>
              <a:gd name="connsiteX267" fmla="*/ 808620 w 914006"/>
              <a:gd name="connsiteY267" fmla="*/ 444600 h 920798"/>
              <a:gd name="connsiteX268" fmla="*/ 732150 w 914006"/>
              <a:gd name="connsiteY268" fmla="*/ 458633 h 920798"/>
              <a:gd name="connsiteX269" fmla="*/ 656548 w 914006"/>
              <a:gd name="connsiteY269" fmla="*/ 444600 h 920798"/>
              <a:gd name="connsiteX270" fmla="*/ 656548 w 914006"/>
              <a:gd name="connsiteY270" fmla="*/ 406009 h 920798"/>
              <a:gd name="connsiteX271" fmla="*/ 656548 w 914006"/>
              <a:gd name="connsiteY271" fmla="*/ 416534 h 920798"/>
              <a:gd name="connsiteX272" fmla="*/ 732150 w 914006"/>
              <a:gd name="connsiteY272" fmla="*/ 434952 h 920798"/>
              <a:gd name="connsiteX273" fmla="*/ 808620 w 914006"/>
              <a:gd name="connsiteY273" fmla="*/ 416534 h 920798"/>
              <a:gd name="connsiteX274" fmla="*/ 808620 w 914006"/>
              <a:gd name="connsiteY274" fmla="*/ 406009 h 920798"/>
              <a:gd name="connsiteX275" fmla="*/ 732150 w 914006"/>
              <a:gd name="connsiteY275" fmla="*/ 419165 h 920798"/>
              <a:gd name="connsiteX276" fmla="*/ 656548 w 914006"/>
              <a:gd name="connsiteY276" fmla="*/ 406009 h 920798"/>
              <a:gd name="connsiteX277" fmla="*/ 732150 w 914006"/>
              <a:gd name="connsiteY277" fmla="*/ 359526 h 920798"/>
              <a:gd name="connsiteX278" fmla="*/ 656548 w 914006"/>
              <a:gd name="connsiteY278" fmla="*/ 377944 h 920798"/>
              <a:gd name="connsiteX279" fmla="*/ 732150 w 914006"/>
              <a:gd name="connsiteY279" fmla="*/ 395485 h 920798"/>
              <a:gd name="connsiteX280" fmla="*/ 808620 w 914006"/>
              <a:gd name="connsiteY280" fmla="*/ 377067 h 920798"/>
              <a:gd name="connsiteX281" fmla="*/ 799930 w 914006"/>
              <a:gd name="connsiteY281" fmla="*/ 370927 h 920798"/>
              <a:gd name="connsiteX282" fmla="*/ 732150 w 914006"/>
              <a:gd name="connsiteY282" fmla="*/ 359526 h 920798"/>
              <a:gd name="connsiteX283" fmla="*/ 732150 w 914006"/>
              <a:gd name="connsiteY283" fmla="*/ 334968 h 920798"/>
              <a:gd name="connsiteX284" fmla="*/ 832952 w 914006"/>
              <a:gd name="connsiteY284" fmla="*/ 377067 h 920798"/>
              <a:gd name="connsiteX285" fmla="*/ 832952 w 914006"/>
              <a:gd name="connsiteY285" fmla="*/ 377944 h 920798"/>
              <a:gd name="connsiteX286" fmla="*/ 832952 w 914006"/>
              <a:gd name="connsiteY286" fmla="*/ 379698 h 920798"/>
              <a:gd name="connsiteX287" fmla="*/ 832952 w 914006"/>
              <a:gd name="connsiteY287" fmla="*/ 416534 h 920798"/>
              <a:gd name="connsiteX288" fmla="*/ 832952 w 914006"/>
              <a:gd name="connsiteY288" fmla="*/ 419165 h 920798"/>
              <a:gd name="connsiteX289" fmla="*/ 832952 w 914006"/>
              <a:gd name="connsiteY289" fmla="*/ 456879 h 920798"/>
              <a:gd name="connsiteX290" fmla="*/ 832952 w 914006"/>
              <a:gd name="connsiteY290" fmla="*/ 458633 h 920798"/>
              <a:gd name="connsiteX291" fmla="*/ 832952 w 914006"/>
              <a:gd name="connsiteY291" fmla="*/ 496346 h 920798"/>
              <a:gd name="connsiteX292" fmla="*/ 832952 w 914006"/>
              <a:gd name="connsiteY292" fmla="*/ 498100 h 920798"/>
              <a:gd name="connsiteX293" fmla="*/ 832952 w 914006"/>
              <a:gd name="connsiteY293" fmla="*/ 552477 h 920798"/>
              <a:gd name="connsiteX294" fmla="*/ 832952 w 914006"/>
              <a:gd name="connsiteY294" fmla="*/ 555109 h 920798"/>
              <a:gd name="connsiteX295" fmla="*/ 832952 w 914006"/>
              <a:gd name="connsiteY295" fmla="*/ 609486 h 920798"/>
              <a:gd name="connsiteX296" fmla="*/ 832952 w 914006"/>
              <a:gd name="connsiteY296" fmla="*/ 611240 h 920798"/>
              <a:gd name="connsiteX297" fmla="*/ 832952 w 914006"/>
              <a:gd name="connsiteY297" fmla="*/ 655970 h 920798"/>
              <a:gd name="connsiteX298" fmla="*/ 832952 w 914006"/>
              <a:gd name="connsiteY298" fmla="*/ 657724 h 920798"/>
              <a:gd name="connsiteX299" fmla="*/ 832952 w 914006"/>
              <a:gd name="connsiteY299" fmla="*/ 701577 h 920798"/>
              <a:gd name="connsiteX300" fmla="*/ 832952 w 914006"/>
              <a:gd name="connsiteY300" fmla="*/ 704208 h 920798"/>
              <a:gd name="connsiteX301" fmla="*/ 832952 w 914006"/>
              <a:gd name="connsiteY301" fmla="*/ 748061 h 920798"/>
              <a:gd name="connsiteX302" fmla="*/ 832952 w 914006"/>
              <a:gd name="connsiteY302" fmla="*/ 750692 h 920798"/>
              <a:gd name="connsiteX303" fmla="*/ 832952 w 914006"/>
              <a:gd name="connsiteY303" fmla="*/ 794544 h 920798"/>
              <a:gd name="connsiteX304" fmla="*/ 832952 w 914006"/>
              <a:gd name="connsiteY304" fmla="*/ 797176 h 920798"/>
              <a:gd name="connsiteX305" fmla="*/ 832952 w 914006"/>
              <a:gd name="connsiteY305" fmla="*/ 838397 h 920798"/>
              <a:gd name="connsiteX306" fmla="*/ 832952 w 914006"/>
              <a:gd name="connsiteY306" fmla="*/ 841028 h 920798"/>
              <a:gd name="connsiteX307" fmla="*/ 732150 w 914006"/>
              <a:gd name="connsiteY307" fmla="*/ 882250 h 920798"/>
              <a:gd name="connsiteX308" fmla="*/ 633086 w 914006"/>
              <a:gd name="connsiteY308" fmla="*/ 841028 h 920798"/>
              <a:gd name="connsiteX309" fmla="*/ 633086 w 914006"/>
              <a:gd name="connsiteY309" fmla="*/ 838397 h 920798"/>
              <a:gd name="connsiteX310" fmla="*/ 633086 w 914006"/>
              <a:gd name="connsiteY310" fmla="*/ 796299 h 920798"/>
              <a:gd name="connsiteX311" fmla="*/ 633086 w 914006"/>
              <a:gd name="connsiteY311" fmla="*/ 794544 h 920798"/>
              <a:gd name="connsiteX312" fmla="*/ 633086 w 914006"/>
              <a:gd name="connsiteY312" fmla="*/ 750692 h 920798"/>
              <a:gd name="connsiteX313" fmla="*/ 633086 w 914006"/>
              <a:gd name="connsiteY313" fmla="*/ 748061 h 920798"/>
              <a:gd name="connsiteX314" fmla="*/ 633086 w 914006"/>
              <a:gd name="connsiteY314" fmla="*/ 704208 h 920798"/>
              <a:gd name="connsiteX315" fmla="*/ 633086 w 914006"/>
              <a:gd name="connsiteY315" fmla="*/ 701577 h 920798"/>
              <a:gd name="connsiteX316" fmla="*/ 633086 w 914006"/>
              <a:gd name="connsiteY316" fmla="*/ 657724 h 920798"/>
              <a:gd name="connsiteX317" fmla="*/ 633086 w 914006"/>
              <a:gd name="connsiteY317" fmla="*/ 655970 h 920798"/>
              <a:gd name="connsiteX318" fmla="*/ 633086 w 914006"/>
              <a:gd name="connsiteY318" fmla="*/ 611240 h 920798"/>
              <a:gd name="connsiteX319" fmla="*/ 633086 w 914006"/>
              <a:gd name="connsiteY319" fmla="*/ 609486 h 920798"/>
              <a:gd name="connsiteX320" fmla="*/ 633086 w 914006"/>
              <a:gd name="connsiteY320" fmla="*/ 555109 h 920798"/>
              <a:gd name="connsiteX321" fmla="*/ 633086 w 914006"/>
              <a:gd name="connsiteY321" fmla="*/ 552477 h 920798"/>
              <a:gd name="connsiteX322" fmla="*/ 633086 w 914006"/>
              <a:gd name="connsiteY322" fmla="*/ 498100 h 920798"/>
              <a:gd name="connsiteX323" fmla="*/ 633086 w 914006"/>
              <a:gd name="connsiteY323" fmla="*/ 496346 h 920798"/>
              <a:gd name="connsiteX324" fmla="*/ 633086 w 914006"/>
              <a:gd name="connsiteY324" fmla="*/ 458633 h 920798"/>
              <a:gd name="connsiteX325" fmla="*/ 633086 w 914006"/>
              <a:gd name="connsiteY325" fmla="*/ 456879 h 920798"/>
              <a:gd name="connsiteX326" fmla="*/ 633086 w 914006"/>
              <a:gd name="connsiteY326" fmla="*/ 419165 h 920798"/>
              <a:gd name="connsiteX327" fmla="*/ 633086 w 914006"/>
              <a:gd name="connsiteY327" fmla="*/ 416534 h 920798"/>
              <a:gd name="connsiteX328" fmla="*/ 633086 w 914006"/>
              <a:gd name="connsiteY328" fmla="*/ 379698 h 920798"/>
              <a:gd name="connsiteX329" fmla="*/ 633086 w 914006"/>
              <a:gd name="connsiteY329" fmla="*/ 377944 h 920798"/>
              <a:gd name="connsiteX330" fmla="*/ 633086 w 914006"/>
              <a:gd name="connsiteY330" fmla="*/ 377067 h 920798"/>
              <a:gd name="connsiteX331" fmla="*/ 732150 w 914006"/>
              <a:gd name="connsiteY331" fmla="*/ 334968 h 920798"/>
              <a:gd name="connsiteX332" fmla="*/ 810222 w 914006"/>
              <a:gd name="connsiteY332" fmla="*/ 226880 h 920798"/>
              <a:gd name="connsiteX333" fmla="*/ 822440 w 914006"/>
              <a:gd name="connsiteY333" fmla="*/ 239099 h 920798"/>
              <a:gd name="connsiteX334" fmla="*/ 822440 w 914006"/>
              <a:gd name="connsiteY334" fmla="*/ 264409 h 920798"/>
              <a:gd name="connsiteX335" fmla="*/ 847750 w 914006"/>
              <a:gd name="connsiteY335" fmla="*/ 264409 h 920798"/>
              <a:gd name="connsiteX336" fmla="*/ 859968 w 914006"/>
              <a:gd name="connsiteY336" fmla="*/ 276627 h 920798"/>
              <a:gd name="connsiteX337" fmla="*/ 847750 w 914006"/>
              <a:gd name="connsiteY337" fmla="*/ 287973 h 920798"/>
              <a:gd name="connsiteX338" fmla="*/ 822440 w 914006"/>
              <a:gd name="connsiteY338" fmla="*/ 287973 h 920798"/>
              <a:gd name="connsiteX339" fmla="*/ 822440 w 914006"/>
              <a:gd name="connsiteY339" fmla="*/ 314156 h 920798"/>
              <a:gd name="connsiteX340" fmla="*/ 810222 w 914006"/>
              <a:gd name="connsiteY340" fmla="*/ 326374 h 920798"/>
              <a:gd name="connsiteX341" fmla="*/ 798002 w 914006"/>
              <a:gd name="connsiteY341" fmla="*/ 314156 h 920798"/>
              <a:gd name="connsiteX342" fmla="*/ 798002 w 914006"/>
              <a:gd name="connsiteY342" fmla="*/ 287973 h 920798"/>
              <a:gd name="connsiteX343" fmla="*/ 771820 w 914006"/>
              <a:gd name="connsiteY343" fmla="*/ 287973 h 920798"/>
              <a:gd name="connsiteX344" fmla="*/ 760474 w 914006"/>
              <a:gd name="connsiteY344" fmla="*/ 276627 h 920798"/>
              <a:gd name="connsiteX345" fmla="*/ 771820 w 914006"/>
              <a:gd name="connsiteY345" fmla="*/ 264409 h 920798"/>
              <a:gd name="connsiteX346" fmla="*/ 798002 w 914006"/>
              <a:gd name="connsiteY346" fmla="*/ 264409 h 920798"/>
              <a:gd name="connsiteX347" fmla="*/ 798002 w 914006"/>
              <a:gd name="connsiteY347" fmla="*/ 239099 h 920798"/>
              <a:gd name="connsiteX348" fmla="*/ 810222 w 914006"/>
              <a:gd name="connsiteY348" fmla="*/ 226880 h 920798"/>
              <a:gd name="connsiteX349" fmla="*/ 800718 w 914006"/>
              <a:gd name="connsiteY349" fmla="*/ 23695 h 920798"/>
              <a:gd name="connsiteX350" fmla="*/ 667094 w 914006"/>
              <a:gd name="connsiteY350" fmla="*/ 61433 h 920798"/>
              <a:gd name="connsiteX351" fmla="*/ 695914 w 914006"/>
              <a:gd name="connsiteY351" fmla="*/ 79863 h 920798"/>
              <a:gd name="connsiteX352" fmla="*/ 705522 w 914006"/>
              <a:gd name="connsiteY352" fmla="*/ 93027 h 920798"/>
              <a:gd name="connsiteX353" fmla="*/ 701154 w 914006"/>
              <a:gd name="connsiteY353" fmla="*/ 109702 h 920798"/>
              <a:gd name="connsiteX354" fmla="*/ 541328 w 914006"/>
              <a:gd name="connsiteY354" fmla="*/ 312431 h 920798"/>
              <a:gd name="connsiteX355" fmla="*/ 499408 w 914006"/>
              <a:gd name="connsiteY355" fmla="*/ 319452 h 920798"/>
              <a:gd name="connsiteX356" fmla="*/ 371896 w 914006"/>
              <a:gd name="connsiteY356" fmla="*/ 236956 h 920798"/>
              <a:gd name="connsiteX357" fmla="*/ 346568 w 914006"/>
              <a:gd name="connsiteY357" fmla="*/ 230813 h 920798"/>
              <a:gd name="connsiteX358" fmla="*/ 301153 w 914006"/>
              <a:gd name="connsiteY358" fmla="*/ 251876 h 920798"/>
              <a:gd name="connsiteX359" fmla="*/ 110759 w 914006"/>
              <a:gd name="connsiteY359" fmla="*/ 476546 h 920798"/>
              <a:gd name="connsiteX360" fmla="*/ 109013 w 914006"/>
              <a:gd name="connsiteY360" fmla="*/ 482689 h 920798"/>
              <a:gd name="connsiteX361" fmla="*/ 112506 w 914006"/>
              <a:gd name="connsiteY361" fmla="*/ 488832 h 920798"/>
              <a:gd name="connsiteX362" fmla="*/ 153554 w 914006"/>
              <a:gd name="connsiteY362" fmla="*/ 523937 h 920798"/>
              <a:gd name="connsiteX363" fmla="*/ 165781 w 914006"/>
              <a:gd name="connsiteY363" fmla="*/ 523059 h 920798"/>
              <a:gd name="connsiteX364" fmla="*/ 329974 w 914006"/>
              <a:gd name="connsiteY364" fmla="*/ 328228 h 920798"/>
              <a:gd name="connsiteX365" fmla="*/ 371896 w 914006"/>
              <a:gd name="connsiteY365" fmla="*/ 322085 h 920798"/>
              <a:gd name="connsiteX366" fmla="*/ 500280 w 914006"/>
              <a:gd name="connsiteY366" fmla="*/ 405459 h 920798"/>
              <a:gd name="connsiteX367" fmla="*/ 571022 w 914006"/>
              <a:gd name="connsiteY367" fmla="*/ 389662 h 920798"/>
              <a:gd name="connsiteX368" fmla="*/ 571896 w 914006"/>
              <a:gd name="connsiteY368" fmla="*/ 389662 h 920798"/>
              <a:gd name="connsiteX369" fmla="*/ 764036 w 914006"/>
              <a:gd name="connsiteY369" fmla="*/ 143929 h 920798"/>
              <a:gd name="connsiteX370" fmla="*/ 791984 w 914006"/>
              <a:gd name="connsiteY370" fmla="*/ 139541 h 920798"/>
              <a:gd name="connsiteX371" fmla="*/ 826920 w 914006"/>
              <a:gd name="connsiteY371" fmla="*/ 161481 h 920798"/>
              <a:gd name="connsiteX372" fmla="*/ 796352 w 914006"/>
              <a:gd name="connsiteY372" fmla="*/ 877 h 920798"/>
              <a:gd name="connsiteX373" fmla="*/ 813818 w 914006"/>
              <a:gd name="connsiteY373" fmla="*/ 3510 h 920798"/>
              <a:gd name="connsiteX374" fmla="*/ 824298 w 914006"/>
              <a:gd name="connsiteY374" fmla="*/ 18430 h 920798"/>
              <a:gd name="connsiteX375" fmla="*/ 850500 w 914006"/>
              <a:gd name="connsiteY375" fmla="*/ 160604 h 920798"/>
              <a:gd name="connsiteX376" fmla="*/ 840892 w 914006"/>
              <a:gd name="connsiteY376" fmla="*/ 182544 h 920798"/>
              <a:gd name="connsiteX377" fmla="*/ 816438 w 914006"/>
              <a:gd name="connsiteY377" fmla="*/ 183422 h 920798"/>
              <a:gd name="connsiteX378" fmla="*/ 782378 w 914006"/>
              <a:gd name="connsiteY378" fmla="*/ 161481 h 920798"/>
              <a:gd name="connsiteX379" fmla="*/ 590238 w 914006"/>
              <a:gd name="connsiteY379" fmla="*/ 405459 h 920798"/>
              <a:gd name="connsiteX380" fmla="*/ 489800 w 914006"/>
              <a:gd name="connsiteY380" fmla="*/ 426521 h 920798"/>
              <a:gd name="connsiteX381" fmla="*/ 488926 w 914006"/>
              <a:gd name="connsiteY381" fmla="*/ 425644 h 920798"/>
              <a:gd name="connsiteX382" fmla="*/ 358795 w 914006"/>
              <a:gd name="connsiteY382" fmla="*/ 341393 h 920798"/>
              <a:gd name="connsiteX383" fmla="*/ 348315 w 914006"/>
              <a:gd name="connsiteY383" fmla="*/ 343148 h 920798"/>
              <a:gd name="connsiteX384" fmla="*/ 184122 w 914006"/>
              <a:gd name="connsiteY384" fmla="*/ 538856 h 920798"/>
              <a:gd name="connsiteX385" fmla="*/ 161415 w 914006"/>
              <a:gd name="connsiteY385" fmla="*/ 550265 h 920798"/>
              <a:gd name="connsiteX386" fmla="*/ 158795 w 914006"/>
              <a:gd name="connsiteY386" fmla="*/ 550265 h 920798"/>
              <a:gd name="connsiteX387" fmla="*/ 137834 w 914006"/>
              <a:gd name="connsiteY387" fmla="*/ 542367 h 920798"/>
              <a:gd name="connsiteX388" fmla="*/ 95912 w 914006"/>
              <a:gd name="connsiteY388" fmla="*/ 507262 h 920798"/>
              <a:gd name="connsiteX389" fmla="*/ 93292 w 914006"/>
              <a:gd name="connsiteY389" fmla="*/ 461626 h 920798"/>
              <a:gd name="connsiteX390" fmla="*/ 282812 w 914006"/>
              <a:gd name="connsiteY390" fmla="*/ 236079 h 920798"/>
              <a:gd name="connsiteX391" fmla="*/ 382376 w 914006"/>
              <a:gd name="connsiteY391" fmla="*/ 215893 h 920798"/>
              <a:gd name="connsiteX392" fmla="*/ 384122 w 914006"/>
              <a:gd name="connsiteY392" fmla="*/ 216771 h 920798"/>
              <a:gd name="connsiteX393" fmla="*/ 512508 w 914006"/>
              <a:gd name="connsiteY393" fmla="*/ 300145 h 920798"/>
              <a:gd name="connsiteX394" fmla="*/ 522988 w 914006"/>
              <a:gd name="connsiteY394" fmla="*/ 298389 h 920798"/>
              <a:gd name="connsiteX395" fmla="*/ 680194 w 914006"/>
              <a:gd name="connsiteY395" fmla="*/ 98293 h 920798"/>
              <a:gd name="connsiteX396" fmla="*/ 651372 w 914006"/>
              <a:gd name="connsiteY396" fmla="*/ 79863 h 920798"/>
              <a:gd name="connsiteX397" fmla="*/ 640892 w 914006"/>
              <a:gd name="connsiteY397" fmla="*/ 57922 h 920798"/>
              <a:gd name="connsiteX398" fmla="*/ 657486 w 914006"/>
              <a:gd name="connsiteY398" fmla="*/ 38615 h 920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</a:cxnLst>
            <a:rect l="l" t="t" r="r" b="b"/>
            <a:pathLst>
              <a:path w="914006" h="920798">
                <a:moveTo>
                  <a:pt x="11403" y="894707"/>
                </a:moveTo>
                <a:lnTo>
                  <a:pt x="902604" y="894707"/>
                </a:lnTo>
                <a:cubicBezTo>
                  <a:pt x="908744" y="894707"/>
                  <a:pt x="914006" y="900298"/>
                  <a:pt x="914006" y="907753"/>
                </a:cubicBezTo>
                <a:cubicBezTo>
                  <a:pt x="914006" y="915207"/>
                  <a:pt x="908744" y="920798"/>
                  <a:pt x="902604" y="920798"/>
                </a:cubicBezTo>
                <a:lnTo>
                  <a:pt x="11403" y="920798"/>
                </a:lnTo>
                <a:cubicBezTo>
                  <a:pt x="5263" y="920798"/>
                  <a:pt x="0" y="915207"/>
                  <a:pt x="0" y="907753"/>
                </a:cubicBezTo>
                <a:cubicBezTo>
                  <a:pt x="0" y="900298"/>
                  <a:pt x="5263" y="894707"/>
                  <a:pt x="11403" y="894707"/>
                </a:cubicBezTo>
                <a:close/>
                <a:moveTo>
                  <a:pt x="379838" y="822665"/>
                </a:moveTo>
                <a:lnTo>
                  <a:pt x="379838" y="841066"/>
                </a:lnTo>
                <a:cubicBezTo>
                  <a:pt x="382484" y="846324"/>
                  <a:pt x="408058" y="858592"/>
                  <a:pt x="457442" y="858592"/>
                </a:cubicBezTo>
                <a:cubicBezTo>
                  <a:pt x="505946" y="858592"/>
                  <a:pt x="531520" y="847200"/>
                  <a:pt x="535046" y="841066"/>
                </a:cubicBezTo>
                <a:lnTo>
                  <a:pt x="535046" y="838438"/>
                </a:lnTo>
                <a:lnTo>
                  <a:pt x="535046" y="822665"/>
                </a:lnTo>
                <a:cubicBezTo>
                  <a:pt x="514764" y="832304"/>
                  <a:pt x="485662" y="836685"/>
                  <a:pt x="457442" y="836685"/>
                </a:cubicBezTo>
                <a:cubicBezTo>
                  <a:pt x="429222" y="836685"/>
                  <a:pt x="400122" y="832304"/>
                  <a:pt x="379838" y="822665"/>
                </a:cubicBezTo>
                <a:close/>
                <a:moveTo>
                  <a:pt x="656548" y="822610"/>
                </a:moveTo>
                <a:lnTo>
                  <a:pt x="656548" y="841028"/>
                </a:lnTo>
                <a:cubicBezTo>
                  <a:pt x="658286" y="846291"/>
                  <a:pt x="684356" y="858569"/>
                  <a:pt x="732150" y="858569"/>
                </a:cubicBezTo>
                <a:cubicBezTo>
                  <a:pt x="780812" y="858569"/>
                  <a:pt x="806012" y="847168"/>
                  <a:pt x="808620" y="841028"/>
                </a:cubicBezTo>
                <a:lnTo>
                  <a:pt x="808620" y="838397"/>
                </a:lnTo>
                <a:lnTo>
                  <a:pt x="808620" y="822610"/>
                </a:lnTo>
                <a:cubicBezTo>
                  <a:pt x="789502" y="832258"/>
                  <a:pt x="760826" y="836643"/>
                  <a:pt x="732150" y="836643"/>
                </a:cubicBezTo>
                <a:cubicBezTo>
                  <a:pt x="704342" y="836643"/>
                  <a:pt x="675666" y="832258"/>
                  <a:pt x="656548" y="822610"/>
                </a:cubicBezTo>
                <a:close/>
                <a:moveTo>
                  <a:pt x="97675" y="822456"/>
                </a:moveTo>
                <a:lnTo>
                  <a:pt x="97675" y="840921"/>
                </a:lnTo>
                <a:cubicBezTo>
                  <a:pt x="99413" y="846197"/>
                  <a:pt x="125483" y="858507"/>
                  <a:pt x="174145" y="858507"/>
                </a:cubicBezTo>
                <a:cubicBezTo>
                  <a:pt x="221070" y="858507"/>
                  <a:pt x="247140" y="847076"/>
                  <a:pt x="250616" y="840921"/>
                </a:cubicBezTo>
                <a:lnTo>
                  <a:pt x="250616" y="838283"/>
                </a:lnTo>
                <a:lnTo>
                  <a:pt x="250616" y="822456"/>
                </a:lnTo>
                <a:cubicBezTo>
                  <a:pt x="230629" y="832128"/>
                  <a:pt x="201953" y="836525"/>
                  <a:pt x="174145" y="836525"/>
                </a:cubicBezTo>
                <a:cubicBezTo>
                  <a:pt x="146338" y="836525"/>
                  <a:pt x="116793" y="832128"/>
                  <a:pt x="97675" y="822456"/>
                </a:cubicBezTo>
                <a:close/>
                <a:moveTo>
                  <a:pt x="379838" y="776223"/>
                </a:moveTo>
                <a:lnTo>
                  <a:pt x="379838" y="794625"/>
                </a:lnTo>
                <a:cubicBezTo>
                  <a:pt x="382484" y="799882"/>
                  <a:pt x="408058" y="812150"/>
                  <a:pt x="457442" y="812150"/>
                </a:cubicBezTo>
                <a:cubicBezTo>
                  <a:pt x="505946" y="812150"/>
                  <a:pt x="531520" y="799882"/>
                  <a:pt x="535046" y="794625"/>
                </a:cubicBezTo>
                <a:lnTo>
                  <a:pt x="535046" y="776223"/>
                </a:lnTo>
                <a:cubicBezTo>
                  <a:pt x="514764" y="785862"/>
                  <a:pt x="485662" y="790243"/>
                  <a:pt x="457442" y="790243"/>
                </a:cubicBezTo>
                <a:cubicBezTo>
                  <a:pt x="429222" y="790243"/>
                  <a:pt x="400122" y="785862"/>
                  <a:pt x="379838" y="776223"/>
                </a:cubicBezTo>
                <a:close/>
                <a:moveTo>
                  <a:pt x="656548" y="776126"/>
                </a:moveTo>
                <a:lnTo>
                  <a:pt x="656548" y="794544"/>
                </a:lnTo>
                <a:cubicBezTo>
                  <a:pt x="659156" y="799807"/>
                  <a:pt x="685224" y="812086"/>
                  <a:pt x="732150" y="812086"/>
                </a:cubicBezTo>
                <a:cubicBezTo>
                  <a:pt x="780812" y="812086"/>
                  <a:pt x="806012" y="799807"/>
                  <a:pt x="808620" y="794544"/>
                </a:cubicBezTo>
                <a:lnTo>
                  <a:pt x="808620" y="776126"/>
                </a:lnTo>
                <a:cubicBezTo>
                  <a:pt x="789502" y="785774"/>
                  <a:pt x="760826" y="790159"/>
                  <a:pt x="732150" y="790159"/>
                </a:cubicBezTo>
                <a:cubicBezTo>
                  <a:pt x="704342" y="790159"/>
                  <a:pt x="675666" y="785774"/>
                  <a:pt x="656548" y="776126"/>
                </a:cubicBezTo>
                <a:close/>
                <a:moveTo>
                  <a:pt x="97675" y="775854"/>
                </a:moveTo>
                <a:lnTo>
                  <a:pt x="97675" y="794319"/>
                </a:lnTo>
                <a:cubicBezTo>
                  <a:pt x="99413" y="799595"/>
                  <a:pt x="125483" y="811905"/>
                  <a:pt x="174145" y="811905"/>
                </a:cubicBezTo>
                <a:cubicBezTo>
                  <a:pt x="221070" y="811905"/>
                  <a:pt x="247140" y="799595"/>
                  <a:pt x="250616" y="794319"/>
                </a:cubicBezTo>
                <a:lnTo>
                  <a:pt x="250616" y="775854"/>
                </a:lnTo>
                <a:cubicBezTo>
                  <a:pt x="230629" y="785526"/>
                  <a:pt x="201953" y="789923"/>
                  <a:pt x="174145" y="789923"/>
                </a:cubicBezTo>
                <a:cubicBezTo>
                  <a:pt x="146338" y="789923"/>
                  <a:pt x="116793" y="785526"/>
                  <a:pt x="97675" y="775854"/>
                </a:cubicBezTo>
                <a:close/>
                <a:moveTo>
                  <a:pt x="656548" y="730520"/>
                </a:moveTo>
                <a:lnTo>
                  <a:pt x="656548" y="748061"/>
                </a:lnTo>
                <a:cubicBezTo>
                  <a:pt x="659156" y="753323"/>
                  <a:pt x="685224" y="766479"/>
                  <a:pt x="732150" y="766479"/>
                </a:cubicBezTo>
                <a:cubicBezTo>
                  <a:pt x="780812" y="766479"/>
                  <a:pt x="806012" y="753323"/>
                  <a:pt x="808620" y="748061"/>
                </a:cubicBezTo>
                <a:lnTo>
                  <a:pt x="808620" y="730520"/>
                </a:lnTo>
                <a:cubicBezTo>
                  <a:pt x="789502" y="739290"/>
                  <a:pt x="760826" y="743675"/>
                  <a:pt x="732150" y="743675"/>
                </a:cubicBezTo>
                <a:cubicBezTo>
                  <a:pt x="704342" y="743675"/>
                  <a:pt x="675666" y="739290"/>
                  <a:pt x="656548" y="730520"/>
                </a:cubicBezTo>
                <a:close/>
                <a:moveTo>
                  <a:pt x="97675" y="730131"/>
                </a:moveTo>
                <a:lnTo>
                  <a:pt x="97675" y="747717"/>
                </a:lnTo>
                <a:cubicBezTo>
                  <a:pt x="99413" y="752993"/>
                  <a:pt x="125483" y="766182"/>
                  <a:pt x="174145" y="766182"/>
                </a:cubicBezTo>
                <a:cubicBezTo>
                  <a:pt x="221070" y="766182"/>
                  <a:pt x="247140" y="752993"/>
                  <a:pt x="250616" y="747717"/>
                </a:cubicBezTo>
                <a:lnTo>
                  <a:pt x="250616" y="730131"/>
                </a:lnTo>
                <a:cubicBezTo>
                  <a:pt x="230629" y="738924"/>
                  <a:pt x="201953" y="743321"/>
                  <a:pt x="174145" y="743321"/>
                </a:cubicBezTo>
                <a:cubicBezTo>
                  <a:pt x="146338" y="743321"/>
                  <a:pt x="116793" y="738924"/>
                  <a:pt x="97675" y="730131"/>
                </a:cubicBezTo>
                <a:close/>
                <a:moveTo>
                  <a:pt x="379838" y="729781"/>
                </a:moveTo>
                <a:lnTo>
                  <a:pt x="379838" y="748183"/>
                </a:lnTo>
                <a:cubicBezTo>
                  <a:pt x="382484" y="753440"/>
                  <a:pt x="408058" y="766584"/>
                  <a:pt x="457442" y="766584"/>
                </a:cubicBezTo>
                <a:cubicBezTo>
                  <a:pt x="505946" y="766584"/>
                  <a:pt x="531520" y="753440"/>
                  <a:pt x="535046" y="748183"/>
                </a:cubicBezTo>
                <a:lnTo>
                  <a:pt x="535046" y="730657"/>
                </a:lnTo>
                <a:cubicBezTo>
                  <a:pt x="514764" y="739420"/>
                  <a:pt x="485662" y="743801"/>
                  <a:pt x="457442" y="743801"/>
                </a:cubicBezTo>
                <a:cubicBezTo>
                  <a:pt x="429222" y="743801"/>
                  <a:pt x="400122" y="739420"/>
                  <a:pt x="379838" y="729781"/>
                </a:cubicBezTo>
                <a:close/>
                <a:moveTo>
                  <a:pt x="379838" y="684216"/>
                </a:moveTo>
                <a:lnTo>
                  <a:pt x="379838" y="701741"/>
                </a:lnTo>
                <a:cubicBezTo>
                  <a:pt x="382484" y="706998"/>
                  <a:pt x="408058" y="720142"/>
                  <a:pt x="457442" y="720142"/>
                </a:cubicBezTo>
                <a:cubicBezTo>
                  <a:pt x="505946" y="720142"/>
                  <a:pt x="531520" y="707875"/>
                  <a:pt x="535046" y="701741"/>
                </a:cubicBezTo>
                <a:lnTo>
                  <a:pt x="535046" y="684216"/>
                </a:lnTo>
                <a:cubicBezTo>
                  <a:pt x="514764" y="692978"/>
                  <a:pt x="485662" y="698236"/>
                  <a:pt x="457442" y="698236"/>
                </a:cubicBezTo>
                <a:cubicBezTo>
                  <a:pt x="429222" y="698236"/>
                  <a:pt x="400122" y="692978"/>
                  <a:pt x="379838" y="684216"/>
                </a:cubicBezTo>
                <a:close/>
                <a:moveTo>
                  <a:pt x="656548" y="684036"/>
                </a:moveTo>
                <a:lnTo>
                  <a:pt x="656548" y="702454"/>
                </a:lnTo>
                <a:cubicBezTo>
                  <a:pt x="659156" y="707716"/>
                  <a:pt x="685224" y="719995"/>
                  <a:pt x="732150" y="719995"/>
                </a:cubicBezTo>
                <a:cubicBezTo>
                  <a:pt x="780812" y="719995"/>
                  <a:pt x="806012" y="707716"/>
                  <a:pt x="808620" y="702454"/>
                </a:cubicBezTo>
                <a:lnTo>
                  <a:pt x="808620" y="684036"/>
                </a:lnTo>
                <a:cubicBezTo>
                  <a:pt x="789502" y="692806"/>
                  <a:pt x="760826" y="698069"/>
                  <a:pt x="732150" y="698069"/>
                </a:cubicBezTo>
                <a:cubicBezTo>
                  <a:pt x="704342" y="698069"/>
                  <a:pt x="675666" y="692806"/>
                  <a:pt x="656548" y="684036"/>
                </a:cubicBezTo>
                <a:close/>
                <a:moveTo>
                  <a:pt x="97675" y="683529"/>
                </a:moveTo>
                <a:lnTo>
                  <a:pt x="97675" y="701115"/>
                </a:lnTo>
                <a:cubicBezTo>
                  <a:pt x="100282" y="707270"/>
                  <a:pt x="125483" y="719580"/>
                  <a:pt x="174145" y="719580"/>
                </a:cubicBezTo>
                <a:cubicBezTo>
                  <a:pt x="221939" y="719580"/>
                  <a:pt x="247140" y="706390"/>
                  <a:pt x="250616" y="701115"/>
                </a:cubicBezTo>
                <a:lnTo>
                  <a:pt x="250616" y="683529"/>
                </a:lnTo>
                <a:cubicBezTo>
                  <a:pt x="230629" y="692322"/>
                  <a:pt x="201953" y="697598"/>
                  <a:pt x="174145" y="697598"/>
                </a:cubicBezTo>
                <a:cubicBezTo>
                  <a:pt x="146338" y="697598"/>
                  <a:pt x="116793" y="692322"/>
                  <a:pt x="97675" y="683529"/>
                </a:cubicBezTo>
                <a:close/>
                <a:moveTo>
                  <a:pt x="379838" y="637774"/>
                </a:moveTo>
                <a:lnTo>
                  <a:pt x="379838" y="656175"/>
                </a:lnTo>
                <a:cubicBezTo>
                  <a:pt x="383366" y="661433"/>
                  <a:pt x="408058" y="673700"/>
                  <a:pt x="457442" y="673700"/>
                </a:cubicBezTo>
                <a:cubicBezTo>
                  <a:pt x="505946" y="673700"/>
                  <a:pt x="531520" y="661433"/>
                  <a:pt x="535046" y="656175"/>
                </a:cubicBezTo>
                <a:lnTo>
                  <a:pt x="535046" y="637774"/>
                </a:lnTo>
                <a:cubicBezTo>
                  <a:pt x="514764" y="646536"/>
                  <a:pt x="485662" y="651794"/>
                  <a:pt x="457442" y="651794"/>
                </a:cubicBezTo>
                <a:cubicBezTo>
                  <a:pt x="429222" y="651794"/>
                  <a:pt x="400122" y="646536"/>
                  <a:pt x="379838" y="637774"/>
                </a:cubicBezTo>
                <a:close/>
                <a:moveTo>
                  <a:pt x="656548" y="637552"/>
                </a:moveTo>
                <a:lnTo>
                  <a:pt x="656548" y="655970"/>
                </a:lnTo>
                <a:cubicBezTo>
                  <a:pt x="659156" y="661232"/>
                  <a:pt x="685224" y="673511"/>
                  <a:pt x="732150" y="673511"/>
                </a:cubicBezTo>
                <a:cubicBezTo>
                  <a:pt x="780812" y="673511"/>
                  <a:pt x="806012" y="661232"/>
                  <a:pt x="808620" y="655970"/>
                </a:cubicBezTo>
                <a:lnTo>
                  <a:pt x="808620" y="637552"/>
                </a:lnTo>
                <a:cubicBezTo>
                  <a:pt x="789502" y="646322"/>
                  <a:pt x="760826" y="651585"/>
                  <a:pt x="732150" y="651585"/>
                </a:cubicBezTo>
                <a:cubicBezTo>
                  <a:pt x="704342" y="651585"/>
                  <a:pt x="675666" y="646322"/>
                  <a:pt x="656548" y="637552"/>
                </a:cubicBezTo>
                <a:close/>
                <a:moveTo>
                  <a:pt x="97675" y="636927"/>
                </a:moveTo>
                <a:lnTo>
                  <a:pt x="97675" y="655392"/>
                </a:lnTo>
                <a:cubicBezTo>
                  <a:pt x="100282" y="660668"/>
                  <a:pt x="126352" y="672978"/>
                  <a:pt x="174145" y="672978"/>
                </a:cubicBezTo>
                <a:cubicBezTo>
                  <a:pt x="221939" y="672978"/>
                  <a:pt x="247140" y="660668"/>
                  <a:pt x="250616" y="655392"/>
                </a:cubicBezTo>
                <a:lnTo>
                  <a:pt x="250616" y="636927"/>
                </a:lnTo>
                <a:cubicBezTo>
                  <a:pt x="230629" y="645720"/>
                  <a:pt x="201953" y="650995"/>
                  <a:pt x="174145" y="650995"/>
                </a:cubicBezTo>
                <a:cubicBezTo>
                  <a:pt x="146338" y="650995"/>
                  <a:pt x="116793" y="645720"/>
                  <a:pt x="97675" y="636927"/>
                </a:cubicBezTo>
                <a:close/>
                <a:moveTo>
                  <a:pt x="174145" y="590325"/>
                </a:moveTo>
                <a:cubicBezTo>
                  <a:pt x="168932" y="590325"/>
                  <a:pt x="163718" y="591204"/>
                  <a:pt x="159373" y="591204"/>
                </a:cubicBezTo>
                <a:cubicBezTo>
                  <a:pt x="158504" y="591204"/>
                  <a:pt x="157635" y="591204"/>
                  <a:pt x="156766" y="591204"/>
                </a:cubicBezTo>
                <a:cubicBezTo>
                  <a:pt x="143731" y="592083"/>
                  <a:pt x="132435" y="593842"/>
                  <a:pt x="123745" y="596480"/>
                </a:cubicBezTo>
                <a:cubicBezTo>
                  <a:pt x="121138" y="597359"/>
                  <a:pt x="117662" y="598238"/>
                  <a:pt x="115924" y="598238"/>
                </a:cubicBezTo>
                <a:cubicBezTo>
                  <a:pt x="115055" y="598238"/>
                  <a:pt x="115055" y="598238"/>
                  <a:pt x="114186" y="598238"/>
                </a:cubicBezTo>
                <a:cubicBezTo>
                  <a:pt x="113317" y="599118"/>
                  <a:pt x="113317" y="599118"/>
                  <a:pt x="112448" y="599118"/>
                </a:cubicBezTo>
                <a:cubicBezTo>
                  <a:pt x="111579" y="599997"/>
                  <a:pt x="110710" y="599997"/>
                  <a:pt x="110710" y="599997"/>
                </a:cubicBezTo>
                <a:lnTo>
                  <a:pt x="109841" y="599997"/>
                </a:lnTo>
                <a:cubicBezTo>
                  <a:pt x="102889" y="603514"/>
                  <a:pt x="98544" y="606152"/>
                  <a:pt x="97675" y="608790"/>
                </a:cubicBezTo>
                <a:cubicBezTo>
                  <a:pt x="100282" y="614065"/>
                  <a:pt x="125483" y="627255"/>
                  <a:pt x="174145" y="627255"/>
                </a:cubicBezTo>
                <a:cubicBezTo>
                  <a:pt x="221070" y="627255"/>
                  <a:pt x="247140" y="614065"/>
                  <a:pt x="250616" y="608790"/>
                </a:cubicBezTo>
                <a:cubicBezTo>
                  <a:pt x="248009" y="604393"/>
                  <a:pt x="230629" y="594721"/>
                  <a:pt x="198477" y="592083"/>
                </a:cubicBezTo>
                <a:cubicBezTo>
                  <a:pt x="196739" y="592083"/>
                  <a:pt x="196739" y="592083"/>
                  <a:pt x="195870" y="592083"/>
                </a:cubicBezTo>
                <a:cubicBezTo>
                  <a:pt x="194132" y="591204"/>
                  <a:pt x="193263" y="591204"/>
                  <a:pt x="190656" y="591204"/>
                </a:cubicBezTo>
                <a:cubicBezTo>
                  <a:pt x="188918" y="591204"/>
                  <a:pt x="187180" y="591204"/>
                  <a:pt x="185442" y="591204"/>
                </a:cubicBezTo>
                <a:cubicBezTo>
                  <a:pt x="184573" y="591204"/>
                  <a:pt x="183704" y="591204"/>
                  <a:pt x="181966" y="591204"/>
                </a:cubicBezTo>
                <a:cubicBezTo>
                  <a:pt x="180228" y="590325"/>
                  <a:pt x="176752" y="590325"/>
                  <a:pt x="174145" y="590325"/>
                </a:cubicBezTo>
                <a:close/>
                <a:moveTo>
                  <a:pt x="379838" y="580817"/>
                </a:moveTo>
                <a:lnTo>
                  <a:pt x="379838" y="609733"/>
                </a:lnTo>
                <a:cubicBezTo>
                  <a:pt x="383366" y="614991"/>
                  <a:pt x="408058" y="628135"/>
                  <a:pt x="457442" y="628135"/>
                </a:cubicBezTo>
                <a:cubicBezTo>
                  <a:pt x="506828" y="628135"/>
                  <a:pt x="531520" y="614991"/>
                  <a:pt x="535046" y="609733"/>
                </a:cubicBezTo>
                <a:lnTo>
                  <a:pt x="535046" y="580817"/>
                </a:lnTo>
                <a:cubicBezTo>
                  <a:pt x="514764" y="590456"/>
                  <a:pt x="485662" y="594837"/>
                  <a:pt x="457442" y="594837"/>
                </a:cubicBezTo>
                <a:cubicBezTo>
                  <a:pt x="429222" y="594837"/>
                  <a:pt x="400122" y="590456"/>
                  <a:pt x="379838" y="580817"/>
                </a:cubicBezTo>
                <a:close/>
                <a:moveTo>
                  <a:pt x="656548" y="580543"/>
                </a:moveTo>
                <a:lnTo>
                  <a:pt x="656548" y="609486"/>
                </a:lnTo>
                <a:cubicBezTo>
                  <a:pt x="659156" y="614748"/>
                  <a:pt x="685224" y="627904"/>
                  <a:pt x="732150" y="627904"/>
                </a:cubicBezTo>
                <a:cubicBezTo>
                  <a:pt x="780812" y="627904"/>
                  <a:pt x="806012" y="614748"/>
                  <a:pt x="808620" y="609486"/>
                </a:cubicBezTo>
                <a:lnTo>
                  <a:pt x="808620" y="580543"/>
                </a:lnTo>
                <a:cubicBezTo>
                  <a:pt x="789502" y="590191"/>
                  <a:pt x="760826" y="594576"/>
                  <a:pt x="732150" y="594576"/>
                </a:cubicBezTo>
                <a:cubicBezTo>
                  <a:pt x="704342" y="594576"/>
                  <a:pt x="675666" y="590191"/>
                  <a:pt x="656548" y="580543"/>
                </a:cubicBezTo>
                <a:close/>
                <a:moveTo>
                  <a:pt x="174145" y="566584"/>
                </a:moveTo>
                <a:cubicBezTo>
                  <a:pt x="221939" y="566584"/>
                  <a:pt x="273209" y="579773"/>
                  <a:pt x="273209" y="608790"/>
                </a:cubicBezTo>
                <a:cubicBezTo>
                  <a:pt x="273209" y="608790"/>
                  <a:pt x="273209" y="610548"/>
                  <a:pt x="273209" y="611428"/>
                </a:cubicBezTo>
                <a:lnTo>
                  <a:pt x="273209" y="655392"/>
                </a:lnTo>
                <a:cubicBezTo>
                  <a:pt x="273209" y="656271"/>
                  <a:pt x="273209" y="657150"/>
                  <a:pt x="273209" y="657150"/>
                </a:cubicBezTo>
                <a:lnTo>
                  <a:pt x="273209" y="701115"/>
                </a:lnTo>
                <a:cubicBezTo>
                  <a:pt x="273209" y="701994"/>
                  <a:pt x="273209" y="702873"/>
                  <a:pt x="273209" y="703753"/>
                </a:cubicBezTo>
                <a:lnTo>
                  <a:pt x="273209" y="747717"/>
                </a:lnTo>
                <a:cubicBezTo>
                  <a:pt x="273209" y="748596"/>
                  <a:pt x="273209" y="749476"/>
                  <a:pt x="273209" y="750355"/>
                </a:cubicBezTo>
                <a:lnTo>
                  <a:pt x="273209" y="794319"/>
                </a:lnTo>
                <a:cubicBezTo>
                  <a:pt x="273209" y="795198"/>
                  <a:pt x="273209" y="796078"/>
                  <a:pt x="273209" y="796078"/>
                </a:cubicBezTo>
                <a:lnTo>
                  <a:pt x="273209" y="838283"/>
                </a:lnTo>
                <a:cubicBezTo>
                  <a:pt x="273209" y="838283"/>
                  <a:pt x="273209" y="840042"/>
                  <a:pt x="273209" y="840921"/>
                </a:cubicBezTo>
                <a:cubicBezTo>
                  <a:pt x="273209" y="869058"/>
                  <a:pt x="221939" y="882248"/>
                  <a:pt x="174145" y="882248"/>
                </a:cubicBezTo>
                <a:cubicBezTo>
                  <a:pt x="125483" y="882248"/>
                  <a:pt x="73344" y="869058"/>
                  <a:pt x="73344" y="840921"/>
                </a:cubicBezTo>
                <a:cubicBezTo>
                  <a:pt x="73344" y="840042"/>
                  <a:pt x="73344" y="838283"/>
                  <a:pt x="74213" y="838283"/>
                </a:cubicBezTo>
                <a:lnTo>
                  <a:pt x="74213" y="796078"/>
                </a:lnTo>
                <a:cubicBezTo>
                  <a:pt x="73344" y="796078"/>
                  <a:pt x="73344" y="795198"/>
                  <a:pt x="73344" y="794319"/>
                </a:cubicBezTo>
                <a:lnTo>
                  <a:pt x="74213" y="794319"/>
                </a:lnTo>
                <a:lnTo>
                  <a:pt x="74213" y="750355"/>
                </a:lnTo>
                <a:cubicBezTo>
                  <a:pt x="73344" y="749476"/>
                  <a:pt x="73344" y="748596"/>
                  <a:pt x="73344" y="747717"/>
                </a:cubicBezTo>
                <a:lnTo>
                  <a:pt x="74213" y="747717"/>
                </a:lnTo>
                <a:lnTo>
                  <a:pt x="74213" y="703753"/>
                </a:lnTo>
                <a:cubicBezTo>
                  <a:pt x="73344" y="702873"/>
                  <a:pt x="73344" y="701994"/>
                  <a:pt x="73344" y="701115"/>
                </a:cubicBezTo>
                <a:lnTo>
                  <a:pt x="74213" y="701115"/>
                </a:lnTo>
                <a:lnTo>
                  <a:pt x="74213" y="657150"/>
                </a:lnTo>
                <a:cubicBezTo>
                  <a:pt x="73344" y="657150"/>
                  <a:pt x="73344" y="656271"/>
                  <a:pt x="73344" y="655392"/>
                </a:cubicBezTo>
                <a:lnTo>
                  <a:pt x="74213" y="655392"/>
                </a:lnTo>
                <a:lnTo>
                  <a:pt x="74213" y="611428"/>
                </a:lnTo>
                <a:cubicBezTo>
                  <a:pt x="73344" y="610548"/>
                  <a:pt x="73344" y="608790"/>
                  <a:pt x="73344" y="608790"/>
                </a:cubicBezTo>
                <a:cubicBezTo>
                  <a:pt x="73344" y="579773"/>
                  <a:pt x="125483" y="566584"/>
                  <a:pt x="174145" y="566584"/>
                </a:cubicBezTo>
                <a:close/>
                <a:moveTo>
                  <a:pt x="379838" y="524736"/>
                </a:moveTo>
                <a:lnTo>
                  <a:pt x="379838" y="552776"/>
                </a:lnTo>
                <a:cubicBezTo>
                  <a:pt x="383366" y="558910"/>
                  <a:pt x="408940" y="571178"/>
                  <a:pt x="457442" y="571178"/>
                </a:cubicBezTo>
                <a:cubicBezTo>
                  <a:pt x="506828" y="571178"/>
                  <a:pt x="531520" y="558910"/>
                  <a:pt x="535046" y="552776"/>
                </a:cubicBezTo>
                <a:lnTo>
                  <a:pt x="535046" y="524736"/>
                </a:lnTo>
                <a:cubicBezTo>
                  <a:pt x="514764" y="534375"/>
                  <a:pt x="485662" y="538756"/>
                  <a:pt x="457442" y="538756"/>
                </a:cubicBezTo>
                <a:cubicBezTo>
                  <a:pt x="429222" y="538756"/>
                  <a:pt x="400122" y="534375"/>
                  <a:pt x="379838" y="524736"/>
                </a:cubicBezTo>
                <a:close/>
                <a:moveTo>
                  <a:pt x="656548" y="524412"/>
                </a:moveTo>
                <a:lnTo>
                  <a:pt x="656548" y="552477"/>
                </a:lnTo>
                <a:cubicBezTo>
                  <a:pt x="659156" y="558617"/>
                  <a:pt x="685224" y="570896"/>
                  <a:pt x="732150" y="570896"/>
                </a:cubicBezTo>
                <a:cubicBezTo>
                  <a:pt x="780812" y="570896"/>
                  <a:pt x="806012" y="558617"/>
                  <a:pt x="808620" y="552477"/>
                </a:cubicBezTo>
                <a:lnTo>
                  <a:pt x="808620" y="524412"/>
                </a:lnTo>
                <a:cubicBezTo>
                  <a:pt x="789502" y="534059"/>
                  <a:pt x="760826" y="538445"/>
                  <a:pt x="732150" y="538445"/>
                </a:cubicBezTo>
                <a:cubicBezTo>
                  <a:pt x="704342" y="538445"/>
                  <a:pt x="675666" y="534059"/>
                  <a:pt x="656548" y="524412"/>
                </a:cubicBezTo>
                <a:close/>
                <a:moveTo>
                  <a:pt x="63252" y="516400"/>
                </a:moveTo>
                <a:cubicBezTo>
                  <a:pt x="70322" y="516400"/>
                  <a:pt x="75624" y="521702"/>
                  <a:pt x="75624" y="528772"/>
                </a:cubicBezTo>
                <a:lnTo>
                  <a:pt x="75624" y="540260"/>
                </a:lnTo>
                <a:lnTo>
                  <a:pt x="87112" y="540260"/>
                </a:lnTo>
                <a:cubicBezTo>
                  <a:pt x="94181" y="540260"/>
                  <a:pt x="99483" y="546445"/>
                  <a:pt x="99483" y="552631"/>
                </a:cubicBezTo>
                <a:cubicBezTo>
                  <a:pt x="99483" y="559701"/>
                  <a:pt x="94181" y="565003"/>
                  <a:pt x="87112" y="565003"/>
                </a:cubicBezTo>
                <a:lnTo>
                  <a:pt x="75624" y="565003"/>
                </a:lnTo>
                <a:lnTo>
                  <a:pt x="75624" y="576491"/>
                </a:lnTo>
                <a:cubicBezTo>
                  <a:pt x="75624" y="583560"/>
                  <a:pt x="70322" y="588862"/>
                  <a:pt x="63252" y="588862"/>
                </a:cubicBezTo>
                <a:cubicBezTo>
                  <a:pt x="57066" y="588862"/>
                  <a:pt x="51764" y="583560"/>
                  <a:pt x="51764" y="576491"/>
                </a:cubicBezTo>
                <a:lnTo>
                  <a:pt x="51764" y="565003"/>
                </a:lnTo>
                <a:lnTo>
                  <a:pt x="39393" y="565003"/>
                </a:lnTo>
                <a:cubicBezTo>
                  <a:pt x="32323" y="565003"/>
                  <a:pt x="27021" y="559701"/>
                  <a:pt x="27021" y="552631"/>
                </a:cubicBezTo>
                <a:cubicBezTo>
                  <a:pt x="27021" y="546445"/>
                  <a:pt x="32323" y="540260"/>
                  <a:pt x="39393" y="540260"/>
                </a:cubicBezTo>
                <a:lnTo>
                  <a:pt x="51764" y="540260"/>
                </a:lnTo>
                <a:lnTo>
                  <a:pt x="51764" y="528772"/>
                </a:lnTo>
                <a:cubicBezTo>
                  <a:pt x="51764" y="521702"/>
                  <a:pt x="57066" y="516400"/>
                  <a:pt x="63252" y="516400"/>
                </a:cubicBezTo>
                <a:close/>
                <a:moveTo>
                  <a:pt x="656548" y="484944"/>
                </a:moveTo>
                <a:lnTo>
                  <a:pt x="656548" y="496346"/>
                </a:lnTo>
                <a:cubicBezTo>
                  <a:pt x="659156" y="501608"/>
                  <a:pt x="685224" y="514764"/>
                  <a:pt x="732150" y="514764"/>
                </a:cubicBezTo>
                <a:cubicBezTo>
                  <a:pt x="780812" y="514764"/>
                  <a:pt x="806012" y="501608"/>
                  <a:pt x="808620" y="496346"/>
                </a:cubicBezTo>
                <a:lnTo>
                  <a:pt x="808620" y="484944"/>
                </a:lnTo>
                <a:cubicBezTo>
                  <a:pt x="789502" y="493715"/>
                  <a:pt x="760826" y="498100"/>
                  <a:pt x="732150" y="498100"/>
                </a:cubicBezTo>
                <a:cubicBezTo>
                  <a:pt x="704342" y="498100"/>
                  <a:pt x="675666" y="493715"/>
                  <a:pt x="656548" y="484944"/>
                </a:cubicBezTo>
                <a:close/>
                <a:moveTo>
                  <a:pt x="457442" y="478294"/>
                </a:moveTo>
                <a:cubicBezTo>
                  <a:pt x="408940" y="478294"/>
                  <a:pt x="383366" y="491438"/>
                  <a:pt x="379838" y="496696"/>
                </a:cubicBezTo>
                <a:cubicBezTo>
                  <a:pt x="383366" y="501953"/>
                  <a:pt x="408940" y="515097"/>
                  <a:pt x="457442" y="515097"/>
                </a:cubicBezTo>
                <a:cubicBezTo>
                  <a:pt x="505946" y="515097"/>
                  <a:pt x="531520" y="501953"/>
                  <a:pt x="535046" y="496696"/>
                </a:cubicBezTo>
                <a:cubicBezTo>
                  <a:pt x="534164" y="494067"/>
                  <a:pt x="529756" y="491438"/>
                  <a:pt x="521818" y="487933"/>
                </a:cubicBezTo>
                <a:cubicBezTo>
                  <a:pt x="509472" y="483552"/>
                  <a:pt x="488308" y="478294"/>
                  <a:pt x="457442" y="478294"/>
                </a:cubicBezTo>
                <a:close/>
                <a:moveTo>
                  <a:pt x="457442" y="454635"/>
                </a:moveTo>
                <a:cubicBezTo>
                  <a:pt x="506828" y="454635"/>
                  <a:pt x="558858" y="467779"/>
                  <a:pt x="558858" y="496696"/>
                </a:cubicBezTo>
                <a:cubicBezTo>
                  <a:pt x="558858" y="497572"/>
                  <a:pt x="558858" y="498448"/>
                  <a:pt x="558858" y="498448"/>
                </a:cubicBezTo>
                <a:lnTo>
                  <a:pt x="558858" y="552776"/>
                </a:lnTo>
                <a:cubicBezTo>
                  <a:pt x="558858" y="553653"/>
                  <a:pt x="558858" y="554529"/>
                  <a:pt x="558858" y="555405"/>
                </a:cubicBezTo>
                <a:lnTo>
                  <a:pt x="558858" y="609733"/>
                </a:lnTo>
                <a:lnTo>
                  <a:pt x="558858" y="611486"/>
                </a:lnTo>
                <a:lnTo>
                  <a:pt x="558858" y="656175"/>
                </a:lnTo>
                <a:cubicBezTo>
                  <a:pt x="558858" y="657051"/>
                  <a:pt x="558858" y="657928"/>
                  <a:pt x="558858" y="657928"/>
                </a:cubicBezTo>
                <a:lnTo>
                  <a:pt x="558858" y="701741"/>
                </a:lnTo>
                <a:cubicBezTo>
                  <a:pt x="558858" y="702617"/>
                  <a:pt x="558858" y="703493"/>
                  <a:pt x="558858" y="704370"/>
                </a:cubicBezTo>
                <a:lnTo>
                  <a:pt x="558858" y="748183"/>
                </a:lnTo>
                <a:cubicBezTo>
                  <a:pt x="558858" y="749059"/>
                  <a:pt x="558858" y="749935"/>
                  <a:pt x="558858" y="750811"/>
                </a:cubicBezTo>
                <a:lnTo>
                  <a:pt x="558858" y="794625"/>
                </a:lnTo>
                <a:cubicBezTo>
                  <a:pt x="558858" y="795501"/>
                  <a:pt x="558858" y="796377"/>
                  <a:pt x="558858" y="796377"/>
                </a:cubicBezTo>
                <a:lnTo>
                  <a:pt x="558858" y="838438"/>
                </a:lnTo>
                <a:cubicBezTo>
                  <a:pt x="558858" y="838438"/>
                  <a:pt x="558858" y="840190"/>
                  <a:pt x="558858" y="841066"/>
                </a:cubicBezTo>
                <a:cubicBezTo>
                  <a:pt x="558858" y="869107"/>
                  <a:pt x="506828" y="882251"/>
                  <a:pt x="457442" y="882251"/>
                </a:cubicBezTo>
                <a:cubicBezTo>
                  <a:pt x="408058" y="882251"/>
                  <a:pt x="355146" y="869107"/>
                  <a:pt x="355146" y="841066"/>
                </a:cubicBezTo>
                <a:cubicBezTo>
                  <a:pt x="355146" y="840190"/>
                  <a:pt x="355146" y="838438"/>
                  <a:pt x="356028" y="838438"/>
                </a:cubicBezTo>
                <a:lnTo>
                  <a:pt x="356028" y="796377"/>
                </a:lnTo>
                <a:cubicBezTo>
                  <a:pt x="355146" y="796377"/>
                  <a:pt x="355146" y="795501"/>
                  <a:pt x="355146" y="794625"/>
                </a:cubicBezTo>
                <a:lnTo>
                  <a:pt x="356028" y="794625"/>
                </a:lnTo>
                <a:lnTo>
                  <a:pt x="356028" y="750811"/>
                </a:lnTo>
                <a:cubicBezTo>
                  <a:pt x="355146" y="749935"/>
                  <a:pt x="355146" y="749059"/>
                  <a:pt x="355146" y="748183"/>
                </a:cubicBezTo>
                <a:lnTo>
                  <a:pt x="356028" y="748183"/>
                </a:lnTo>
                <a:lnTo>
                  <a:pt x="356028" y="704370"/>
                </a:lnTo>
                <a:cubicBezTo>
                  <a:pt x="355146" y="703493"/>
                  <a:pt x="355146" y="702617"/>
                  <a:pt x="355146" y="701741"/>
                </a:cubicBezTo>
                <a:lnTo>
                  <a:pt x="356028" y="701741"/>
                </a:lnTo>
                <a:lnTo>
                  <a:pt x="356028" y="657928"/>
                </a:lnTo>
                <a:cubicBezTo>
                  <a:pt x="355146" y="657928"/>
                  <a:pt x="355146" y="657051"/>
                  <a:pt x="355146" y="656175"/>
                </a:cubicBezTo>
                <a:lnTo>
                  <a:pt x="356028" y="656175"/>
                </a:lnTo>
                <a:lnTo>
                  <a:pt x="356028" y="611486"/>
                </a:lnTo>
                <a:cubicBezTo>
                  <a:pt x="355146" y="611486"/>
                  <a:pt x="355146" y="609733"/>
                  <a:pt x="355146" y="609733"/>
                </a:cubicBezTo>
                <a:lnTo>
                  <a:pt x="356028" y="609733"/>
                </a:lnTo>
                <a:lnTo>
                  <a:pt x="356028" y="555405"/>
                </a:lnTo>
                <a:cubicBezTo>
                  <a:pt x="355146" y="554529"/>
                  <a:pt x="355146" y="553653"/>
                  <a:pt x="355146" y="552776"/>
                </a:cubicBezTo>
                <a:lnTo>
                  <a:pt x="356028" y="552776"/>
                </a:lnTo>
                <a:lnTo>
                  <a:pt x="356028" y="498448"/>
                </a:lnTo>
                <a:cubicBezTo>
                  <a:pt x="355146" y="498448"/>
                  <a:pt x="355146" y="497572"/>
                  <a:pt x="355146" y="496696"/>
                </a:cubicBezTo>
                <a:cubicBezTo>
                  <a:pt x="355146" y="467779"/>
                  <a:pt x="408058" y="454635"/>
                  <a:pt x="457442" y="454635"/>
                </a:cubicBezTo>
                <a:close/>
                <a:moveTo>
                  <a:pt x="656548" y="444600"/>
                </a:moveTo>
                <a:lnTo>
                  <a:pt x="656548" y="456879"/>
                </a:lnTo>
                <a:cubicBezTo>
                  <a:pt x="659156" y="462141"/>
                  <a:pt x="685224" y="475297"/>
                  <a:pt x="732150" y="475297"/>
                </a:cubicBezTo>
                <a:cubicBezTo>
                  <a:pt x="780812" y="475297"/>
                  <a:pt x="806012" y="462141"/>
                  <a:pt x="808620" y="456879"/>
                </a:cubicBezTo>
                <a:lnTo>
                  <a:pt x="808620" y="444600"/>
                </a:lnTo>
                <a:cubicBezTo>
                  <a:pt x="789502" y="454247"/>
                  <a:pt x="760826" y="458633"/>
                  <a:pt x="732150" y="458633"/>
                </a:cubicBezTo>
                <a:cubicBezTo>
                  <a:pt x="704342" y="458633"/>
                  <a:pt x="675666" y="454247"/>
                  <a:pt x="656548" y="444600"/>
                </a:cubicBezTo>
                <a:close/>
                <a:moveTo>
                  <a:pt x="656548" y="406009"/>
                </a:moveTo>
                <a:lnTo>
                  <a:pt x="656548" y="416534"/>
                </a:lnTo>
                <a:cubicBezTo>
                  <a:pt x="659156" y="422673"/>
                  <a:pt x="685224" y="434952"/>
                  <a:pt x="732150" y="434952"/>
                </a:cubicBezTo>
                <a:cubicBezTo>
                  <a:pt x="780812" y="434952"/>
                  <a:pt x="806012" y="422673"/>
                  <a:pt x="808620" y="416534"/>
                </a:cubicBezTo>
                <a:lnTo>
                  <a:pt x="808620" y="406009"/>
                </a:lnTo>
                <a:cubicBezTo>
                  <a:pt x="789502" y="415657"/>
                  <a:pt x="760826" y="419165"/>
                  <a:pt x="732150" y="419165"/>
                </a:cubicBezTo>
                <a:cubicBezTo>
                  <a:pt x="704342" y="419165"/>
                  <a:pt x="675666" y="415657"/>
                  <a:pt x="656548" y="406009"/>
                </a:cubicBezTo>
                <a:close/>
                <a:moveTo>
                  <a:pt x="732150" y="359526"/>
                </a:moveTo>
                <a:cubicBezTo>
                  <a:pt x="685224" y="359526"/>
                  <a:pt x="659156" y="371804"/>
                  <a:pt x="656548" y="377944"/>
                </a:cubicBezTo>
                <a:cubicBezTo>
                  <a:pt x="659156" y="383206"/>
                  <a:pt x="685224" y="395485"/>
                  <a:pt x="732150" y="395485"/>
                </a:cubicBezTo>
                <a:cubicBezTo>
                  <a:pt x="780812" y="395485"/>
                  <a:pt x="806012" y="383206"/>
                  <a:pt x="808620" y="377067"/>
                </a:cubicBezTo>
                <a:cubicBezTo>
                  <a:pt x="808620" y="376190"/>
                  <a:pt x="805144" y="373558"/>
                  <a:pt x="799930" y="370927"/>
                </a:cubicBezTo>
                <a:cubicBezTo>
                  <a:pt x="787764" y="365665"/>
                  <a:pt x="766040" y="359526"/>
                  <a:pt x="732150" y="359526"/>
                </a:cubicBezTo>
                <a:close/>
                <a:moveTo>
                  <a:pt x="732150" y="334968"/>
                </a:moveTo>
                <a:cubicBezTo>
                  <a:pt x="780812" y="334968"/>
                  <a:pt x="832952" y="349001"/>
                  <a:pt x="832952" y="377067"/>
                </a:cubicBezTo>
                <a:lnTo>
                  <a:pt x="832952" y="377944"/>
                </a:lnTo>
                <a:cubicBezTo>
                  <a:pt x="832952" y="378821"/>
                  <a:pt x="832952" y="379698"/>
                  <a:pt x="832952" y="379698"/>
                </a:cubicBezTo>
                <a:lnTo>
                  <a:pt x="832952" y="416534"/>
                </a:lnTo>
                <a:cubicBezTo>
                  <a:pt x="832952" y="417411"/>
                  <a:pt x="832952" y="418288"/>
                  <a:pt x="832952" y="419165"/>
                </a:cubicBezTo>
                <a:lnTo>
                  <a:pt x="832952" y="456879"/>
                </a:lnTo>
                <a:cubicBezTo>
                  <a:pt x="832952" y="456879"/>
                  <a:pt x="832952" y="457756"/>
                  <a:pt x="832952" y="458633"/>
                </a:cubicBezTo>
                <a:lnTo>
                  <a:pt x="832952" y="496346"/>
                </a:lnTo>
                <a:cubicBezTo>
                  <a:pt x="832952" y="497223"/>
                  <a:pt x="832952" y="498100"/>
                  <a:pt x="832952" y="498100"/>
                </a:cubicBezTo>
                <a:lnTo>
                  <a:pt x="832952" y="552477"/>
                </a:lnTo>
                <a:cubicBezTo>
                  <a:pt x="832952" y="553355"/>
                  <a:pt x="832952" y="554232"/>
                  <a:pt x="832952" y="555109"/>
                </a:cubicBezTo>
                <a:lnTo>
                  <a:pt x="832952" y="609486"/>
                </a:lnTo>
                <a:lnTo>
                  <a:pt x="832952" y="611240"/>
                </a:lnTo>
                <a:lnTo>
                  <a:pt x="832952" y="655970"/>
                </a:lnTo>
                <a:cubicBezTo>
                  <a:pt x="832952" y="656847"/>
                  <a:pt x="832952" y="657724"/>
                  <a:pt x="832952" y="657724"/>
                </a:cubicBezTo>
                <a:lnTo>
                  <a:pt x="832952" y="701577"/>
                </a:lnTo>
                <a:cubicBezTo>
                  <a:pt x="832952" y="702454"/>
                  <a:pt x="832952" y="703331"/>
                  <a:pt x="832952" y="704208"/>
                </a:cubicBezTo>
                <a:lnTo>
                  <a:pt x="832952" y="748061"/>
                </a:lnTo>
                <a:cubicBezTo>
                  <a:pt x="832952" y="748938"/>
                  <a:pt x="832952" y="749815"/>
                  <a:pt x="832952" y="750692"/>
                </a:cubicBezTo>
                <a:lnTo>
                  <a:pt x="832952" y="794544"/>
                </a:lnTo>
                <a:cubicBezTo>
                  <a:pt x="832952" y="795422"/>
                  <a:pt x="832952" y="796299"/>
                  <a:pt x="832952" y="797176"/>
                </a:cubicBezTo>
                <a:lnTo>
                  <a:pt x="832952" y="838397"/>
                </a:lnTo>
                <a:cubicBezTo>
                  <a:pt x="832952" y="838397"/>
                  <a:pt x="832952" y="840151"/>
                  <a:pt x="832952" y="841028"/>
                </a:cubicBezTo>
                <a:cubicBezTo>
                  <a:pt x="832952" y="869094"/>
                  <a:pt x="780812" y="882250"/>
                  <a:pt x="732150" y="882250"/>
                </a:cubicBezTo>
                <a:cubicBezTo>
                  <a:pt x="684356" y="882250"/>
                  <a:pt x="633086" y="869094"/>
                  <a:pt x="633086" y="841028"/>
                </a:cubicBezTo>
                <a:cubicBezTo>
                  <a:pt x="633086" y="840151"/>
                  <a:pt x="633086" y="838397"/>
                  <a:pt x="633086" y="838397"/>
                </a:cubicBezTo>
                <a:lnTo>
                  <a:pt x="633086" y="796299"/>
                </a:lnTo>
                <a:cubicBezTo>
                  <a:pt x="633086" y="796299"/>
                  <a:pt x="633086" y="795422"/>
                  <a:pt x="633086" y="794544"/>
                </a:cubicBezTo>
                <a:lnTo>
                  <a:pt x="633086" y="750692"/>
                </a:lnTo>
                <a:cubicBezTo>
                  <a:pt x="633086" y="749815"/>
                  <a:pt x="633086" y="748938"/>
                  <a:pt x="633086" y="748061"/>
                </a:cubicBezTo>
                <a:lnTo>
                  <a:pt x="633086" y="704208"/>
                </a:lnTo>
                <a:cubicBezTo>
                  <a:pt x="633086" y="703331"/>
                  <a:pt x="633086" y="702454"/>
                  <a:pt x="633086" y="701577"/>
                </a:cubicBezTo>
                <a:lnTo>
                  <a:pt x="633086" y="657724"/>
                </a:lnTo>
                <a:cubicBezTo>
                  <a:pt x="633086" y="657724"/>
                  <a:pt x="633086" y="656847"/>
                  <a:pt x="633086" y="655970"/>
                </a:cubicBezTo>
                <a:lnTo>
                  <a:pt x="633086" y="611240"/>
                </a:lnTo>
                <a:lnTo>
                  <a:pt x="633086" y="609486"/>
                </a:lnTo>
                <a:lnTo>
                  <a:pt x="633086" y="555109"/>
                </a:lnTo>
                <a:cubicBezTo>
                  <a:pt x="633086" y="554232"/>
                  <a:pt x="633086" y="553355"/>
                  <a:pt x="633086" y="552477"/>
                </a:cubicBezTo>
                <a:lnTo>
                  <a:pt x="633086" y="498100"/>
                </a:lnTo>
                <a:cubicBezTo>
                  <a:pt x="633086" y="498100"/>
                  <a:pt x="633086" y="497223"/>
                  <a:pt x="633086" y="496346"/>
                </a:cubicBezTo>
                <a:lnTo>
                  <a:pt x="633086" y="458633"/>
                </a:lnTo>
                <a:cubicBezTo>
                  <a:pt x="633086" y="457756"/>
                  <a:pt x="633086" y="456879"/>
                  <a:pt x="633086" y="456879"/>
                </a:cubicBezTo>
                <a:lnTo>
                  <a:pt x="633086" y="419165"/>
                </a:lnTo>
                <a:cubicBezTo>
                  <a:pt x="633086" y="418288"/>
                  <a:pt x="633086" y="417411"/>
                  <a:pt x="633086" y="416534"/>
                </a:cubicBezTo>
                <a:lnTo>
                  <a:pt x="633086" y="379698"/>
                </a:lnTo>
                <a:cubicBezTo>
                  <a:pt x="633086" y="379698"/>
                  <a:pt x="633086" y="378821"/>
                  <a:pt x="633086" y="377944"/>
                </a:cubicBezTo>
                <a:lnTo>
                  <a:pt x="633086" y="377067"/>
                </a:lnTo>
                <a:cubicBezTo>
                  <a:pt x="633086" y="349001"/>
                  <a:pt x="684356" y="334968"/>
                  <a:pt x="732150" y="334968"/>
                </a:cubicBezTo>
                <a:close/>
                <a:moveTo>
                  <a:pt x="810222" y="226880"/>
                </a:moveTo>
                <a:cubicBezTo>
                  <a:pt x="816330" y="226880"/>
                  <a:pt x="822440" y="232117"/>
                  <a:pt x="822440" y="239099"/>
                </a:cubicBezTo>
                <a:lnTo>
                  <a:pt x="822440" y="264409"/>
                </a:lnTo>
                <a:lnTo>
                  <a:pt x="847750" y="264409"/>
                </a:lnTo>
                <a:cubicBezTo>
                  <a:pt x="854732" y="264409"/>
                  <a:pt x="859968" y="269645"/>
                  <a:pt x="859968" y="276627"/>
                </a:cubicBezTo>
                <a:cubicBezTo>
                  <a:pt x="859968" y="282736"/>
                  <a:pt x="854732" y="287973"/>
                  <a:pt x="847750" y="287973"/>
                </a:cubicBezTo>
                <a:lnTo>
                  <a:pt x="822440" y="287973"/>
                </a:lnTo>
                <a:lnTo>
                  <a:pt x="822440" y="314156"/>
                </a:lnTo>
                <a:cubicBezTo>
                  <a:pt x="822440" y="320265"/>
                  <a:pt x="816330" y="326374"/>
                  <a:pt x="810222" y="326374"/>
                </a:cubicBezTo>
                <a:cubicBezTo>
                  <a:pt x="804112" y="326374"/>
                  <a:pt x="798002" y="320265"/>
                  <a:pt x="798002" y="314156"/>
                </a:cubicBezTo>
                <a:lnTo>
                  <a:pt x="798002" y="287973"/>
                </a:lnTo>
                <a:lnTo>
                  <a:pt x="771820" y="287973"/>
                </a:lnTo>
                <a:cubicBezTo>
                  <a:pt x="765710" y="287973"/>
                  <a:pt x="760474" y="282736"/>
                  <a:pt x="760474" y="276627"/>
                </a:cubicBezTo>
                <a:cubicBezTo>
                  <a:pt x="760474" y="269645"/>
                  <a:pt x="765710" y="264409"/>
                  <a:pt x="771820" y="264409"/>
                </a:cubicBezTo>
                <a:lnTo>
                  <a:pt x="798002" y="264409"/>
                </a:lnTo>
                <a:lnTo>
                  <a:pt x="798002" y="239099"/>
                </a:lnTo>
                <a:cubicBezTo>
                  <a:pt x="798002" y="232117"/>
                  <a:pt x="804112" y="226880"/>
                  <a:pt x="810222" y="226880"/>
                </a:cubicBezTo>
                <a:close/>
                <a:moveTo>
                  <a:pt x="800718" y="23695"/>
                </a:moveTo>
                <a:lnTo>
                  <a:pt x="667094" y="61433"/>
                </a:lnTo>
                <a:lnTo>
                  <a:pt x="695914" y="79863"/>
                </a:lnTo>
                <a:cubicBezTo>
                  <a:pt x="701154" y="82496"/>
                  <a:pt x="704648" y="86884"/>
                  <a:pt x="705522" y="93027"/>
                </a:cubicBezTo>
                <a:cubicBezTo>
                  <a:pt x="706394" y="99170"/>
                  <a:pt x="705522" y="105314"/>
                  <a:pt x="701154" y="109702"/>
                </a:cubicBezTo>
                <a:lnTo>
                  <a:pt x="541328" y="312431"/>
                </a:lnTo>
                <a:cubicBezTo>
                  <a:pt x="530848" y="325595"/>
                  <a:pt x="513380" y="328228"/>
                  <a:pt x="499408" y="319452"/>
                </a:cubicBezTo>
                <a:lnTo>
                  <a:pt x="371896" y="236956"/>
                </a:lnTo>
                <a:cubicBezTo>
                  <a:pt x="364035" y="232568"/>
                  <a:pt x="354428" y="230813"/>
                  <a:pt x="346568" y="230813"/>
                </a:cubicBezTo>
                <a:cubicBezTo>
                  <a:pt x="329101" y="230813"/>
                  <a:pt x="313380" y="237834"/>
                  <a:pt x="301153" y="251876"/>
                </a:cubicBezTo>
                <a:lnTo>
                  <a:pt x="110759" y="476546"/>
                </a:lnTo>
                <a:cubicBezTo>
                  <a:pt x="109013" y="478301"/>
                  <a:pt x="108139" y="480934"/>
                  <a:pt x="109013" y="482689"/>
                </a:cubicBezTo>
                <a:cubicBezTo>
                  <a:pt x="109013" y="485322"/>
                  <a:pt x="109886" y="487955"/>
                  <a:pt x="112506" y="488832"/>
                </a:cubicBezTo>
                <a:lnTo>
                  <a:pt x="153554" y="523937"/>
                </a:lnTo>
                <a:cubicBezTo>
                  <a:pt x="157048" y="527447"/>
                  <a:pt x="162288" y="526570"/>
                  <a:pt x="165781" y="523059"/>
                </a:cubicBezTo>
                <a:lnTo>
                  <a:pt x="329974" y="328228"/>
                </a:lnTo>
                <a:cubicBezTo>
                  <a:pt x="341328" y="315942"/>
                  <a:pt x="358795" y="312431"/>
                  <a:pt x="371896" y="322085"/>
                </a:cubicBezTo>
                <a:lnTo>
                  <a:pt x="500280" y="405459"/>
                </a:lnTo>
                <a:cubicBezTo>
                  <a:pt x="524734" y="417745"/>
                  <a:pt x="554430" y="411602"/>
                  <a:pt x="571022" y="389662"/>
                </a:cubicBezTo>
                <a:lnTo>
                  <a:pt x="571896" y="389662"/>
                </a:lnTo>
                <a:lnTo>
                  <a:pt x="764036" y="143929"/>
                </a:lnTo>
                <a:cubicBezTo>
                  <a:pt x="771024" y="136030"/>
                  <a:pt x="782378" y="134275"/>
                  <a:pt x="791984" y="139541"/>
                </a:cubicBezTo>
                <a:lnTo>
                  <a:pt x="826920" y="161481"/>
                </a:lnTo>
                <a:close/>
                <a:moveTo>
                  <a:pt x="796352" y="877"/>
                </a:moveTo>
                <a:cubicBezTo>
                  <a:pt x="802464" y="-878"/>
                  <a:pt x="808578" y="0"/>
                  <a:pt x="813818" y="3510"/>
                </a:cubicBezTo>
                <a:cubicBezTo>
                  <a:pt x="819058" y="7021"/>
                  <a:pt x="822552" y="12286"/>
                  <a:pt x="824298" y="18430"/>
                </a:cubicBezTo>
                <a:lnTo>
                  <a:pt x="850500" y="160604"/>
                </a:lnTo>
                <a:cubicBezTo>
                  <a:pt x="852246" y="169380"/>
                  <a:pt x="848754" y="178156"/>
                  <a:pt x="840892" y="182544"/>
                </a:cubicBezTo>
                <a:cubicBezTo>
                  <a:pt x="833906" y="188687"/>
                  <a:pt x="824298" y="188687"/>
                  <a:pt x="816438" y="183422"/>
                </a:cubicBezTo>
                <a:lnTo>
                  <a:pt x="782378" y="161481"/>
                </a:lnTo>
                <a:lnTo>
                  <a:pt x="590238" y="405459"/>
                </a:lnTo>
                <a:cubicBezTo>
                  <a:pt x="564910" y="435298"/>
                  <a:pt x="523862" y="444074"/>
                  <a:pt x="489800" y="426521"/>
                </a:cubicBezTo>
                <a:lnTo>
                  <a:pt x="488926" y="425644"/>
                </a:lnTo>
                <a:lnTo>
                  <a:pt x="358795" y="341393"/>
                </a:lnTo>
                <a:cubicBezTo>
                  <a:pt x="355302" y="339637"/>
                  <a:pt x="350935" y="340515"/>
                  <a:pt x="348315" y="343148"/>
                </a:cubicBezTo>
                <a:lnTo>
                  <a:pt x="184122" y="538856"/>
                </a:lnTo>
                <a:cubicBezTo>
                  <a:pt x="178009" y="545000"/>
                  <a:pt x="170148" y="549388"/>
                  <a:pt x="161415" y="550265"/>
                </a:cubicBezTo>
                <a:cubicBezTo>
                  <a:pt x="159668" y="550265"/>
                  <a:pt x="159668" y="550265"/>
                  <a:pt x="158795" y="550265"/>
                </a:cubicBezTo>
                <a:cubicBezTo>
                  <a:pt x="150934" y="550265"/>
                  <a:pt x="143074" y="547633"/>
                  <a:pt x="137834" y="542367"/>
                </a:cubicBezTo>
                <a:lnTo>
                  <a:pt x="95912" y="507262"/>
                </a:lnTo>
                <a:cubicBezTo>
                  <a:pt x="82812" y="494976"/>
                  <a:pt x="81065" y="474790"/>
                  <a:pt x="93292" y="461626"/>
                </a:cubicBezTo>
                <a:lnTo>
                  <a:pt x="282812" y="236079"/>
                </a:lnTo>
                <a:cubicBezTo>
                  <a:pt x="307267" y="207117"/>
                  <a:pt x="348315" y="198341"/>
                  <a:pt x="382376" y="215893"/>
                </a:cubicBezTo>
                <a:lnTo>
                  <a:pt x="384122" y="216771"/>
                </a:lnTo>
                <a:lnTo>
                  <a:pt x="512508" y="300145"/>
                </a:lnTo>
                <a:cubicBezTo>
                  <a:pt x="516000" y="301900"/>
                  <a:pt x="520368" y="301022"/>
                  <a:pt x="522988" y="298389"/>
                </a:cubicBezTo>
                <a:lnTo>
                  <a:pt x="680194" y="98293"/>
                </a:lnTo>
                <a:lnTo>
                  <a:pt x="651372" y="79863"/>
                </a:lnTo>
                <a:cubicBezTo>
                  <a:pt x="643512" y="74597"/>
                  <a:pt x="640018" y="65821"/>
                  <a:pt x="640892" y="57922"/>
                </a:cubicBezTo>
                <a:cubicBezTo>
                  <a:pt x="642638" y="48269"/>
                  <a:pt x="648752" y="41248"/>
                  <a:pt x="657486" y="3861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266" dirty="0">
              <a:latin typeface="Poppins" panose="00000500000000000000" pitchFamily="2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7595A19-3100-4567-A51B-9D5CCA2D1E0A}"/>
              </a:ext>
            </a:extLst>
          </p:cNvPr>
          <p:cNvSpPr txBox="1"/>
          <p:nvPr/>
        </p:nvSpPr>
        <p:spPr>
          <a:xfrm>
            <a:off x="762000" y="388826"/>
            <a:ext cx="10668000" cy="101566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6000" dirty="0">
                <a:solidFill>
                  <a:schemeClr val="accent1">
                    <a:satOff val="-3547"/>
                    <a:lumOff val="-10352"/>
                  </a:schemeClr>
                </a:solidFill>
                <a:latin typeface="+mj-lt"/>
                <a:cs typeface="Calibri Light"/>
                <a:sym typeface="Calibri Light"/>
              </a:rPr>
              <a:t>GOALS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ED08C36-CB9A-4DB2-A891-12E77B46D1D4}"/>
              </a:ext>
            </a:extLst>
          </p:cNvPr>
          <p:cNvSpPr txBox="1"/>
          <p:nvPr/>
        </p:nvSpPr>
        <p:spPr>
          <a:xfrm>
            <a:off x="4437072" y="5072404"/>
            <a:ext cx="2182467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000" b="1" spc="-15" dirty="0">
                <a:solidFill>
                  <a:schemeClr val="accent1"/>
                </a:solidFill>
                <a:latin typeface="Poppins" panose="00000500000000000000" pitchFamily="2" charset="0"/>
                <a:cs typeface="Poppins" pitchFamily="2" charset="77"/>
              </a:rPr>
              <a:t>EXPLORE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109A149-DA41-4980-98EE-5A09EA470F39}"/>
              </a:ext>
            </a:extLst>
          </p:cNvPr>
          <p:cNvSpPr txBox="1"/>
          <p:nvPr/>
        </p:nvSpPr>
        <p:spPr>
          <a:xfrm>
            <a:off x="4437072" y="5493902"/>
            <a:ext cx="2898225" cy="780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1400" spc="-10" dirty="0">
                <a:latin typeface="Poppins" panose="00000500000000000000" pitchFamily="2" charset="0"/>
                <a:cs typeface="Poppins" pitchFamily="2" charset="77"/>
              </a:rPr>
              <a:t>The relationship between lead exposure and crime rates in different states of the U.S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F964162-F668-47BC-B29E-86FDE00818B5}"/>
              </a:ext>
            </a:extLst>
          </p:cNvPr>
          <p:cNvSpPr txBox="1"/>
          <p:nvPr/>
        </p:nvSpPr>
        <p:spPr>
          <a:xfrm>
            <a:off x="5365962" y="2589332"/>
            <a:ext cx="2182467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000" b="1" spc="-15" dirty="0">
                <a:solidFill>
                  <a:schemeClr val="accent2"/>
                </a:solidFill>
                <a:latin typeface="Poppins" panose="00000500000000000000" pitchFamily="2" charset="0"/>
                <a:cs typeface="Poppins" pitchFamily="2" charset="77"/>
              </a:rPr>
              <a:t>INVESTIGATE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1C99472-93CF-48FB-84CE-B89AB6BA9FB6}"/>
              </a:ext>
            </a:extLst>
          </p:cNvPr>
          <p:cNvSpPr txBox="1"/>
          <p:nvPr/>
        </p:nvSpPr>
        <p:spPr>
          <a:xfrm>
            <a:off x="8132820" y="5072404"/>
            <a:ext cx="2182467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000" b="1" spc="-15" dirty="0">
                <a:solidFill>
                  <a:schemeClr val="accent3"/>
                </a:solidFill>
                <a:latin typeface="Poppins" panose="00000500000000000000" pitchFamily="2" charset="0"/>
                <a:cs typeface="Poppins" pitchFamily="2" charset="77"/>
              </a:rPr>
              <a:t>ANALYZE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4DC88E7-A2A5-491F-AE80-FFF27561CFD8}"/>
              </a:ext>
            </a:extLst>
          </p:cNvPr>
          <p:cNvSpPr txBox="1"/>
          <p:nvPr/>
        </p:nvSpPr>
        <p:spPr>
          <a:xfrm>
            <a:off x="8132821" y="5493902"/>
            <a:ext cx="2182467" cy="780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1400" spc="-10" dirty="0">
                <a:latin typeface="Poppins" panose="00000500000000000000" pitchFamily="2" charset="0"/>
                <a:cs typeface="Poppins" pitchFamily="2" charset="77"/>
              </a:rPr>
              <a:t>Crime rates in areas with known lead pipe infrastructure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CC15B94-5C84-400F-AFAF-43E7D5B82104}"/>
              </a:ext>
            </a:extLst>
          </p:cNvPr>
          <p:cNvSpPr txBox="1"/>
          <p:nvPr/>
        </p:nvSpPr>
        <p:spPr>
          <a:xfrm>
            <a:off x="9161293" y="2589332"/>
            <a:ext cx="2182467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000" b="1" spc="-15" dirty="0">
                <a:solidFill>
                  <a:schemeClr val="accent4"/>
                </a:solidFill>
                <a:latin typeface="Poppins" panose="00000500000000000000" pitchFamily="2" charset="0"/>
                <a:cs typeface="Poppins" pitchFamily="2" charset="77"/>
              </a:rPr>
              <a:t>SOLUTIONS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69AA77E-DD57-43D2-824A-D0C01995D485}"/>
              </a:ext>
            </a:extLst>
          </p:cNvPr>
          <p:cNvSpPr txBox="1"/>
          <p:nvPr/>
        </p:nvSpPr>
        <p:spPr>
          <a:xfrm>
            <a:off x="9161293" y="3010830"/>
            <a:ext cx="2797503" cy="780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1400" spc="-10" dirty="0">
                <a:latin typeface="Poppins" panose="00000500000000000000" pitchFamily="2" charset="0"/>
                <a:cs typeface="Poppins" pitchFamily="2" charset="77"/>
              </a:rPr>
              <a:t>Address the issue of lead exposure to prevent potential negative outcomes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355949-7E7E-FEF1-F150-FE97AEA39563}"/>
              </a:ext>
            </a:extLst>
          </p:cNvPr>
          <p:cNvSpPr txBox="1"/>
          <p:nvPr/>
        </p:nvSpPr>
        <p:spPr>
          <a:xfrm>
            <a:off x="5325170" y="3010830"/>
            <a:ext cx="2422109" cy="780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1400" spc="-10" dirty="0">
                <a:latin typeface="Poppins" panose="00000500000000000000" pitchFamily="2" charset="0"/>
                <a:cs typeface="Poppins" pitchFamily="2" charset="77"/>
              </a:rPr>
              <a:t>How lead exposure from lead pipes can potential link to criminal behavior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526">
            <a:extLst>
              <a:ext uri="{FF2B5EF4-FFF2-40B4-BE49-F238E27FC236}">
                <a16:creationId xmlns:a16="http://schemas.microsoft.com/office/drawing/2014/main" id="{293FEDF0-DEB3-184B-8D6A-BE82455AD73A}"/>
              </a:ext>
            </a:extLst>
          </p:cNvPr>
          <p:cNvSpPr/>
          <p:nvPr/>
        </p:nvSpPr>
        <p:spPr>
          <a:xfrm>
            <a:off x="5484943" y="1730984"/>
            <a:ext cx="1222744" cy="111872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64" h="1797">
                <a:moveTo>
                  <a:pt x="1208" y="1491"/>
                </a:moveTo>
                <a:lnTo>
                  <a:pt x="1739" y="1797"/>
                </a:lnTo>
                <a:lnTo>
                  <a:pt x="1856" y="1729"/>
                </a:lnTo>
                <a:cubicBezTo>
                  <a:pt x="1923" y="1691"/>
                  <a:pt x="1964" y="1620"/>
                  <a:pt x="1964" y="1543"/>
                </a:cubicBezTo>
                <a:lnTo>
                  <a:pt x="1964" y="658"/>
                </a:lnTo>
                <a:cubicBezTo>
                  <a:pt x="1964" y="581"/>
                  <a:pt x="1923" y="510"/>
                  <a:pt x="1856" y="471"/>
                </a:cubicBezTo>
                <a:lnTo>
                  <a:pt x="1090" y="28"/>
                </a:lnTo>
                <a:cubicBezTo>
                  <a:pt x="1023" y="-9"/>
                  <a:pt x="941" y="-9"/>
                  <a:pt x="874" y="28"/>
                </a:cubicBezTo>
                <a:lnTo>
                  <a:pt x="108" y="471"/>
                </a:lnTo>
                <a:cubicBezTo>
                  <a:pt x="41" y="510"/>
                  <a:pt x="0" y="581"/>
                  <a:pt x="0" y="658"/>
                </a:cubicBezTo>
                <a:lnTo>
                  <a:pt x="0" y="1543"/>
                </a:lnTo>
                <a:cubicBezTo>
                  <a:pt x="0" y="1620"/>
                  <a:pt x="41" y="1691"/>
                  <a:pt x="108" y="1729"/>
                </a:cubicBezTo>
                <a:lnTo>
                  <a:pt x="226" y="1797"/>
                </a:lnTo>
                <a:lnTo>
                  <a:pt x="755" y="1491"/>
                </a:lnTo>
                <a:cubicBezTo>
                  <a:pt x="896" y="1411"/>
                  <a:pt x="1068" y="1411"/>
                  <a:pt x="1208" y="1491"/>
                </a:cubicBez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45000" tIns="22500" rIns="45000" bIns="22500" anchor="ctr" anchorCtr="1" compatLnSpc="0"/>
          <a:lstStyle/>
          <a:p>
            <a:pPr hangingPunct="0"/>
            <a:endParaRPr lang="en-US" sz="900"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0" name="Freeform: Shape 527">
            <a:extLst>
              <a:ext uri="{FF2B5EF4-FFF2-40B4-BE49-F238E27FC236}">
                <a16:creationId xmlns:a16="http://schemas.microsoft.com/office/drawing/2014/main" id="{874A21BA-AD9D-C94D-87B8-B660F90FB65B}"/>
              </a:ext>
            </a:extLst>
          </p:cNvPr>
          <p:cNvSpPr/>
          <p:nvPr/>
        </p:nvSpPr>
        <p:spPr>
          <a:xfrm>
            <a:off x="4103359" y="2535767"/>
            <a:ext cx="1223367" cy="136974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65" h="2200">
                <a:moveTo>
                  <a:pt x="1364" y="1128"/>
                </a:moveTo>
                <a:lnTo>
                  <a:pt x="1965" y="782"/>
                </a:lnTo>
                <a:lnTo>
                  <a:pt x="1965" y="657"/>
                </a:lnTo>
                <a:cubicBezTo>
                  <a:pt x="1965" y="580"/>
                  <a:pt x="1923" y="509"/>
                  <a:pt x="1857" y="471"/>
                </a:cubicBezTo>
                <a:lnTo>
                  <a:pt x="1090" y="28"/>
                </a:lnTo>
                <a:cubicBezTo>
                  <a:pt x="1024" y="-9"/>
                  <a:pt x="942" y="-9"/>
                  <a:pt x="875" y="28"/>
                </a:cubicBezTo>
                <a:lnTo>
                  <a:pt x="109" y="471"/>
                </a:lnTo>
                <a:cubicBezTo>
                  <a:pt x="42" y="509"/>
                  <a:pt x="0" y="580"/>
                  <a:pt x="0" y="657"/>
                </a:cubicBezTo>
                <a:lnTo>
                  <a:pt x="0" y="1542"/>
                </a:lnTo>
                <a:cubicBezTo>
                  <a:pt x="0" y="1619"/>
                  <a:pt x="42" y="1690"/>
                  <a:pt x="109" y="1729"/>
                </a:cubicBezTo>
                <a:lnTo>
                  <a:pt x="875" y="2172"/>
                </a:lnTo>
                <a:cubicBezTo>
                  <a:pt x="942" y="2210"/>
                  <a:pt x="1024" y="2210"/>
                  <a:pt x="1090" y="2172"/>
                </a:cubicBezTo>
                <a:lnTo>
                  <a:pt x="1137" y="2144"/>
                </a:lnTo>
                <a:lnTo>
                  <a:pt x="1137" y="1521"/>
                </a:lnTo>
                <a:cubicBezTo>
                  <a:pt x="1137" y="1359"/>
                  <a:pt x="1224" y="1210"/>
                  <a:pt x="1364" y="1128"/>
                </a:cubicBezTo>
                <a:close/>
              </a:path>
            </a:pathLst>
          </a:custGeom>
          <a:solidFill>
            <a:schemeClr val="accent6"/>
          </a:solidFill>
          <a:ln cap="flat">
            <a:noFill/>
            <a:prstDash val="solid"/>
          </a:ln>
        </p:spPr>
        <p:txBody>
          <a:bodyPr vert="horz" wrap="none" lIns="45000" tIns="22500" rIns="45000" bIns="22500" anchor="ctr" anchorCtr="1" compatLnSpc="0"/>
          <a:lstStyle/>
          <a:p>
            <a:pPr hangingPunct="0"/>
            <a:endParaRPr lang="en-US" sz="900"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1" name="Freeform: Shape 528">
            <a:extLst>
              <a:ext uri="{FF2B5EF4-FFF2-40B4-BE49-F238E27FC236}">
                <a16:creationId xmlns:a16="http://schemas.microsoft.com/office/drawing/2014/main" id="{53468D67-C4D6-EF4D-9482-5DA7691E451D}"/>
              </a:ext>
            </a:extLst>
          </p:cNvPr>
          <p:cNvSpPr/>
          <p:nvPr/>
        </p:nvSpPr>
        <p:spPr>
          <a:xfrm>
            <a:off x="6865280" y="2535767"/>
            <a:ext cx="1223367" cy="136974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65" h="2200">
                <a:moveTo>
                  <a:pt x="828" y="1521"/>
                </a:moveTo>
                <a:lnTo>
                  <a:pt x="828" y="2144"/>
                </a:lnTo>
                <a:lnTo>
                  <a:pt x="875" y="2172"/>
                </a:lnTo>
                <a:cubicBezTo>
                  <a:pt x="942" y="2210"/>
                  <a:pt x="1024" y="2210"/>
                  <a:pt x="1090" y="2172"/>
                </a:cubicBezTo>
                <a:lnTo>
                  <a:pt x="1857" y="1729"/>
                </a:lnTo>
                <a:cubicBezTo>
                  <a:pt x="1923" y="1690"/>
                  <a:pt x="1965" y="1619"/>
                  <a:pt x="1965" y="1542"/>
                </a:cubicBezTo>
                <a:lnTo>
                  <a:pt x="1965" y="657"/>
                </a:lnTo>
                <a:cubicBezTo>
                  <a:pt x="1965" y="580"/>
                  <a:pt x="1923" y="509"/>
                  <a:pt x="1857" y="471"/>
                </a:cubicBezTo>
                <a:lnTo>
                  <a:pt x="1090" y="28"/>
                </a:lnTo>
                <a:cubicBezTo>
                  <a:pt x="1024" y="-9"/>
                  <a:pt x="942" y="-9"/>
                  <a:pt x="875" y="28"/>
                </a:cubicBezTo>
                <a:lnTo>
                  <a:pt x="109" y="471"/>
                </a:lnTo>
                <a:cubicBezTo>
                  <a:pt x="42" y="509"/>
                  <a:pt x="0" y="580"/>
                  <a:pt x="0" y="657"/>
                </a:cubicBezTo>
                <a:lnTo>
                  <a:pt x="0" y="782"/>
                </a:lnTo>
                <a:lnTo>
                  <a:pt x="601" y="1128"/>
                </a:lnTo>
                <a:cubicBezTo>
                  <a:pt x="741" y="1210"/>
                  <a:pt x="828" y="1359"/>
                  <a:pt x="828" y="1521"/>
                </a:cubicBez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45000" tIns="22500" rIns="45000" bIns="22500" anchor="ctr" anchorCtr="1" compatLnSpc="0"/>
          <a:lstStyle/>
          <a:p>
            <a:pPr hangingPunct="0"/>
            <a:endParaRPr lang="en-US" sz="900"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2" name="Freeform: Shape 529">
            <a:extLst>
              <a:ext uri="{FF2B5EF4-FFF2-40B4-BE49-F238E27FC236}">
                <a16:creationId xmlns:a16="http://schemas.microsoft.com/office/drawing/2014/main" id="{75FF7E56-AF12-E745-9DB9-B00442D23D81}"/>
              </a:ext>
            </a:extLst>
          </p:cNvPr>
          <p:cNvSpPr/>
          <p:nvPr/>
        </p:nvSpPr>
        <p:spPr>
          <a:xfrm>
            <a:off x="5625716" y="2622973"/>
            <a:ext cx="941818" cy="47900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513" h="770">
                <a:moveTo>
                  <a:pt x="864" y="741"/>
                </a:moveTo>
                <a:lnTo>
                  <a:pt x="1513" y="366"/>
                </a:lnTo>
                <a:lnTo>
                  <a:pt x="982" y="60"/>
                </a:lnTo>
                <a:cubicBezTo>
                  <a:pt x="842" y="-20"/>
                  <a:pt x="670" y="-20"/>
                  <a:pt x="529" y="60"/>
                </a:cubicBezTo>
                <a:lnTo>
                  <a:pt x="0" y="366"/>
                </a:lnTo>
                <a:lnTo>
                  <a:pt x="648" y="741"/>
                </a:lnTo>
                <a:cubicBezTo>
                  <a:pt x="715" y="780"/>
                  <a:pt x="797" y="780"/>
                  <a:pt x="864" y="741"/>
                </a:cubicBezTo>
                <a:close/>
              </a:path>
            </a:pathLst>
          </a:custGeom>
          <a:solidFill>
            <a:schemeClr val="bg1">
              <a:lumMod val="85000"/>
              <a:alpha val="60000"/>
            </a:schemeClr>
          </a:solidFill>
          <a:ln cap="flat">
            <a:noFill/>
            <a:prstDash val="solid"/>
          </a:ln>
        </p:spPr>
        <p:txBody>
          <a:bodyPr vert="horz" wrap="none" lIns="45000" tIns="22500" rIns="45000" bIns="22500" anchor="ctr" anchorCtr="1" compatLnSpc="0"/>
          <a:lstStyle/>
          <a:p>
            <a:pPr hangingPunct="0"/>
            <a:endParaRPr lang="en-US" sz="900"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3" name="Freeform: Shape 530">
            <a:extLst>
              <a:ext uri="{FF2B5EF4-FFF2-40B4-BE49-F238E27FC236}">
                <a16:creationId xmlns:a16="http://schemas.microsoft.com/office/drawing/2014/main" id="{C23E067D-6397-1241-986E-90B5E0E52AEC}"/>
              </a:ext>
            </a:extLst>
          </p:cNvPr>
          <p:cNvSpPr/>
          <p:nvPr/>
        </p:nvSpPr>
        <p:spPr>
          <a:xfrm>
            <a:off x="4811590" y="3023494"/>
            <a:ext cx="515135" cy="84776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28" h="1362">
                <a:moveTo>
                  <a:pt x="828" y="760"/>
                </a:moveTo>
                <a:lnTo>
                  <a:pt x="828" y="0"/>
                </a:lnTo>
                <a:lnTo>
                  <a:pt x="227" y="346"/>
                </a:lnTo>
                <a:cubicBezTo>
                  <a:pt x="87" y="428"/>
                  <a:pt x="0" y="577"/>
                  <a:pt x="0" y="739"/>
                </a:cubicBezTo>
                <a:lnTo>
                  <a:pt x="0" y="1362"/>
                </a:lnTo>
                <a:lnTo>
                  <a:pt x="720" y="947"/>
                </a:lnTo>
                <a:cubicBezTo>
                  <a:pt x="786" y="908"/>
                  <a:pt x="828" y="837"/>
                  <a:pt x="828" y="760"/>
                </a:cubicBezTo>
                <a:close/>
              </a:path>
            </a:pathLst>
          </a:custGeom>
          <a:solidFill>
            <a:schemeClr val="bg1">
              <a:lumMod val="85000"/>
              <a:alpha val="60000"/>
            </a:schemeClr>
          </a:solidFill>
          <a:ln cap="flat">
            <a:noFill/>
            <a:prstDash val="solid"/>
          </a:ln>
        </p:spPr>
        <p:txBody>
          <a:bodyPr vert="horz" wrap="none" lIns="45000" tIns="22500" rIns="45000" bIns="22500" anchor="ctr" anchorCtr="1" compatLnSpc="0"/>
          <a:lstStyle/>
          <a:p>
            <a:pPr hangingPunct="0"/>
            <a:endParaRPr lang="en-US" sz="900"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4" name="Freeform: Shape 531">
            <a:extLst>
              <a:ext uri="{FF2B5EF4-FFF2-40B4-BE49-F238E27FC236}">
                <a16:creationId xmlns:a16="http://schemas.microsoft.com/office/drawing/2014/main" id="{632199B9-1CED-E44E-B346-1986E0EFB341}"/>
              </a:ext>
            </a:extLst>
          </p:cNvPr>
          <p:cNvSpPr/>
          <p:nvPr/>
        </p:nvSpPr>
        <p:spPr>
          <a:xfrm>
            <a:off x="6865280" y="3023494"/>
            <a:ext cx="515135" cy="84776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28" h="1362">
                <a:moveTo>
                  <a:pt x="109" y="947"/>
                </a:moveTo>
                <a:lnTo>
                  <a:pt x="828" y="1362"/>
                </a:lnTo>
                <a:lnTo>
                  <a:pt x="828" y="739"/>
                </a:lnTo>
                <a:cubicBezTo>
                  <a:pt x="828" y="577"/>
                  <a:pt x="741" y="428"/>
                  <a:pt x="601" y="346"/>
                </a:cubicBezTo>
                <a:lnTo>
                  <a:pt x="0" y="0"/>
                </a:lnTo>
                <a:lnTo>
                  <a:pt x="0" y="760"/>
                </a:lnTo>
                <a:cubicBezTo>
                  <a:pt x="0" y="837"/>
                  <a:pt x="42" y="908"/>
                  <a:pt x="109" y="947"/>
                </a:cubicBezTo>
                <a:close/>
              </a:path>
            </a:pathLst>
          </a:custGeom>
          <a:solidFill>
            <a:schemeClr val="bg1">
              <a:lumMod val="85000"/>
              <a:alpha val="60000"/>
            </a:schemeClr>
          </a:solidFill>
          <a:ln cap="flat">
            <a:noFill/>
            <a:prstDash val="solid"/>
          </a:ln>
        </p:spPr>
        <p:txBody>
          <a:bodyPr vert="horz" wrap="none" lIns="45000" tIns="22500" rIns="45000" bIns="22500" anchor="ctr" anchorCtr="1" compatLnSpc="0"/>
          <a:lstStyle/>
          <a:p>
            <a:pPr hangingPunct="0"/>
            <a:endParaRPr lang="en-US" sz="900"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5" name="Freeform: Shape 532">
            <a:extLst>
              <a:ext uri="{FF2B5EF4-FFF2-40B4-BE49-F238E27FC236}">
                <a16:creationId xmlns:a16="http://schemas.microsoft.com/office/drawing/2014/main" id="{65302A0C-EC9A-F740-BA2A-E301F6B59F0B}"/>
              </a:ext>
            </a:extLst>
          </p:cNvPr>
          <p:cNvSpPr/>
          <p:nvPr/>
        </p:nvSpPr>
        <p:spPr>
          <a:xfrm>
            <a:off x="5484943" y="5273394"/>
            <a:ext cx="1222744" cy="111934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64" h="1798">
                <a:moveTo>
                  <a:pt x="755" y="306"/>
                </a:moveTo>
                <a:lnTo>
                  <a:pt x="226" y="0"/>
                </a:lnTo>
                <a:lnTo>
                  <a:pt x="108" y="68"/>
                </a:lnTo>
                <a:cubicBezTo>
                  <a:pt x="41" y="107"/>
                  <a:pt x="0" y="178"/>
                  <a:pt x="0" y="255"/>
                </a:cubicBezTo>
                <a:lnTo>
                  <a:pt x="0" y="1140"/>
                </a:lnTo>
                <a:cubicBezTo>
                  <a:pt x="0" y="1217"/>
                  <a:pt x="41" y="1288"/>
                  <a:pt x="108" y="1327"/>
                </a:cubicBezTo>
                <a:lnTo>
                  <a:pt x="874" y="1769"/>
                </a:lnTo>
                <a:cubicBezTo>
                  <a:pt x="941" y="1807"/>
                  <a:pt x="1023" y="1807"/>
                  <a:pt x="1090" y="1769"/>
                </a:cubicBezTo>
                <a:lnTo>
                  <a:pt x="1856" y="1327"/>
                </a:lnTo>
                <a:cubicBezTo>
                  <a:pt x="1923" y="1288"/>
                  <a:pt x="1964" y="1217"/>
                  <a:pt x="1964" y="1140"/>
                </a:cubicBezTo>
                <a:lnTo>
                  <a:pt x="1964" y="255"/>
                </a:lnTo>
                <a:cubicBezTo>
                  <a:pt x="1964" y="178"/>
                  <a:pt x="1923" y="107"/>
                  <a:pt x="1856" y="68"/>
                </a:cubicBezTo>
                <a:lnTo>
                  <a:pt x="1739" y="0"/>
                </a:lnTo>
                <a:lnTo>
                  <a:pt x="1208" y="306"/>
                </a:lnTo>
                <a:cubicBezTo>
                  <a:pt x="1068" y="387"/>
                  <a:pt x="896" y="387"/>
                  <a:pt x="755" y="306"/>
                </a:cubicBezTo>
                <a:close/>
              </a:path>
            </a:pathLst>
          </a:custGeom>
          <a:solidFill>
            <a:schemeClr val="accent4"/>
          </a:solidFill>
          <a:ln cap="flat">
            <a:noFill/>
            <a:prstDash val="solid"/>
          </a:ln>
        </p:spPr>
        <p:txBody>
          <a:bodyPr vert="horz" wrap="none" lIns="45000" tIns="22500" rIns="45000" bIns="22500" anchor="ctr" anchorCtr="1" compatLnSpc="0"/>
          <a:lstStyle/>
          <a:p>
            <a:pPr hangingPunct="0"/>
            <a:endParaRPr lang="en-US" sz="900"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6" name="Freeform: Shape 533">
            <a:extLst>
              <a:ext uri="{FF2B5EF4-FFF2-40B4-BE49-F238E27FC236}">
                <a16:creationId xmlns:a16="http://schemas.microsoft.com/office/drawing/2014/main" id="{9428E0E7-61F8-7049-878A-13CC54088D6A}"/>
              </a:ext>
            </a:extLst>
          </p:cNvPr>
          <p:cNvSpPr/>
          <p:nvPr/>
        </p:nvSpPr>
        <p:spPr>
          <a:xfrm>
            <a:off x="5625716" y="5022364"/>
            <a:ext cx="941818" cy="47900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513" h="770">
                <a:moveTo>
                  <a:pt x="648" y="29"/>
                </a:moveTo>
                <a:lnTo>
                  <a:pt x="0" y="403"/>
                </a:lnTo>
                <a:lnTo>
                  <a:pt x="529" y="709"/>
                </a:lnTo>
                <a:cubicBezTo>
                  <a:pt x="670" y="790"/>
                  <a:pt x="842" y="790"/>
                  <a:pt x="982" y="709"/>
                </a:cubicBezTo>
                <a:lnTo>
                  <a:pt x="1513" y="403"/>
                </a:lnTo>
                <a:lnTo>
                  <a:pt x="864" y="29"/>
                </a:lnTo>
                <a:cubicBezTo>
                  <a:pt x="797" y="-10"/>
                  <a:pt x="715" y="-10"/>
                  <a:pt x="648" y="29"/>
                </a:cubicBezTo>
                <a:close/>
              </a:path>
            </a:pathLst>
          </a:custGeom>
          <a:solidFill>
            <a:schemeClr val="bg1">
              <a:lumMod val="85000"/>
              <a:alpha val="60000"/>
            </a:schemeClr>
          </a:solidFill>
          <a:ln cap="flat">
            <a:noFill/>
            <a:prstDash val="solid"/>
          </a:ln>
        </p:spPr>
        <p:txBody>
          <a:bodyPr vert="horz" wrap="none" lIns="45000" tIns="22500" rIns="45000" bIns="22500" anchor="ctr" anchorCtr="1" compatLnSpc="0"/>
          <a:lstStyle/>
          <a:p>
            <a:pPr hangingPunct="0"/>
            <a:endParaRPr lang="en-US" sz="900"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7" name="Freeform: Shape 534">
            <a:extLst>
              <a:ext uri="{FF2B5EF4-FFF2-40B4-BE49-F238E27FC236}">
                <a16:creationId xmlns:a16="http://schemas.microsoft.com/office/drawing/2014/main" id="{737409D9-BF00-F74F-9F15-8FFB20ED75F5}"/>
              </a:ext>
            </a:extLst>
          </p:cNvPr>
          <p:cNvSpPr/>
          <p:nvPr/>
        </p:nvSpPr>
        <p:spPr>
          <a:xfrm>
            <a:off x="6865280" y="4217585"/>
            <a:ext cx="1223367" cy="137099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65" h="2202">
                <a:moveTo>
                  <a:pt x="601" y="1072"/>
                </a:moveTo>
                <a:lnTo>
                  <a:pt x="0" y="1418"/>
                </a:lnTo>
                <a:lnTo>
                  <a:pt x="0" y="1543"/>
                </a:lnTo>
                <a:cubicBezTo>
                  <a:pt x="0" y="1620"/>
                  <a:pt x="42" y="1691"/>
                  <a:pt x="109" y="1730"/>
                </a:cubicBezTo>
                <a:lnTo>
                  <a:pt x="875" y="2172"/>
                </a:lnTo>
                <a:cubicBezTo>
                  <a:pt x="942" y="2211"/>
                  <a:pt x="1024" y="2211"/>
                  <a:pt x="1090" y="2172"/>
                </a:cubicBezTo>
                <a:lnTo>
                  <a:pt x="1857" y="1730"/>
                </a:lnTo>
                <a:cubicBezTo>
                  <a:pt x="1923" y="1691"/>
                  <a:pt x="1965" y="1620"/>
                  <a:pt x="1965" y="1543"/>
                </a:cubicBezTo>
                <a:lnTo>
                  <a:pt x="1965" y="658"/>
                </a:lnTo>
                <a:cubicBezTo>
                  <a:pt x="1965" y="581"/>
                  <a:pt x="1923" y="510"/>
                  <a:pt x="1857" y="472"/>
                </a:cubicBezTo>
                <a:lnTo>
                  <a:pt x="1090" y="29"/>
                </a:lnTo>
                <a:cubicBezTo>
                  <a:pt x="1024" y="-10"/>
                  <a:pt x="942" y="-10"/>
                  <a:pt x="875" y="29"/>
                </a:cubicBezTo>
                <a:lnTo>
                  <a:pt x="828" y="56"/>
                </a:lnTo>
                <a:lnTo>
                  <a:pt x="828" y="679"/>
                </a:lnTo>
                <a:cubicBezTo>
                  <a:pt x="828" y="841"/>
                  <a:pt x="741" y="991"/>
                  <a:pt x="601" y="1072"/>
                </a:cubicBez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45000" tIns="22500" rIns="45000" bIns="22500" anchor="ctr" anchorCtr="1" compatLnSpc="0"/>
          <a:lstStyle/>
          <a:p>
            <a:pPr hangingPunct="0"/>
            <a:endParaRPr lang="en-US" sz="900"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8" name="Freeform: Shape 535">
            <a:extLst>
              <a:ext uri="{FF2B5EF4-FFF2-40B4-BE49-F238E27FC236}">
                <a16:creationId xmlns:a16="http://schemas.microsoft.com/office/drawing/2014/main" id="{D1689DDD-93AA-5F4E-B5D8-AFBCC3610E42}"/>
              </a:ext>
            </a:extLst>
          </p:cNvPr>
          <p:cNvSpPr/>
          <p:nvPr/>
        </p:nvSpPr>
        <p:spPr>
          <a:xfrm>
            <a:off x="6865280" y="4252467"/>
            <a:ext cx="515135" cy="84776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28" h="1362">
                <a:moveTo>
                  <a:pt x="0" y="602"/>
                </a:moveTo>
                <a:lnTo>
                  <a:pt x="0" y="1362"/>
                </a:lnTo>
                <a:lnTo>
                  <a:pt x="601" y="1016"/>
                </a:lnTo>
                <a:cubicBezTo>
                  <a:pt x="741" y="935"/>
                  <a:pt x="828" y="785"/>
                  <a:pt x="828" y="623"/>
                </a:cubicBezTo>
                <a:lnTo>
                  <a:pt x="828" y="0"/>
                </a:lnTo>
                <a:lnTo>
                  <a:pt x="109" y="416"/>
                </a:lnTo>
                <a:cubicBezTo>
                  <a:pt x="42" y="454"/>
                  <a:pt x="0" y="525"/>
                  <a:pt x="0" y="602"/>
                </a:cubicBezTo>
                <a:close/>
              </a:path>
            </a:pathLst>
          </a:custGeom>
          <a:solidFill>
            <a:schemeClr val="bg1">
              <a:lumMod val="85000"/>
              <a:alpha val="60000"/>
            </a:schemeClr>
          </a:solidFill>
          <a:ln cap="flat">
            <a:noFill/>
            <a:prstDash val="solid"/>
          </a:ln>
        </p:spPr>
        <p:txBody>
          <a:bodyPr vert="horz" wrap="none" lIns="45000" tIns="22500" rIns="45000" bIns="22500" anchor="ctr" anchorCtr="1" compatLnSpc="0"/>
          <a:lstStyle/>
          <a:p>
            <a:pPr hangingPunct="0"/>
            <a:endParaRPr lang="en-US" sz="900"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9" name="Freeform: Shape 536">
            <a:extLst>
              <a:ext uri="{FF2B5EF4-FFF2-40B4-BE49-F238E27FC236}">
                <a16:creationId xmlns:a16="http://schemas.microsoft.com/office/drawing/2014/main" id="{09B9AC48-F712-5D46-8A9B-5E9EFFC7780B}"/>
              </a:ext>
            </a:extLst>
          </p:cNvPr>
          <p:cNvSpPr/>
          <p:nvPr/>
        </p:nvSpPr>
        <p:spPr>
          <a:xfrm>
            <a:off x="4103359" y="4217585"/>
            <a:ext cx="1223367" cy="137099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65" h="2202">
                <a:moveTo>
                  <a:pt x="1137" y="679"/>
                </a:moveTo>
                <a:lnTo>
                  <a:pt x="1137" y="56"/>
                </a:lnTo>
                <a:lnTo>
                  <a:pt x="1090" y="29"/>
                </a:lnTo>
                <a:cubicBezTo>
                  <a:pt x="1024" y="-10"/>
                  <a:pt x="942" y="-10"/>
                  <a:pt x="875" y="29"/>
                </a:cubicBezTo>
                <a:lnTo>
                  <a:pt x="109" y="472"/>
                </a:lnTo>
                <a:cubicBezTo>
                  <a:pt x="42" y="510"/>
                  <a:pt x="0" y="581"/>
                  <a:pt x="0" y="658"/>
                </a:cubicBezTo>
                <a:lnTo>
                  <a:pt x="0" y="1543"/>
                </a:lnTo>
                <a:cubicBezTo>
                  <a:pt x="0" y="1620"/>
                  <a:pt x="42" y="1691"/>
                  <a:pt x="109" y="1730"/>
                </a:cubicBezTo>
                <a:lnTo>
                  <a:pt x="875" y="2172"/>
                </a:lnTo>
                <a:cubicBezTo>
                  <a:pt x="942" y="2211"/>
                  <a:pt x="1024" y="2211"/>
                  <a:pt x="1090" y="2172"/>
                </a:cubicBezTo>
                <a:lnTo>
                  <a:pt x="1857" y="1730"/>
                </a:lnTo>
                <a:cubicBezTo>
                  <a:pt x="1923" y="1691"/>
                  <a:pt x="1965" y="1620"/>
                  <a:pt x="1965" y="1543"/>
                </a:cubicBezTo>
                <a:lnTo>
                  <a:pt x="1965" y="1418"/>
                </a:lnTo>
                <a:lnTo>
                  <a:pt x="1364" y="1072"/>
                </a:lnTo>
                <a:cubicBezTo>
                  <a:pt x="1224" y="991"/>
                  <a:pt x="1137" y="841"/>
                  <a:pt x="1137" y="679"/>
                </a:cubicBezTo>
                <a:close/>
              </a:path>
            </a:pathLst>
          </a:custGeom>
          <a:solidFill>
            <a:schemeClr val="accent5"/>
          </a:solidFill>
          <a:ln cap="flat">
            <a:noFill/>
            <a:prstDash val="solid"/>
          </a:ln>
        </p:spPr>
        <p:txBody>
          <a:bodyPr vert="horz" wrap="none" lIns="45000" tIns="22500" rIns="45000" bIns="22500" anchor="ctr" anchorCtr="1" compatLnSpc="0"/>
          <a:lstStyle/>
          <a:p>
            <a:pPr hangingPunct="0"/>
            <a:endParaRPr lang="en-US" sz="900"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0" name="Freeform: Shape 537">
            <a:extLst>
              <a:ext uri="{FF2B5EF4-FFF2-40B4-BE49-F238E27FC236}">
                <a16:creationId xmlns:a16="http://schemas.microsoft.com/office/drawing/2014/main" id="{AA9E2443-08B4-C44D-AEBD-54ECC8BF22E9}"/>
              </a:ext>
            </a:extLst>
          </p:cNvPr>
          <p:cNvSpPr/>
          <p:nvPr/>
        </p:nvSpPr>
        <p:spPr>
          <a:xfrm>
            <a:off x="4811590" y="4252467"/>
            <a:ext cx="515135" cy="84776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28" h="1362">
                <a:moveTo>
                  <a:pt x="720" y="416"/>
                </a:moveTo>
                <a:lnTo>
                  <a:pt x="0" y="0"/>
                </a:lnTo>
                <a:lnTo>
                  <a:pt x="0" y="623"/>
                </a:lnTo>
                <a:cubicBezTo>
                  <a:pt x="0" y="785"/>
                  <a:pt x="87" y="935"/>
                  <a:pt x="227" y="1016"/>
                </a:cubicBezTo>
                <a:lnTo>
                  <a:pt x="828" y="1362"/>
                </a:lnTo>
                <a:lnTo>
                  <a:pt x="828" y="602"/>
                </a:lnTo>
                <a:cubicBezTo>
                  <a:pt x="828" y="525"/>
                  <a:pt x="786" y="454"/>
                  <a:pt x="720" y="416"/>
                </a:cubicBezTo>
                <a:close/>
              </a:path>
            </a:pathLst>
          </a:custGeom>
          <a:solidFill>
            <a:schemeClr val="bg1">
              <a:lumMod val="85000"/>
              <a:alpha val="60000"/>
            </a:schemeClr>
          </a:solidFill>
          <a:ln cap="flat">
            <a:noFill/>
            <a:prstDash val="solid"/>
          </a:ln>
        </p:spPr>
        <p:txBody>
          <a:bodyPr vert="horz" wrap="none" lIns="45000" tIns="22500" rIns="45000" bIns="22500" anchor="ctr" anchorCtr="1" compatLnSpc="0"/>
          <a:lstStyle/>
          <a:p>
            <a:pPr hangingPunct="0"/>
            <a:endParaRPr lang="en-US" sz="900"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ED358544-EAA5-1745-B0BB-07865DB6DC4E}"/>
              </a:ext>
            </a:extLst>
          </p:cNvPr>
          <p:cNvSpPr/>
          <p:nvPr/>
        </p:nvSpPr>
        <p:spPr>
          <a:xfrm>
            <a:off x="7390381" y="2853445"/>
            <a:ext cx="551261" cy="551262"/>
          </a:xfrm>
          <a:custGeom>
            <a:avLst/>
            <a:gdLst>
              <a:gd name="connsiteX0" fmla="*/ 256111 w 1102521"/>
              <a:gd name="connsiteY0" fmla="*/ 952126 h 1102523"/>
              <a:gd name="connsiteX1" fmla="*/ 256111 w 1102521"/>
              <a:gd name="connsiteY1" fmla="*/ 1009302 h 1102523"/>
              <a:gd name="connsiteX2" fmla="*/ 227516 w 1102521"/>
              <a:gd name="connsiteY2" fmla="*/ 1037890 h 1102523"/>
              <a:gd name="connsiteX3" fmla="*/ 197678 w 1102521"/>
              <a:gd name="connsiteY3" fmla="*/ 1037890 h 1102523"/>
              <a:gd name="connsiteX4" fmla="*/ 180272 w 1102521"/>
              <a:gd name="connsiteY4" fmla="*/ 1056534 h 1102523"/>
              <a:gd name="connsiteX5" fmla="*/ 197678 w 1102521"/>
              <a:gd name="connsiteY5" fmla="*/ 1073935 h 1102523"/>
              <a:gd name="connsiteX6" fmla="*/ 414005 w 1102521"/>
              <a:gd name="connsiteY6" fmla="*/ 1073935 h 1102523"/>
              <a:gd name="connsiteX7" fmla="*/ 431411 w 1102521"/>
              <a:gd name="connsiteY7" fmla="*/ 1056534 h 1102523"/>
              <a:gd name="connsiteX8" fmla="*/ 414005 w 1102521"/>
              <a:gd name="connsiteY8" fmla="*/ 1037890 h 1102523"/>
              <a:gd name="connsiteX9" fmla="*/ 385410 w 1102521"/>
              <a:gd name="connsiteY9" fmla="*/ 1037890 h 1102523"/>
              <a:gd name="connsiteX10" fmla="*/ 356815 w 1102521"/>
              <a:gd name="connsiteY10" fmla="*/ 1009302 h 1102523"/>
              <a:gd name="connsiteX11" fmla="*/ 356815 w 1102521"/>
              <a:gd name="connsiteY11" fmla="*/ 952126 h 1102523"/>
              <a:gd name="connsiteX12" fmla="*/ 680040 w 1102521"/>
              <a:gd name="connsiteY12" fmla="*/ 894320 h 1102523"/>
              <a:gd name="connsiteX13" fmla="*/ 699106 w 1102521"/>
              <a:gd name="connsiteY13" fmla="*/ 894320 h 1102523"/>
              <a:gd name="connsiteX14" fmla="*/ 703872 w 1102521"/>
              <a:gd name="connsiteY14" fmla="*/ 905065 h 1102523"/>
              <a:gd name="connsiteX15" fmla="*/ 699106 w 1102521"/>
              <a:gd name="connsiteY15" fmla="*/ 914616 h 1102523"/>
              <a:gd name="connsiteX16" fmla="*/ 694339 w 1102521"/>
              <a:gd name="connsiteY16" fmla="*/ 917003 h 1102523"/>
              <a:gd name="connsiteX17" fmla="*/ 689573 w 1102521"/>
              <a:gd name="connsiteY17" fmla="*/ 919391 h 1102523"/>
              <a:gd name="connsiteX18" fmla="*/ 683615 w 1102521"/>
              <a:gd name="connsiteY18" fmla="*/ 917003 h 1102523"/>
              <a:gd name="connsiteX19" fmla="*/ 680040 w 1102521"/>
              <a:gd name="connsiteY19" fmla="*/ 914616 h 1102523"/>
              <a:gd name="connsiteX20" fmla="*/ 676465 w 1102521"/>
              <a:gd name="connsiteY20" fmla="*/ 905065 h 1102523"/>
              <a:gd name="connsiteX21" fmla="*/ 676465 w 1102521"/>
              <a:gd name="connsiteY21" fmla="*/ 901483 h 1102523"/>
              <a:gd name="connsiteX22" fmla="*/ 676465 w 1102521"/>
              <a:gd name="connsiteY22" fmla="*/ 900289 h 1102523"/>
              <a:gd name="connsiteX23" fmla="*/ 678848 w 1102521"/>
              <a:gd name="connsiteY23" fmla="*/ 896708 h 1102523"/>
              <a:gd name="connsiteX24" fmla="*/ 680040 w 1102521"/>
              <a:gd name="connsiteY24" fmla="*/ 894320 h 1102523"/>
              <a:gd name="connsiteX25" fmla="*/ 882615 w 1102521"/>
              <a:gd name="connsiteY25" fmla="*/ 890738 h 1102523"/>
              <a:gd name="connsiteX26" fmla="*/ 895723 w 1102521"/>
              <a:gd name="connsiteY26" fmla="*/ 905065 h 1102523"/>
              <a:gd name="connsiteX27" fmla="*/ 882615 w 1102521"/>
              <a:gd name="connsiteY27" fmla="*/ 919391 h 1102523"/>
              <a:gd name="connsiteX28" fmla="*/ 868316 w 1102521"/>
              <a:gd name="connsiteY28" fmla="*/ 905065 h 1102523"/>
              <a:gd name="connsiteX29" fmla="*/ 882615 w 1102521"/>
              <a:gd name="connsiteY29" fmla="*/ 890738 h 1102523"/>
              <a:gd name="connsiteX30" fmla="*/ 785498 w 1102521"/>
              <a:gd name="connsiteY30" fmla="*/ 890738 h 1102523"/>
              <a:gd name="connsiteX31" fmla="*/ 799797 w 1102521"/>
              <a:gd name="connsiteY31" fmla="*/ 905065 h 1102523"/>
              <a:gd name="connsiteX32" fmla="*/ 785498 w 1102521"/>
              <a:gd name="connsiteY32" fmla="*/ 919391 h 1102523"/>
              <a:gd name="connsiteX33" fmla="*/ 772390 w 1102521"/>
              <a:gd name="connsiteY33" fmla="*/ 905065 h 1102523"/>
              <a:gd name="connsiteX34" fmla="*/ 785498 w 1102521"/>
              <a:gd name="connsiteY34" fmla="*/ 890738 h 1102523"/>
              <a:gd name="connsiteX35" fmla="*/ 975018 w 1102521"/>
              <a:gd name="connsiteY35" fmla="*/ 886949 h 1102523"/>
              <a:gd name="connsiteX36" fmla="*/ 992892 w 1102521"/>
              <a:gd name="connsiteY36" fmla="*/ 895306 h 1102523"/>
              <a:gd name="connsiteX37" fmla="*/ 984551 w 1102521"/>
              <a:gd name="connsiteY37" fmla="*/ 913214 h 1102523"/>
              <a:gd name="connsiteX38" fmla="*/ 979784 w 1102521"/>
              <a:gd name="connsiteY38" fmla="*/ 914408 h 1102523"/>
              <a:gd name="connsiteX39" fmla="*/ 966677 w 1102521"/>
              <a:gd name="connsiteY39" fmla="*/ 904857 h 1102523"/>
              <a:gd name="connsiteX40" fmla="*/ 975018 w 1102521"/>
              <a:gd name="connsiteY40" fmla="*/ 886949 h 1102523"/>
              <a:gd name="connsiteX41" fmla="*/ 305869 w 1102521"/>
              <a:gd name="connsiteY41" fmla="*/ 880772 h 1102523"/>
              <a:gd name="connsiteX42" fmla="*/ 320168 w 1102521"/>
              <a:gd name="connsiteY42" fmla="*/ 893880 h 1102523"/>
              <a:gd name="connsiteX43" fmla="*/ 305869 w 1102521"/>
              <a:gd name="connsiteY43" fmla="*/ 908179 h 1102523"/>
              <a:gd name="connsiteX44" fmla="*/ 292761 w 1102521"/>
              <a:gd name="connsiteY44" fmla="*/ 893880 h 1102523"/>
              <a:gd name="connsiteX45" fmla="*/ 305869 w 1102521"/>
              <a:gd name="connsiteY45" fmla="*/ 880772 h 1102523"/>
              <a:gd name="connsiteX46" fmla="*/ 28595 w 1102521"/>
              <a:gd name="connsiteY46" fmla="*/ 866362 h 1102523"/>
              <a:gd name="connsiteX47" fmla="*/ 28595 w 1102521"/>
              <a:gd name="connsiteY47" fmla="*/ 903651 h 1102523"/>
              <a:gd name="connsiteX48" fmla="*/ 48487 w 1102521"/>
              <a:gd name="connsiteY48" fmla="*/ 923538 h 1102523"/>
              <a:gd name="connsiteX49" fmla="*/ 563196 w 1102521"/>
              <a:gd name="connsiteY49" fmla="*/ 923538 h 1102523"/>
              <a:gd name="connsiteX50" fmla="*/ 583088 w 1102521"/>
              <a:gd name="connsiteY50" fmla="*/ 903651 h 1102523"/>
              <a:gd name="connsiteX51" fmla="*/ 583088 w 1102521"/>
              <a:gd name="connsiteY51" fmla="*/ 866362 h 1102523"/>
              <a:gd name="connsiteX52" fmla="*/ 1027182 w 1102521"/>
              <a:gd name="connsiteY52" fmla="*/ 811008 h 1102523"/>
              <a:gd name="connsiteX53" fmla="*/ 1041481 w 1102521"/>
              <a:gd name="connsiteY53" fmla="*/ 825307 h 1102523"/>
              <a:gd name="connsiteX54" fmla="*/ 1027182 w 1102521"/>
              <a:gd name="connsiteY54" fmla="*/ 838415 h 1102523"/>
              <a:gd name="connsiteX55" fmla="*/ 1014074 w 1102521"/>
              <a:gd name="connsiteY55" fmla="*/ 825307 h 1102523"/>
              <a:gd name="connsiteX56" fmla="*/ 1027182 w 1102521"/>
              <a:gd name="connsiteY56" fmla="*/ 811008 h 1102523"/>
              <a:gd name="connsiteX57" fmla="*/ 1027182 w 1102521"/>
              <a:gd name="connsiteY57" fmla="*/ 715080 h 1102523"/>
              <a:gd name="connsiteX58" fmla="*/ 1041481 w 1102521"/>
              <a:gd name="connsiteY58" fmla="*/ 729379 h 1102523"/>
              <a:gd name="connsiteX59" fmla="*/ 1027182 w 1102521"/>
              <a:gd name="connsiteY59" fmla="*/ 742487 h 1102523"/>
              <a:gd name="connsiteX60" fmla="*/ 1014074 w 1102521"/>
              <a:gd name="connsiteY60" fmla="*/ 729379 h 1102523"/>
              <a:gd name="connsiteX61" fmla="*/ 1027182 w 1102521"/>
              <a:gd name="connsiteY61" fmla="*/ 715080 h 1102523"/>
              <a:gd name="connsiteX62" fmla="*/ 1027182 w 1102521"/>
              <a:gd name="connsiteY62" fmla="*/ 619156 h 1102523"/>
              <a:gd name="connsiteX63" fmla="*/ 1041481 w 1102521"/>
              <a:gd name="connsiteY63" fmla="*/ 633455 h 1102523"/>
              <a:gd name="connsiteX64" fmla="*/ 1027182 w 1102521"/>
              <a:gd name="connsiteY64" fmla="*/ 646563 h 1102523"/>
              <a:gd name="connsiteX65" fmla="*/ 1014074 w 1102521"/>
              <a:gd name="connsiteY65" fmla="*/ 633455 h 1102523"/>
              <a:gd name="connsiteX66" fmla="*/ 1027182 w 1102521"/>
              <a:gd name="connsiteY66" fmla="*/ 619156 h 1102523"/>
              <a:gd name="connsiteX67" fmla="*/ 48487 w 1102521"/>
              <a:gd name="connsiteY67" fmla="*/ 585455 h 1102523"/>
              <a:gd name="connsiteX68" fmla="*/ 28595 w 1102521"/>
              <a:gd name="connsiteY68" fmla="*/ 604099 h 1102523"/>
              <a:gd name="connsiteX69" fmla="*/ 28595 w 1102521"/>
              <a:gd name="connsiteY69" fmla="*/ 836531 h 1102523"/>
              <a:gd name="connsiteX70" fmla="*/ 583088 w 1102521"/>
              <a:gd name="connsiteY70" fmla="*/ 836531 h 1102523"/>
              <a:gd name="connsiteX71" fmla="*/ 583088 w 1102521"/>
              <a:gd name="connsiteY71" fmla="*/ 604099 h 1102523"/>
              <a:gd name="connsiteX72" fmla="*/ 563196 w 1102521"/>
              <a:gd name="connsiteY72" fmla="*/ 585455 h 1102523"/>
              <a:gd name="connsiteX73" fmla="*/ 48487 w 1102521"/>
              <a:gd name="connsiteY73" fmla="*/ 556867 h 1102523"/>
              <a:gd name="connsiteX74" fmla="*/ 563196 w 1102521"/>
              <a:gd name="connsiteY74" fmla="*/ 556867 h 1102523"/>
              <a:gd name="connsiteX75" fmla="*/ 611683 w 1102521"/>
              <a:gd name="connsiteY75" fmla="*/ 604099 h 1102523"/>
              <a:gd name="connsiteX76" fmla="*/ 611683 w 1102521"/>
              <a:gd name="connsiteY76" fmla="*/ 903651 h 1102523"/>
              <a:gd name="connsiteX77" fmla="*/ 563196 w 1102521"/>
              <a:gd name="connsiteY77" fmla="*/ 952126 h 1102523"/>
              <a:gd name="connsiteX78" fmla="*/ 385410 w 1102521"/>
              <a:gd name="connsiteY78" fmla="*/ 952126 h 1102523"/>
              <a:gd name="connsiteX79" fmla="*/ 385410 w 1102521"/>
              <a:gd name="connsiteY79" fmla="*/ 1009302 h 1102523"/>
              <a:gd name="connsiteX80" fmla="*/ 414005 w 1102521"/>
              <a:gd name="connsiteY80" fmla="*/ 1009302 h 1102523"/>
              <a:gd name="connsiteX81" fmla="*/ 460006 w 1102521"/>
              <a:gd name="connsiteY81" fmla="*/ 1056534 h 1102523"/>
              <a:gd name="connsiteX82" fmla="*/ 414005 w 1102521"/>
              <a:gd name="connsiteY82" fmla="*/ 1102523 h 1102523"/>
              <a:gd name="connsiteX83" fmla="*/ 197678 w 1102521"/>
              <a:gd name="connsiteY83" fmla="*/ 1102523 h 1102523"/>
              <a:gd name="connsiteX84" fmla="*/ 151677 w 1102521"/>
              <a:gd name="connsiteY84" fmla="*/ 1056534 h 1102523"/>
              <a:gd name="connsiteX85" fmla="*/ 197678 w 1102521"/>
              <a:gd name="connsiteY85" fmla="*/ 1009302 h 1102523"/>
              <a:gd name="connsiteX86" fmla="*/ 227516 w 1102521"/>
              <a:gd name="connsiteY86" fmla="*/ 1009302 h 1102523"/>
              <a:gd name="connsiteX87" fmla="*/ 227516 w 1102521"/>
              <a:gd name="connsiteY87" fmla="*/ 952126 h 1102523"/>
              <a:gd name="connsiteX88" fmla="*/ 48487 w 1102521"/>
              <a:gd name="connsiteY88" fmla="*/ 952126 h 1102523"/>
              <a:gd name="connsiteX89" fmla="*/ 0 w 1102521"/>
              <a:gd name="connsiteY89" fmla="*/ 903651 h 1102523"/>
              <a:gd name="connsiteX90" fmla="*/ 0 w 1102521"/>
              <a:gd name="connsiteY90" fmla="*/ 604099 h 1102523"/>
              <a:gd name="connsiteX91" fmla="*/ 48487 w 1102521"/>
              <a:gd name="connsiteY91" fmla="*/ 556867 h 1102523"/>
              <a:gd name="connsiteX92" fmla="*/ 1017649 w 1102521"/>
              <a:gd name="connsiteY92" fmla="*/ 526798 h 1102523"/>
              <a:gd name="connsiteX93" fmla="*/ 1036715 w 1102521"/>
              <a:gd name="connsiteY93" fmla="*/ 526798 h 1102523"/>
              <a:gd name="connsiteX94" fmla="*/ 1041481 w 1102521"/>
              <a:gd name="connsiteY94" fmla="*/ 536311 h 1102523"/>
              <a:gd name="connsiteX95" fmla="*/ 1036715 w 1102521"/>
              <a:gd name="connsiteY95" fmla="*/ 547013 h 1102523"/>
              <a:gd name="connsiteX96" fmla="*/ 1027182 w 1102521"/>
              <a:gd name="connsiteY96" fmla="*/ 549392 h 1102523"/>
              <a:gd name="connsiteX97" fmla="*/ 1017649 w 1102521"/>
              <a:gd name="connsiteY97" fmla="*/ 547013 h 1102523"/>
              <a:gd name="connsiteX98" fmla="*/ 1014074 w 1102521"/>
              <a:gd name="connsiteY98" fmla="*/ 536311 h 1102523"/>
              <a:gd name="connsiteX99" fmla="*/ 1014074 w 1102521"/>
              <a:gd name="connsiteY99" fmla="*/ 533933 h 1102523"/>
              <a:gd name="connsiteX100" fmla="*/ 1015266 w 1102521"/>
              <a:gd name="connsiteY100" fmla="*/ 531555 h 1102523"/>
              <a:gd name="connsiteX101" fmla="*/ 1015266 w 1102521"/>
              <a:gd name="connsiteY101" fmla="*/ 529176 h 1102523"/>
              <a:gd name="connsiteX102" fmla="*/ 1017649 w 1102521"/>
              <a:gd name="connsiteY102" fmla="*/ 526798 h 1102523"/>
              <a:gd name="connsiteX103" fmla="*/ 65864 w 1102521"/>
              <a:gd name="connsiteY103" fmla="*/ 464520 h 1102523"/>
              <a:gd name="connsiteX104" fmla="*/ 84930 w 1102521"/>
              <a:gd name="connsiteY104" fmla="*/ 464520 h 1102523"/>
              <a:gd name="connsiteX105" fmla="*/ 86121 w 1102521"/>
              <a:gd name="connsiteY105" fmla="*/ 466908 h 1102523"/>
              <a:gd name="connsiteX106" fmla="*/ 88504 w 1102521"/>
              <a:gd name="connsiteY106" fmla="*/ 469296 h 1102523"/>
              <a:gd name="connsiteX107" fmla="*/ 88504 w 1102521"/>
              <a:gd name="connsiteY107" fmla="*/ 472878 h 1102523"/>
              <a:gd name="connsiteX108" fmla="*/ 89696 w 1102521"/>
              <a:gd name="connsiteY108" fmla="*/ 475265 h 1102523"/>
              <a:gd name="connsiteX109" fmla="*/ 84930 w 1102521"/>
              <a:gd name="connsiteY109" fmla="*/ 484816 h 1102523"/>
              <a:gd name="connsiteX110" fmla="*/ 75397 w 1102521"/>
              <a:gd name="connsiteY110" fmla="*/ 489592 h 1102523"/>
              <a:gd name="connsiteX111" fmla="*/ 70630 w 1102521"/>
              <a:gd name="connsiteY111" fmla="*/ 488398 h 1102523"/>
              <a:gd name="connsiteX112" fmla="*/ 65864 w 1102521"/>
              <a:gd name="connsiteY112" fmla="*/ 484816 h 1102523"/>
              <a:gd name="connsiteX113" fmla="*/ 62289 w 1102521"/>
              <a:gd name="connsiteY113" fmla="*/ 475265 h 1102523"/>
              <a:gd name="connsiteX114" fmla="*/ 62289 w 1102521"/>
              <a:gd name="connsiteY114" fmla="*/ 472878 h 1102523"/>
              <a:gd name="connsiteX115" fmla="*/ 62289 w 1102521"/>
              <a:gd name="connsiteY115" fmla="*/ 469296 h 1102523"/>
              <a:gd name="connsiteX116" fmla="*/ 64672 w 1102521"/>
              <a:gd name="connsiteY116" fmla="*/ 466908 h 1102523"/>
              <a:gd name="connsiteX117" fmla="*/ 65864 w 1102521"/>
              <a:gd name="connsiteY117" fmla="*/ 464520 h 1102523"/>
              <a:gd name="connsiteX118" fmla="*/ 465869 w 1102521"/>
              <a:gd name="connsiteY118" fmla="*/ 403854 h 1102523"/>
              <a:gd name="connsiteX119" fmla="*/ 465869 w 1102521"/>
              <a:gd name="connsiteY119" fmla="*/ 420009 h 1102523"/>
              <a:gd name="connsiteX120" fmla="*/ 505659 w 1102521"/>
              <a:gd name="connsiteY120" fmla="*/ 459773 h 1102523"/>
              <a:gd name="connsiteX121" fmla="*/ 1034131 w 1102521"/>
              <a:gd name="connsiteY121" fmla="*/ 459773 h 1102523"/>
              <a:gd name="connsiteX122" fmla="*/ 1073921 w 1102521"/>
              <a:gd name="connsiteY122" fmla="*/ 420009 h 1102523"/>
              <a:gd name="connsiteX123" fmla="*/ 1073921 w 1102521"/>
              <a:gd name="connsiteY123" fmla="*/ 403854 h 1102523"/>
              <a:gd name="connsiteX124" fmla="*/ 832690 w 1102521"/>
              <a:gd name="connsiteY124" fmla="*/ 403854 h 1102523"/>
              <a:gd name="connsiteX125" fmla="*/ 822742 w 1102521"/>
              <a:gd name="connsiteY125" fmla="*/ 408825 h 1102523"/>
              <a:gd name="connsiteX126" fmla="*/ 770517 w 1102521"/>
              <a:gd name="connsiteY126" fmla="*/ 432435 h 1102523"/>
              <a:gd name="connsiteX127" fmla="*/ 717048 w 1102521"/>
              <a:gd name="connsiteY127" fmla="*/ 408825 h 1102523"/>
              <a:gd name="connsiteX128" fmla="*/ 707100 w 1102521"/>
              <a:gd name="connsiteY128" fmla="*/ 403854 h 1102523"/>
              <a:gd name="connsiteX129" fmla="*/ 75397 w 1102521"/>
              <a:gd name="connsiteY129" fmla="*/ 361277 h 1102523"/>
              <a:gd name="connsiteX130" fmla="*/ 89696 w 1102521"/>
              <a:gd name="connsiteY130" fmla="*/ 374357 h 1102523"/>
              <a:gd name="connsiteX131" fmla="*/ 75397 w 1102521"/>
              <a:gd name="connsiteY131" fmla="*/ 387438 h 1102523"/>
              <a:gd name="connsiteX132" fmla="*/ 62289 w 1102521"/>
              <a:gd name="connsiteY132" fmla="*/ 374357 h 1102523"/>
              <a:gd name="connsiteX133" fmla="*/ 75397 w 1102521"/>
              <a:gd name="connsiteY133" fmla="*/ 361277 h 1102523"/>
              <a:gd name="connsiteX134" fmla="*/ 536746 w 1102521"/>
              <a:gd name="connsiteY134" fmla="*/ 310657 h 1102523"/>
              <a:gd name="connsiteX135" fmla="*/ 482034 w 1102521"/>
              <a:gd name="connsiteY135" fmla="*/ 375274 h 1102523"/>
              <a:gd name="connsiteX136" fmla="*/ 707100 w 1102521"/>
              <a:gd name="connsiteY136" fmla="*/ 375274 h 1102523"/>
              <a:gd name="connsiteX137" fmla="*/ 738187 w 1102521"/>
              <a:gd name="connsiteY137" fmla="*/ 388943 h 1102523"/>
              <a:gd name="connsiteX138" fmla="*/ 770517 w 1102521"/>
              <a:gd name="connsiteY138" fmla="*/ 403854 h 1102523"/>
              <a:gd name="connsiteX139" fmla="*/ 801603 w 1102521"/>
              <a:gd name="connsiteY139" fmla="*/ 388943 h 1102523"/>
              <a:gd name="connsiteX140" fmla="*/ 832690 w 1102521"/>
              <a:gd name="connsiteY140" fmla="*/ 375274 h 1102523"/>
              <a:gd name="connsiteX141" fmla="*/ 1057756 w 1102521"/>
              <a:gd name="connsiteY141" fmla="*/ 375274 h 1102523"/>
              <a:gd name="connsiteX142" fmla="*/ 1003044 w 1102521"/>
              <a:gd name="connsiteY142" fmla="*/ 310657 h 1102523"/>
              <a:gd name="connsiteX143" fmla="*/ 75397 w 1102521"/>
              <a:gd name="connsiteY143" fmla="*/ 260370 h 1102523"/>
              <a:gd name="connsiteX144" fmla="*/ 89696 w 1102521"/>
              <a:gd name="connsiteY144" fmla="*/ 273477 h 1102523"/>
              <a:gd name="connsiteX145" fmla="*/ 75397 w 1102521"/>
              <a:gd name="connsiteY145" fmla="*/ 287777 h 1102523"/>
              <a:gd name="connsiteX146" fmla="*/ 62289 w 1102521"/>
              <a:gd name="connsiteY146" fmla="*/ 273477 h 1102523"/>
              <a:gd name="connsiteX147" fmla="*/ 75397 w 1102521"/>
              <a:gd name="connsiteY147" fmla="*/ 260370 h 1102523"/>
              <a:gd name="connsiteX148" fmla="*/ 75397 w 1102521"/>
              <a:gd name="connsiteY148" fmla="*/ 159459 h 1102523"/>
              <a:gd name="connsiteX149" fmla="*/ 89696 w 1102521"/>
              <a:gd name="connsiteY149" fmla="*/ 172566 h 1102523"/>
              <a:gd name="connsiteX150" fmla="*/ 75397 w 1102521"/>
              <a:gd name="connsiteY150" fmla="*/ 186866 h 1102523"/>
              <a:gd name="connsiteX151" fmla="*/ 62289 w 1102521"/>
              <a:gd name="connsiteY151" fmla="*/ 172566 h 1102523"/>
              <a:gd name="connsiteX152" fmla="*/ 75397 w 1102521"/>
              <a:gd name="connsiteY152" fmla="*/ 159459 h 1102523"/>
              <a:gd name="connsiteX153" fmla="*/ 117890 w 1102521"/>
              <a:gd name="connsiteY153" fmla="*/ 72999 h 1102523"/>
              <a:gd name="connsiteX154" fmla="*/ 125933 w 1102521"/>
              <a:gd name="connsiteY154" fmla="*/ 79403 h 1102523"/>
              <a:gd name="connsiteX155" fmla="*/ 122358 w 1102521"/>
              <a:gd name="connsiteY155" fmla="*/ 98469 h 1102523"/>
              <a:gd name="connsiteX156" fmla="*/ 114017 w 1102521"/>
              <a:gd name="connsiteY156" fmla="*/ 99661 h 1102523"/>
              <a:gd name="connsiteX157" fmla="*/ 103292 w 1102521"/>
              <a:gd name="connsiteY157" fmla="*/ 93703 h 1102523"/>
              <a:gd name="connsiteX158" fmla="*/ 108059 w 1102521"/>
              <a:gd name="connsiteY158" fmla="*/ 74637 h 1102523"/>
              <a:gd name="connsiteX159" fmla="*/ 117890 w 1102521"/>
              <a:gd name="connsiteY159" fmla="*/ 72999 h 1102523"/>
              <a:gd name="connsiteX160" fmla="*/ 408240 w 1102521"/>
              <a:gd name="connsiteY160" fmla="*/ 62288 h 1102523"/>
              <a:gd name="connsiteX161" fmla="*/ 410623 w 1102521"/>
              <a:gd name="connsiteY161" fmla="*/ 62288 h 1102523"/>
              <a:gd name="connsiteX162" fmla="*/ 416582 w 1102521"/>
              <a:gd name="connsiteY162" fmla="*/ 62288 h 1102523"/>
              <a:gd name="connsiteX163" fmla="*/ 418965 w 1102521"/>
              <a:gd name="connsiteY163" fmla="*/ 62288 h 1102523"/>
              <a:gd name="connsiteX164" fmla="*/ 421348 w 1102521"/>
              <a:gd name="connsiteY164" fmla="*/ 64671 h 1102523"/>
              <a:gd name="connsiteX165" fmla="*/ 422540 w 1102521"/>
              <a:gd name="connsiteY165" fmla="*/ 65863 h 1102523"/>
              <a:gd name="connsiteX166" fmla="*/ 424923 w 1102521"/>
              <a:gd name="connsiteY166" fmla="*/ 68246 h 1102523"/>
              <a:gd name="connsiteX167" fmla="*/ 426114 w 1102521"/>
              <a:gd name="connsiteY167" fmla="*/ 70629 h 1102523"/>
              <a:gd name="connsiteX168" fmla="*/ 427306 w 1102521"/>
              <a:gd name="connsiteY168" fmla="*/ 73012 h 1102523"/>
              <a:gd name="connsiteX169" fmla="*/ 427306 w 1102521"/>
              <a:gd name="connsiteY169" fmla="*/ 75395 h 1102523"/>
              <a:gd name="connsiteX170" fmla="*/ 422540 w 1102521"/>
              <a:gd name="connsiteY170" fmla="*/ 84928 h 1102523"/>
              <a:gd name="connsiteX171" fmla="*/ 413007 w 1102521"/>
              <a:gd name="connsiteY171" fmla="*/ 89695 h 1102523"/>
              <a:gd name="connsiteX172" fmla="*/ 403474 w 1102521"/>
              <a:gd name="connsiteY172" fmla="*/ 84928 h 1102523"/>
              <a:gd name="connsiteX173" fmla="*/ 399899 w 1102521"/>
              <a:gd name="connsiteY173" fmla="*/ 75395 h 1102523"/>
              <a:gd name="connsiteX174" fmla="*/ 399899 w 1102521"/>
              <a:gd name="connsiteY174" fmla="*/ 73012 h 1102523"/>
              <a:gd name="connsiteX175" fmla="*/ 401091 w 1102521"/>
              <a:gd name="connsiteY175" fmla="*/ 70629 h 1102523"/>
              <a:gd name="connsiteX176" fmla="*/ 401091 w 1102521"/>
              <a:gd name="connsiteY176" fmla="*/ 68246 h 1102523"/>
              <a:gd name="connsiteX177" fmla="*/ 403474 w 1102521"/>
              <a:gd name="connsiteY177" fmla="*/ 65863 h 1102523"/>
              <a:gd name="connsiteX178" fmla="*/ 405857 w 1102521"/>
              <a:gd name="connsiteY178" fmla="*/ 64671 h 1102523"/>
              <a:gd name="connsiteX179" fmla="*/ 408240 w 1102521"/>
              <a:gd name="connsiteY179" fmla="*/ 62288 h 1102523"/>
              <a:gd name="connsiteX180" fmla="*/ 313289 w 1102521"/>
              <a:gd name="connsiteY180" fmla="*/ 62288 h 1102523"/>
              <a:gd name="connsiteX181" fmla="*/ 326397 w 1102521"/>
              <a:gd name="connsiteY181" fmla="*/ 75395 h 1102523"/>
              <a:gd name="connsiteX182" fmla="*/ 313289 w 1102521"/>
              <a:gd name="connsiteY182" fmla="*/ 89695 h 1102523"/>
              <a:gd name="connsiteX183" fmla="*/ 298990 w 1102521"/>
              <a:gd name="connsiteY183" fmla="*/ 75395 h 1102523"/>
              <a:gd name="connsiteX184" fmla="*/ 313289 w 1102521"/>
              <a:gd name="connsiteY184" fmla="*/ 62288 h 1102523"/>
              <a:gd name="connsiteX185" fmla="*/ 212408 w 1102521"/>
              <a:gd name="connsiteY185" fmla="*/ 62288 h 1102523"/>
              <a:gd name="connsiteX186" fmla="*/ 226734 w 1102521"/>
              <a:gd name="connsiteY186" fmla="*/ 75395 h 1102523"/>
              <a:gd name="connsiteX187" fmla="*/ 212408 w 1102521"/>
              <a:gd name="connsiteY187" fmla="*/ 89695 h 1102523"/>
              <a:gd name="connsiteX188" fmla="*/ 198081 w 1102521"/>
              <a:gd name="connsiteY188" fmla="*/ 75395 h 1102523"/>
              <a:gd name="connsiteX189" fmla="*/ 212408 w 1102521"/>
              <a:gd name="connsiteY189" fmla="*/ 62288 h 1102523"/>
              <a:gd name="connsiteX190" fmla="*/ 606589 w 1102521"/>
              <a:gd name="connsiteY190" fmla="*/ 57305 h 1102523"/>
              <a:gd name="connsiteX191" fmla="*/ 934389 w 1102521"/>
              <a:gd name="connsiteY191" fmla="*/ 57305 h 1102523"/>
              <a:gd name="connsiteX192" fmla="*/ 948047 w 1102521"/>
              <a:gd name="connsiteY192" fmla="*/ 70913 h 1102523"/>
              <a:gd name="connsiteX193" fmla="*/ 934389 w 1102521"/>
              <a:gd name="connsiteY193" fmla="*/ 85758 h 1102523"/>
              <a:gd name="connsiteX194" fmla="*/ 606589 w 1102521"/>
              <a:gd name="connsiteY194" fmla="*/ 85758 h 1102523"/>
              <a:gd name="connsiteX195" fmla="*/ 601622 w 1102521"/>
              <a:gd name="connsiteY195" fmla="*/ 90706 h 1102523"/>
              <a:gd name="connsiteX196" fmla="*/ 601622 w 1102521"/>
              <a:gd name="connsiteY196" fmla="*/ 220600 h 1102523"/>
              <a:gd name="connsiteX197" fmla="*/ 586722 w 1102521"/>
              <a:gd name="connsiteY197" fmla="*/ 234208 h 1102523"/>
              <a:gd name="connsiteX198" fmla="*/ 573064 w 1102521"/>
              <a:gd name="connsiteY198" fmla="*/ 220600 h 1102523"/>
              <a:gd name="connsiteX199" fmla="*/ 573064 w 1102521"/>
              <a:gd name="connsiteY199" fmla="*/ 90706 h 1102523"/>
              <a:gd name="connsiteX200" fmla="*/ 606589 w 1102521"/>
              <a:gd name="connsiteY200" fmla="*/ 57305 h 1102523"/>
              <a:gd name="connsiteX201" fmla="*/ 556641 w 1102521"/>
              <a:gd name="connsiteY201" fmla="*/ 29823 h 1102523"/>
              <a:gd name="connsiteX202" fmla="*/ 544207 w 1102521"/>
              <a:gd name="connsiteY202" fmla="*/ 41007 h 1102523"/>
              <a:gd name="connsiteX203" fmla="*/ 544207 w 1102521"/>
              <a:gd name="connsiteY203" fmla="*/ 283319 h 1102523"/>
              <a:gd name="connsiteX204" fmla="*/ 995583 w 1102521"/>
              <a:gd name="connsiteY204" fmla="*/ 283319 h 1102523"/>
              <a:gd name="connsiteX205" fmla="*/ 995583 w 1102521"/>
              <a:gd name="connsiteY205" fmla="*/ 41007 h 1102523"/>
              <a:gd name="connsiteX206" fmla="*/ 983149 w 1102521"/>
              <a:gd name="connsiteY206" fmla="*/ 29823 h 1102523"/>
              <a:gd name="connsiteX207" fmla="*/ 556641 w 1102521"/>
              <a:gd name="connsiteY207" fmla="*/ 0 h 1102523"/>
              <a:gd name="connsiteX208" fmla="*/ 983149 w 1102521"/>
              <a:gd name="connsiteY208" fmla="*/ 0 h 1102523"/>
              <a:gd name="connsiteX209" fmla="*/ 1024183 w 1102521"/>
              <a:gd name="connsiteY209" fmla="*/ 41007 h 1102523"/>
              <a:gd name="connsiteX210" fmla="*/ 1024183 w 1102521"/>
              <a:gd name="connsiteY210" fmla="*/ 292018 h 1102523"/>
              <a:gd name="connsiteX211" fmla="*/ 1098791 w 1102521"/>
              <a:gd name="connsiteY211" fmla="*/ 380244 h 1102523"/>
              <a:gd name="connsiteX212" fmla="*/ 1102521 w 1102521"/>
              <a:gd name="connsiteY212" fmla="*/ 388943 h 1102523"/>
              <a:gd name="connsiteX213" fmla="*/ 1102521 w 1102521"/>
              <a:gd name="connsiteY213" fmla="*/ 420009 h 1102523"/>
              <a:gd name="connsiteX214" fmla="*/ 1034131 w 1102521"/>
              <a:gd name="connsiteY214" fmla="*/ 489596 h 1102523"/>
              <a:gd name="connsiteX215" fmla="*/ 505659 w 1102521"/>
              <a:gd name="connsiteY215" fmla="*/ 489596 h 1102523"/>
              <a:gd name="connsiteX216" fmla="*/ 437269 w 1102521"/>
              <a:gd name="connsiteY216" fmla="*/ 420009 h 1102523"/>
              <a:gd name="connsiteX217" fmla="*/ 437269 w 1102521"/>
              <a:gd name="connsiteY217" fmla="*/ 388943 h 1102523"/>
              <a:gd name="connsiteX218" fmla="*/ 440999 w 1102521"/>
              <a:gd name="connsiteY218" fmla="*/ 380244 h 1102523"/>
              <a:gd name="connsiteX219" fmla="*/ 515607 w 1102521"/>
              <a:gd name="connsiteY219" fmla="*/ 292018 h 1102523"/>
              <a:gd name="connsiteX220" fmla="*/ 515607 w 1102521"/>
              <a:gd name="connsiteY220" fmla="*/ 41007 h 1102523"/>
              <a:gd name="connsiteX221" fmla="*/ 556641 w 1102521"/>
              <a:gd name="connsiteY221" fmla="*/ 0 h 1102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</a:cxnLst>
            <a:rect l="l" t="t" r="r" b="b"/>
            <a:pathLst>
              <a:path w="1102521" h="1102523">
                <a:moveTo>
                  <a:pt x="256111" y="952126"/>
                </a:moveTo>
                <a:lnTo>
                  <a:pt x="256111" y="1009302"/>
                </a:lnTo>
                <a:cubicBezTo>
                  <a:pt x="256111" y="1025460"/>
                  <a:pt x="242435" y="1037890"/>
                  <a:pt x="227516" y="1037890"/>
                </a:cubicBezTo>
                <a:lnTo>
                  <a:pt x="197678" y="1037890"/>
                </a:lnTo>
                <a:cubicBezTo>
                  <a:pt x="187732" y="1037890"/>
                  <a:pt x="180272" y="1046590"/>
                  <a:pt x="180272" y="1056534"/>
                </a:cubicBezTo>
                <a:cubicBezTo>
                  <a:pt x="180272" y="1066478"/>
                  <a:pt x="187732" y="1073935"/>
                  <a:pt x="197678" y="1073935"/>
                </a:cubicBezTo>
                <a:lnTo>
                  <a:pt x="414005" y="1073935"/>
                </a:lnTo>
                <a:cubicBezTo>
                  <a:pt x="423951" y="1073935"/>
                  <a:pt x="431411" y="1066478"/>
                  <a:pt x="431411" y="1056534"/>
                </a:cubicBezTo>
                <a:cubicBezTo>
                  <a:pt x="431411" y="1046590"/>
                  <a:pt x="423951" y="1037890"/>
                  <a:pt x="414005" y="1037890"/>
                </a:cubicBezTo>
                <a:lnTo>
                  <a:pt x="385410" y="1037890"/>
                </a:lnTo>
                <a:cubicBezTo>
                  <a:pt x="369248" y="1037890"/>
                  <a:pt x="356815" y="1025460"/>
                  <a:pt x="356815" y="1009302"/>
                </a:cubicBezTo>
                <a:lnTo>
                  <a:pt x="356815" y="952126"/>
                </a:lnTo>
                <a:close/>
                <a:moveTo>
                  <a:pt x="680040" y="894320"/>
                </a:moveTo>
                <a:cubicBezTo>
                  <a:pt x="684806" y="889544"/>
                  <a:pt x="694339" y="889544"/>
                  <a:pt x="699106" y="894320"/>
                </a:cubicBezTo>
                <a:cubicBezTo>
                  <a:pt x="702680" y="897901"/>
                  <a:pt x="703872" y="901483"/>
                  <a:pt x="703872" y="905065"/>
                </a:cubicBezTo>
                <a:cubicBezTo>
                  <a:pt x="703872" y="908646"/>
                  <a:pt x="702680" y="911034"/>
                  <a:pt x="699106" y="914616"/>
                </a:cubicBezTo>
                <a:cubicBezTo>
                  <a:pt x="697914" y="915810"/>
                  <a:pt x="696722" y="917003"/>
                  <a:pt x="694339" y="917003"/>
                </a:cubicBezTo>
                <a:cubicBezTo>
                  <a:pt x="693148" y="918197"/>
                  <a:pt x="691956" y="919391"/>
                  <a:pt x="689573" y="919391"/>
                </a:cubicBezTo>
                <a:cubicBezTo>
                  <a:pt x="687189" y="919391"/>
                  <a:pt x="685998" y="918197"/>
                  <a:pt x="683615" y="917003"/>
                </a:cubicBezTo>
                <a:cubicBezTo>
                  <a:pt x="682423" y="917003"/>
                  <a:pt x="681231" y="915810"/>
                  <a:pt x="680040" y="914616"/>
                </a:cubicBezTo>
                <a:cubicBezTo>
                  <a:pt x="677657" y="911034"/>
                  <a:pt x="676465" y="908646"/>
                  <a:pt x="676465" y="905065"/>
                </a:cubicBezTo>
                <a:cubicBezTo>
                  <a:pt x="676465" y="903871"/>
                  <a:pt x="676465" y="902677"/>
                  <a:pt x="676465" y="901483"/>
                </a:cubicBezTo>
                <a:lnTo>
                  <a:pt x="676465" y="900289"/>
                </a:lnTo>
                <a:cubicBezTo>
                  <a:pt x="677657" y="897901"/>
                  <a:pt x="677657" y="897901"/>
                  <a:pt x="678848" y="896708"/>
                </a:cubicBezTo>
                <a:cubicBezTo>
                  <a:pt x="678848" y="896708"/>
                  <a:pt x="680040" y="895514"/>
                  <a:pt x="680040" y="894320"/>
                </a:cubicBezTo>
                <a:close/>
                <a:moveTo>
                  <a:pt x="882615" y="890738"/>
                </a:moveTo>
                <a:cubicBezTo>
                  <a:pt x="889765" y="890738"/>
                  <a:pt x="895723" y="896708"/>
                  <a:pt x="895723" y="905065"/>
                </a:cubicBezTo>
                <a:cubicBezTo>
                  <a:pt x="895723" y="912228"/>
                  <a:pt x="889765" y="919391"/>
                  <a:pt x="882615" y="919391"/>
                </a:cubicBezTo>
                <a:cubicBezTo>
                  <a:pt x="874274" y="919391"/>
                  <a:pt x="868316" y="912228"/>
                  <a:pt x="868316" y="905065"/>
                </a:cubicBezTo>
                <a:cubicBezTo>
                  <a:pt x="868316" y="896708"/>
                  <a:pt x="874274" y="890738"/>
                  <a:pt x="882615" y="890738"/>
                </a:cubicBezTo>
                <a:close/>
                <a:moveTo>
                  <a:pt x="785498" y="890738"/>
                </a:moveTo>
                <a:cubicBezTo>
                  <a:pt x="793839" y="890738"/>
                  <a:pt x="799797" y="896708"/>
                  <a:pt x="799797" y="905065"/>
                </a:cubicBezTo>
                <a:cubicBezTo>
                  <a:pt x="799797" y="912228"/>
                  <a:pt x="793839" y="919391"/>
                  <a:pt x="785498" y="919391"/>
                </a:cubicBezTo>
                <a:cubicBezTo>
                  <a:pt x="778348" y="919391"/>
                  <a:pt x="772390" y="912228"/>
                  <a:pt x="772390" y="905065"/>
                </a:cubicBezTo>
                <a:cubicBezTo>
                  <a:pt x="772390" y="896708"/>
                  <a:pt x="778348" y="890738"/>
                  <a:pt x="785498" y="890738"/>
                </a:cubicBezTo>
                <a:close/>
                <a:moveTo>
                  <a:pt x="975018" y="886949"/>
                </a:moveTo>
                <a:cubicBezTo>
                  <a:pt x="980976" y="884561"/>
                  <a:pt x="989317" y="888143"/>
                  <a:pt x="992892" y="895306"/>
                </a:cubicBezTo>
                <a:cubicBezTo>
                  <a:pt x="994084" y="902469"/>
                  <a:pt x="990509" y="910827"/>
                  <a:pt x="984551" y="913214"/>
                </a:cubicBezTo>
                <a:cubicBezTo>
                  <a:pt x="982168" y="913214"/>
                  <a:pt x="980976" y="914408"/>
                  <a:pt x="979784" y="914408"/>
                </a:cubicBezTo>
                <a:cubicBezTo>
                  <a:pt x="973826" y="914408"/>
                  <a:pt x="967868" y="910827"/>
                  <a:pt x="966677" y="904857"/>
                </a:cubicBezTo>
                <a:cubicBezTo>
                  <a:pt x="964293" y="897694"/>
                  <a:pt x="967868" y="889336"/>
                  <a:pt x="975018" y="886949"/>
                </a:cubicBezTo>
                <a:close/>
                <a:moveTo>
                  <a:pt x="305869" y="880772"/>
                </a:moveTo>
                <a:cubicBezTo>
                  <a:pt x="313018" y="880772"/>
                  <a:pt x="320168" y="886730"/>
                  <a:pt x="320168" y="893880"/>
                </a:cubicBezTo>
                <a:cubicBezTo>
                  <a:pt x="320168" y="902221"/>
                  <a:pt x="313018" y="908179"/>
                  <a:pt x="305869" y="908179"/>
                </a:cubicBezTo>
                <a:cubicBezTo>
                  <a:pt x="298719" y="908179"/>
                  <a:pt x="292761" y="902221"/>
                  <a:pt x="292761" y="893880"/>
                </a:cubicBezTo>
                <a:cubicBezTo>
                  <a:pt x="292761" y="886730"/>
                  <a:pt x="298719" y="880772"/>
                  <a:pt x="305869" y="880772"/>
                </a:cubicBezTo>
                <a:close/>
                <a:moveTo>
                  <a:pt x="28595" y="866362"/>
                </a:moveTo>
                <a:lnTo>
                  <a:pt x="28595" y="903651"/>
                </a:lnTo>
                <a:cubicBezTo>
                  <a:pt x="28595" y="914837"/>
                  <a:pt x="37298" y="923538"/>
                  <a:pt x="48487" y="923538"/>
                </a:cubicBezTo>
                <a:lnTo>
                  <a:pt x="563196" y="923538"/>
                </a:lnTo>
                <a:cubicBezTo>
                  <a:pt x="574385" y="923538"/>
                  <a:pt x="583088" y="914837"/>
                  <a:pt x="583088" y="903651"/>
                </a:cubicBezTo>
                <a:lnTo>
                  <a:pt x="583088" y="866362"/>
                </a:lnTo>
                <a:close/>
                <a:moveTo>
                  <a:pt x="1027182" y="811008"/>
                </a:moveTo>
                <a:cubicBezTo>
                  <a:pt x="1034331" y="811008"/>
                  <a:pt x="1041481" y="818157"/>
                  <a:pt x="1041481" y="825307"/>
                </a:cubicBezTo>
                <a:cubicBezTo>
                  <a:pt x="1041481" y="832457"/>
                  <a:pt x="1034331" y="838415"/>
                  <a:pt x="1027182" y="838415"/>
                </a:cubicBezTo>
                <a:cubicBezTo>
                  <a:pt x="1020032" y="838415"/>
                  <a:pt x="1014074" y="832457"/>
                  <a:pt x="1014074" y="825307"/>
                </a:cubicBezTo>
                <a:cubicBezTo>
                  <a:pt x="1014074" y="818157"/>
                  <a:pt x="1020032" y="811008"/>
                  <a:pt x="1027182" y="811008"/>
                </a:cubicBezTo>
                <a:close/>
                <a:moveTo>
                  <a:pt x="1027182" y="715080"/>
                </a:moveTo>
                <a:cubicBezTo>
                  <a:pt x="1034331" y="715080"/>
                  <a:pt x="1041481" y="721038"/>
                  <a:pt x="1041481" y="729379"/>
                </a:cubicBezTo>
                <a:cubicBezTo>
                  <a:pt x="1041481" y="736529"/>
                  <a:pt x="1034331" y="742487"/>
                  <a:pt x="1027182" y="742487"/>
                </a:cubicBezTo>
                <a:cubicBezTo>
                  <a:pt x="1020032" y="742487"/>
                  <a:pt x="1014074" y="736529"/>
                  <a:pt x="1014074" y="729379"/>
                </a:cubicBezTo>
                <a:cubicBezTo>
                  <a:pt x="1014074" y="721038"/>
                  <a:pt x="1020032" y="715080"/>
                  <a:pt x="1027182" y="715080"/>
                </a:cubicBezTo>
                <a:close/>
                <a:moveTo>
                  <a:pt x="1027182" y="619156"/>
                </a:moveTo>
                <a:cubicBezTo>
                  <a:pt x="1034331" y="619156"/>
                  <a:pt x="1041481" y="625114"/>
                  <a:pt x="1041481" y="633455"/>
                </a:cubicBezTo>
                <a:cubicBezTo>
                  <a:pt x="1041481" y="640605"/>
                  <a:pt x="1034331" y="646563"/>
                  <a:pt x="1027182" y="646563"/>
                </a:cubicBezTo>
                <a:cubicBezTo>
                  <a:pt x="1020032" y="646563"/>
                  <a:pt x="1014074" y="640605"/>
                  <a:pt x="1014074" y="633455"/>
                </a:cubicBezTo>
                <a:cubicBezTo>
                  <a:pt x="1014074" y="625114"/>
                  <a:pt x="1020032" y="619156"/>
                  <a:pt x="1027182" y="619156"/>
                </a:cubicBezTo>
                <a:close/>
                <a:moveTo>
                  <a:pt x="48487" y="585455"/>
                </a:moveTo>
                <a:cubicBezTo>
                  <a:pt x="37298" y="585455"/>
                  <a:pt x="28595" y="594155"/>
                  <a:pt x="28595" y="604099"/>
                </a:cubicBezTo>
                <a:lnTo>
                  <a:pt x="28595" y="836531"/>
                </a:lnTo>
                <a:lnTo>
                  <a:pt x="583088" y="836531"/>
                </a:lnTo>
                <a:lnTo>
                  <a:pt x="583088" y="604099"/>
                </a:lnTo>
                <a:cubicBezTo>
                  <a:pt x="583088" y="594155"/>
                  <a:pt x="574385" y="585455"/>
                  <a:pt x="563196" y="585455"/>
                </a:cubicBezTo>
                <a:close/>
                <a:moveTo>
                  <a:pt x="48487" y="556867"/>
                </a:moveTo>
                <a:lnTo>
                  <a:pt x="563196" y="556867"/>
                </a:lnTo>
                <a:cubicBezTo>
                  <a:pt x="589304" y="556867"/>
                  <a:pt x="611683" y="577997"/>
                  <a:pt x="611683" y="604099"/>
                </a:cubicBezTo>
                <a:lnTo>
                  <a:pt x="611683" y="903651"/>
                </a:lnTo>
                <a:cubicBezTo>
                  <a:pt x="611683" y="930996"/>
                  <a:pt x="589304" y="952126"/>
                  <a:pt x="563196" y="952126"/>
                </a:cubicBezTo>
                <a:lnTo>
                  <a:pt x="385410" y="952126"/>
                </a:lnTo>
                <a:lnTo>
                  <a:pt x="385410" y="1009302"/>
                </a:lnTo>
                <a:lnTo>
                  <a:pt x="414005" y="1009302"/>
                </a:lnTo>
                <a:cubicBezTo>
                  <a:pt x="440113" y="1009302"/>
                  <a:pt x="460006" y="1030432"/>
                  <a:pt x="460006" y="1056534"/>
                </a:cubicBezTo>
                <a:cubicBezTo>
                  <a:pt x="460006" y="1082636"/>
                  <a:pt x="440113" y="1102523"/>
                  <a:pt x="414005" y="1102523"/>
                </a:cubicBezTo>
                <a:lnTo>
                  <a:pt x="197678" y="1102523"/>
                </a:lnTo>
                <a:cubicBezTo>
                  <a:pt x="171570" y="1102523"/>
                  <a:pt x="151677" y="1082636"/>
                  <a:pt x="151677" y="1056534"/>
                </a:cubicBezTo>
                <a:cubicBezTo>
                  <a:pt x="151677" y="1030432"/>
                  <a:pt x="171570" y="1009302"/>
                  <a:pt x="197678" y="1009302"/>
                </a:cubicBezTo>
                <a:lnTo>
                  <a:pt x="227516" y="1009302"/>
                </a:lnTo>
                <a:lnTo>
                  <a:pt x="227516" y="952126"/>
                </a:lnTo>
                <a:lnTo>
                  <a:pt x="48487" y="952126"/>
                </a:lnTo>
                <a:cubicBezTo>
                  <a:pt x="22379" y="952126"/>
                  <a:pt x="0" y="930996"/>
                  <a:pt x="0" y="903651"/>
                </a:cubicBezTo>
                <a:lnTo>
                  <a:pt x="0" y="604099"/>
                </a:lnTo>
                <a:cubicBezTo>
                  <a:pt x="0" y="577997"/>
                  <a:pt x="22379" y="556867"/>
                  <a:pt x="48487" y="556867"/>
                </a:cubicBezTo>
                <a:close/>
                <a:moveTo>
                  <a:pt x="1017649" y="526798"/>
                </a:moveTo>
                <a:cubicBezTo>
                  <a:pt x="1023607" y="522042"/>
                  <a:pt x="1031948" y="522042"/>
                  <a:pt x="1036715" y="526798"/>
                </a:cubicBezTo>
                <a:cubicBezTo>
                  <a:pt x="1040289" y="529176"/>
                  <a:pt x="1041481" y="532744"/>
                  <a:pt x="1041481" y="536311"/>
                </a:cubicBezTo>
                <a:cubicBezTo>
                  <a:pt x="1041481" y="539879"/>
                  <a:pt x="1040289" y="543446"/>
                  <a:pt x="1036715" y="547013"/>
                </a:cubicBezTo>
                <a:cubicBezTo>
                  <a:pt x="1034331" y="548203"/>
                  <a:pt x="1030757" y="549392"/>
                  <a:pt x="1027182" y="549392"/>
                </a:cubicBezTo>
                <a:cubicBezTo>
                  <a:pt x="1023607" y="549392"/>
                  <a:pt x="1020032" y="548203"/>
                  <a:pt x="1017649" y="547013"/>
                </a:cubicBezTo>
                <a:cubicBezTo>
                  <a:pt x="1015266" y="543446"/>
                  <a:pt x="1014074" y="539879"/>
                  <a:pt x="1014074" y="536311"/>
                </a:cubicBezTo>
                <a:cubicBezTo>
                  <a:pt x="1014074" y="535122"/>
                  <a:pt x="1014074" y="535122"/>
                  <a:pt x="1014074" y="533933"/>
                </a:cubicBezTo>
                <a:cubicBezTo>
                  <a:pt x="1014074" y="532744"/>
                  <a:pt x="1014074" y="531555"/>
                  <a:pt x="1015266" y="531555"/>
                </a:cubicBezTo>
                <a:cubicBezTo>
                  <a:pt x="1015266" y="530366"/>
                  <a:pt x="1015266" y="529176"/>
                  <a:pt x="1015266" y="529176"/>
                </a:cubicBezTo>
                <a:cubicBezTo>
                  <a:pt x="1016457" y="527987"/>
                  <a:pt x="1017649" y="526798"/>
                  <a:pt x="1017649" y="526798"/>
                </a:cubicBezTo>
                <a:close/>
                <a:moveTo>
                  <a:pt x="65864" y="464520"/>
                </a:moveTo>
                <a:cubicBezTo>
                  <a:pt x="70630" y="459745"/>
                  <a:pt x="80163" y="459745"/>
                  <a:pt x="84930" y="464520"/>
                </a:cubicBezTo>
                <a:cubicBezTo>
                  <a:pt x="86121" y="465714"/>
                  <a:pt x="86121" y="466908"/>
                  <a:pt x="86121" y="466908"/>
                </a:cubicBezTo>
                <a:cubicBezTo>
                  <a:pt x="87313" y="468102"/>
                  <a:pt x="88504" y="468102"/>
                  <a:pt x="88504" y="469296"/>
                </a:cubicBezTo>
                <a:cubicBezTo>
                  <a:pt x="88504" y="470490"/>
                  <a:pt x="88504" y="471684"/>
                  <a:pt x="88504" y="472878"/>
                </a:cubicBezTo>
                <a:cubicBezTo>
                  <a:pt x="89696" y="472878"/>
                  <a:pt x="89696" y="474071"/>
                  <a:pt x="89696" y="475265"/>
                </a:cubicBezTo>
                <a:cubicBezTo>
                  <a:pt x="89696" y="478847"/>
                  <a:pt x="88504" y="482429"/>
                  <a:pt x="84930" y="484816"/>
                </a:cubicBezTo>
                <a:cubicBezTo>
                  <a:pt x="83738" y="488398"/>
                  <a:pt x="78972" y="489592"/>
                  <a:pt x="75397" y="489592"/>
                </a:cubicBezTo>
                <a:cubicBezTo>
                  <a:pt x="73013" y="489592"/>
                  <a:pt x="71822" y="488398"/>
                  <a:pt x="70630" y="488398"/>
                </a:cubicBezTo>
                <a:cubicBezTo>
                  <a:pt x="68247" y="487204"/>
                  <a:pt x="67055" y="486010"/>
                  <a:pt x="65864" y="484816"/>
                </a:cubicBezTo>
                <a:cubicBezTo>
                  <a:pt x="63481" y="482429"/>
                  <a:pt x="62289" y="478847"/>
                  <a:pt x="62289" y="475265"/>
                </a:cubicBezTo>
                <a:cubicBezTo>
                  <a:pt x="62289" y="474071"/>
                  <a:pt x="62289" y="472878"/>
                  <a:pt x="62289" y="472878"/>
                </a:cubicBezTo>
                <a:cubicBezTo>
                  <a:pt x="62289" y="471684"/>
                  <a:pt x="62289" y="470490"/>
                  <a:pt x="62289" y="469296"/>
                </a:cubicBezTo>
                <a:cubicBezTo>
                  <a:pt x="63481" y="468102"/>
                  <a:pt x="63481" y="468102"/>
                  <a:pt x="64672" y="466908"/>
                </a:cubicBezTo>
                <a:cubicBezTo>
                  <a:pt x="64672" y="466908"/>
                  <a:pt x="65864" y="465714"/>
                  <a:pt x="65864" y="464520"/>
                </a:cubicBezTo>
                <a:close/>
                <a:moveTo>
                  <a:pt x="465869" y="403854"/>
                </a:moveTo>
                <a:lnTo>
                  <a:pt x="465869" y="420009"/>
                </a:lnTo>
                <a:cubicBezTo>
                  <a:pt x="465869" y="442376"/>
                  <a:pt x="484521" y="459773"/>
                  <a:pt x="505659" y="459773"/>
                </a:cubicBezTo>
                <a:lnTo>
                  <a:pt x="1034131" y="459773"/>
                </a:lnTo>
                <a:cubicBezTo>
                  <a:pt x="1056513" y="459773"/>
                  <a:pt x="1073921" y="442376"/>
                  <a:pt x="1073921" y="420009"/>
                </a:cubicBezTo>
                <a:lnTo>
                  <a:pt x="1073921" y="403854"/>
                </a:lnTo>
                <a:lnTo>
                  <a:pt x="832690" y="403854"/>
                </a:lnTo>
                <a:cubicBezTo>
                  <a:pt x="828959" y="403854"/>
                  <a:pt x="825229" y="405097"/>
                  <a:pt x="822742" y="408825"/>
                </a:cubicBezTo>
                <a:cubicBezTo>
                  <a:pt x="809064" y="423736"/>
                  <a:pt x="790412" y="432435"/>
                  <a:pt x="770517" y="432435"/>
                </a:cubicBezTo>
                <a:cubicBezTo>
                  <a:pt x="749378" y="432435"/>
                  <a:pt x="730726" y="423736"/>
                  <a:pt x="717048" y="408825"/>
                </a:cubicBezTo>
                <a:cubicBezTo>
                  <a:pt x="714561" y="405097"/>
                  <a:pt x="710831" y="403854"/>
                  <a:pt x="707100" y="403854"/>
                </a:cubicBezTo>
                <a:close/>
                <a:moveTo>
                  <a:pt x="75397" y="361277"/>
                </a:moveTo>
                <a:cubicBezTo>
                  <a:pt x="83738" y="361277"/>
                  <a:pt x="89696" y="367222"/>
                  <a:pt x="89696" y="374357"/>
                </a:cubicBezTo>
                <a:cubicBezTo>
                  <a:pt x="89696" y="381492"/>
                  <a:pt x="83738" y="387438"/>
                  <a:pt x="75397" y="387438"/>
                </a:cubicBezTo>
                <a:cubicBezTo>
                  <a:pt x="68247" y="387438"/>
                  <a:pt x="62289" y="381492"/>
                  <a:pt x="62289" y="374357"/>
                </a:cubicBezTo>
                <a:cubicBezTo>
                  <a:pt x="62289" y="367222"/>
                  <a:pt x="68247" y="361277"/>
                  <a:pt x="75397" y="361277"/>
                </a:cubicBezTo>
                <a:close/>
                <a:moveTo>
                  <a:pt x="536746" y="310657"/>
                </a:moveTo>
                <a:lnTo>
                  <a:pt x="482034" y="375274"/>
                </a:lnTo>
                <a:lnTo>
                  <a:pt x="707100" y="375274"/>
                </a:lnTo>
                <a:cubicBezTo>
                  <a:pt x="719535" y="375274"/>
                  <a:pt x="730726" y="380244"/>
                  <a:pt x="738187" y="388943"/>
                </a:cubicBezTo>
                <a:cubicBezTo>
                  <a:pt x="745648" y="398884"/>
                  <a:pt x="758082" y="403854"/>
                  <a:pt x="770517" y="403854"/>
                </a:cubicBezTo>
                <a:cubicBezTo>
                  <a:pt x="781708" y="403854"/>
                  <a:pt x="792899" y="398884"/>
                  <a:pt x="801603" y="388943"/>
                </a:cubicBezTo>
                <a:cubicBezTo>
                  <a:pt x="809064" y="380244"/>
                  <a:pt x="821499" y="375274"/>
                  <a:pt x="832690" y="375274"/>
                </a:cubicBezTo>
                <a:lnTo>
                  <a:pt x="1057756" y="375274"/>
                </a:lnTo>
                <a:lnTo>
                  <a:pt x="1003044" y="310657"/>
                </a:lnTo>
                <a:close/>
                <a:moveTo>
                  <a:pt x="75397" y="260370"/>
                </a:moveTo>
                <a:cubicBezTo>
                  <a:pt x="83738" y="260370"/>
                  <a:pt x="89696" y="266328"/>
                  <a:pt x="89696" y="273477"/>
                </a:cubicBezTo>
                <a:cubicBezTo>
                  <a:pt x="89696" y="281819"/>
                  <a:pt x="83738" y="287777"/>
                  <a:pt x="75397" y="287777"/>
                </a:cubicBezTo>
                <a:cubicBezTo>
                  <a:pt x="68247" y="287777"/>
                  <a:pt x="62289" y="281819"/>
                  <a:pt x="62289" y="273477"/>
                </a:cubicBezTo>
                <a:cubicBezTo>
                  <a:pt x="62289" y="266328"/>
                  <a:pt x="68247" y="260370"/>
                  <a:pt x="75397" y="260370"/>
                </a:cubicBezTo>
                <a:close/>
                <a:moveTo>
                  <a:pt x="75397" y="159459"/>
                </a:moveTo>
                <a:cubicBezTo>
                  <a:pt x="83738" y="159459"/>
                  <a:pt x="89696" y="165417"/>
                  <a:pt x="89696" y="172566"/>
                </a:cubicBezTo>
                <a:cubicBezTo>
                  <a:pt x="89696" y="180908"/>
                  <a:pt x="83738" y="186866"/>
                  <a:pt x="75397" y="186866"/>
                </a:cubicBezTo>
                <a:cubicBezTo>
                  <a:pt x="68247" y="186866"/>
                  <a:pt x="62289" y="180908"/>
                  <a:pt x="62289" y="172566"/>
                </a:cubicBezTo>
                <a:cubicBezTo>
                  <a:pt x="62289" y="165417"/>
                  <a:pt x="68247" y="159459"/>
                  <a:pt x="75397" y="159459"/>
                </a:cubicBezTo>
                <a:close/>
                <a:moveTo>
                  <a:pt x="117890" y="72999"/>
                </a:moveTo>
                <a:cubicBezTo>
                  <a:pt x="121167" y="74041"/>
                  <a:pt x="124146" y="76424"/>
                  <a:pt x="125933" y="79403"/>
                </a:cubicBezTo>
                <a:cubicBezTo>
                  <a:pt x="130699" y="85361"/>
                  <a:pt x="128316" y="93703"/>
                  <a:pt x="122358" y="98469"/>
                </a:cubicBezTo>
                <a:cubicBezTo>
                  <a:pt x="119975" y="98469"/>
                  <a:pt x="116400" y="99661"/>
                  <a:pt x="114017" y="99661"/>
                </a:cubicBezTo>
                <a:cubicBezTo>
                  <a:pt x="110442" y="99661"/>
                  <a:pt x="104484" y="97278"/>
                  <a:pt x="103292" y="93703"/>
                </a:cubicBezTo>
                <a:cubicBezTo>
                  <a:pt x="99717" y="86553"/>
                  <a:pt x="100909" y="78212"/>
                  <a:pt x="108059" y="74637"/>
                </a:cubicBezTo>
                <a:cubicBezTo>
                  <a:pt x="111038" y="72254"/>
                  <a:pt x="114613" y="71956"/>
                  <a:pt x="117890" y="72999"/>
                </a:cubicBezTo>
                <a:close/>
                <a:moveTo>
                  <a:pt x="408240" y="62288"/>
                </a:moveTo>
                <a:cubicBezTo>
                  <a:pt x="409432" y="62288"/>
                  <a:pt x="409432" y="62288"/>
                  <a:pt x="410623" y="62288"/>
                </a:cubicBezTo>
                <a:cubicBezTo>
                  <a:pt x="413007" y="62288"/>
                  <a:pt x="414198" y="62288"/>
                  <a:pt x="416582" y="62288"/>
                </a:cubicBezTo>
                <a:cubicBezTo>
                  <a:pt x="416582" y="62288"/>
                  <a:pt x="417773" y="62288"/>
                  <a:pt x="418965" y="62288"/>
                </a:cubicBezTo>
                <a:cubicBezTo>
                  <a:pt x="418965" y="63479"/>
                  <a:pt x="420156" y="63479"/>
                  <a:pt x="421348" y="64671"/>
                </a:cubicBezTo>
                <a:cubicBezTo>
                  <a:pt x="422540" y="64671"/>
                  <a:pt x="422540" y="65863"/>
                  <a:pt x="422540" y="65863"/>
                </a:cubicBezTo>
                <a:cubicBezTo>
                  <a:pt x="423731" y="67054"/>
                  <a:pt x="423731" y="67054"/>
                  <a:pt x="424923" y="68246"/>
                </a:cubicBezTo>
                <a:cubicBezTo>
                  <a:pt x="424923" y="68246"/>
                  <a:pt x="426114" y="69437"/>
                  <a:pt x="426114" y="70629"/>
                </a:cubicBezTo>
                <a:cubicBezTo>
                  <a:pt x="426114" y="71821"/>
                  <a:pt x="426114" y="73012"/>
                  <a:pt x="427306" y="73012"/>
                </a:cubicBezTo>
                <a:cubicBezTo>
                  <a:pt x="427306" y="74204"/>
                  <a:pt x="427306" y="75395"/>
                  <a:pt x="427306" y="75395"/>
                </a:cubicBezTo>
                <a:cubicBezTo>
                  <a:pt x="427306" y="80162"/>
                  <a:pt x="426114" y="83737"/>
                  <a:pt x="422540" y="84928"/>
                </a:cubicBezTo>
                <a:cubicBezTo>
                  <a:pt x="420156" y="88503"/>
                  <a:pt x="416582" y="89695"/>
                  <a:pt x="413007" y="89695"/>
                </a:cubicBezTo>
                <a:cubicBezTo>
                  <a:pt x="409432" y="89695"/>
                  <a:pt x="405857" y="88503"/>
                  <a:pt x="403474" y="84928"/>
                </a:cubicBezTo>
                <a:cubicBezTo>
                  <a:pt x="401091" y="83737"/>
                  <a:pt x="399899" y="80162"/>
                  <a:pt x="399899" y="75395"/>
                </a:cubicBezTo>
                <a:cubicBezTo>
                  <a:pt x="399899" y="75395"/>
                  <a:pt x="399899" y="74204"/>
                  <a:pt x="399899" y="73012"/>
                </a:cubicBezTo>
                <a:cubicBezTo>
                  <a:pt x="399899" y="73012"/>
                  <a:pt x="399899" y="71821"/>
                  <a:pt x="401091" y="70629"/>
                </a:cubicBezTo>
                <a:cubicBezTo>
                  <a:pt x="401091" y="69437"/>
                  <a:pt x="401091" y="68246"/>
                  <a:pt x="401091" y="68246"/>
                </a:cubicBezTo>
                <a:cubicBezTo>
                  <a:pt x="402282" y="67054"/>
                  <a:pt x="403474" y="67054"/>
                  <a:pt x="403474" y="65863"/>
                </a:cubicBezTo>
                <a:cubicBezTo>
                  <a:pt x="404665" y="65863"/>
                  <a:pt x="405857" y="64671"/>
                  <a:pt x="405857" y="64671"/>
                </a:cubicBezTo>
                <a:cubicBezTo>
                  <a:pt x="407049" y="63479"/>
                  <a:pt x="407049" y="63479"/>
                  <a:pt x="408240" y="62288"/>
                </a:cubicBezTo>
                <a:close/>
                <a:moveTo>
                  <a:pt x="313289" y="62288"/>
                </a:moveTo>
                <a:cubicBezTo>
                  <a:pt x="320439" y="62288"/>
                  <a:pt x="326397" y="68246"/>
                  <a:pt x="326397" y="75395"/>
                </a:cubicBezTo>
                <a:cubicBezTo>
                  <a:pt x="326397" y="83737"/>
                  <a:pt x="320439" y="89695"/>
                  <a:pt x="313289" y="89695"/>
                </a:cubicBezTo>
                <a:cubicBezTo>
                  <a:pt x="304948" y="89695"/>
                  <a:pt x="298990" y="83737"/>
                  <a:pt x="298990" y="75395"/>
                </a:cubicBezTo>
                <a:cubicBezTo>
                  <a:pt x="298990" y="68246"/>
                  <a:pt x="304948" y="62288"/>
                  <a:pt x="313289" y="62288"/>
                </a:cubicBezTo>
                <a:close/>
                <a:moveTo>
                  <a:pt x="212408" y="62288"/>
                </a:moveTo>
                <a:cubicBezTo>
                  <a:pt x="219571" y="62288"/>
                  <a:pt x="226734" y="68246"/>
                  <a:pt x="226734" y="75395"/>
                </a:cubicBezTo>
                <a:cubicBezTo>
                  <a:pt x="226734" y="83737"/>
                  <a:pt x="219571" y="89695"/>
                  <a:pt x="212408" y="89695"/>
                </a:cubicBezTo>
                <a:cubicBezTo>
                  <a:pt x="204050" y="89695"/>
                  <a:pt x="198081" y="83737"/>
                  <a:pt x="198081" y="75395"/>
                </a:cubicBezTo>
                <a:cubicBezTo>
                  <a:pt x="198081" y="68246"/>
                  <a:pt x="204050" y="62288"/>
                  <a:pt x="212408" y="62288"/>
                </a:cubicBezTo>
                <a:close/>
                <a:moveTo>
                  <a:pt x="606589" y="57305"/>
                </a:moveTo>
                <a:lnTo>
                  <a:pt x="934389" y="57305"/>
                </a:lnTo>
                <a:cubicBezTo>
                  <a:pt x="941839" y="57305"/>
                  <a:pt x="948047" y="63490"/>
                  <a:pt x="948047" y="70913"/>
                </a:cubicBezTo>
                <a:cubicBezTo>
                  <a:pt x="948047" y="79572"/>
                  <a:pt x="941839" y="85758"/>
                  <a:pt x="934389" y="85758"/>
                </a:cubicBezTo>
                <a:lnTo>
                  <a:pt x="606589" y="85758"/>
                </a:lnTo>
                <a:cubicBezTo>
                  <a:pt x="602864" y="85758"/>
                  <a:pt x="601622" y="88232"/>
                  <a:pt x="601622" y="90706"/>
                </a:cubicBezTo>
                <a:lnTo>
                  <a:pt x="601622" y="220600"/>
                </a:lnTo>
                <a:cubicBezTo>
                  <a:pt x="601622" y="228022"/>
                  <a:pt x="594172" y="234208"/>
                  <a:pt x="586722" y="234208"/>
                </a:cubicBezTo>
                <a:cubicBezTo>
                  <a:pt x="578031" y="234208"/>
                  <a:pt x="573064" y="228022"/>
                  <a:pt x="573064" y="220600"/>
                </a:cubicBezTo>
                <a:lnTo>
                  <a:pt x="573064" y="90706"/>
                </a:lnTo>
                <a:cubicBezTo>
                  <a:pt x="573064" y="73387"/>
                  <a:pt x="587964" y="57305"/>
                  <a:pt x="606589" y="57305"/>
                </a:cubicBezTo>
                <a:close/>
                <a:moveTo>
                  <a:pt x="556641" y="29823"/>
                </a:moveTo>
                <a:cubicBezTo>
                  <a:pt x="550424" y="29823"/>
                  <a:pt x="544207" y="34793"/>
                  <a:pt x="544207" y="41007"/>
                </a:cubicBezTo>
                <a:lnTo>
                  <a:pt x="544207" y="283319"/>
                </a:lnTo>
                <a:lnTo>
                  <a:pt x="995583" y="283319"/>
                </a:lnTo>
                <a:lnTo>
                  <a:pt x="995583" y="41007"/>
                </a:lnTo>
                <a:cubicBezTo>
                  <a:pt x="995583" y="34793"/>
                  <a:pt x="990609" y="29823"/>
                  <a:pt x="983149" y="29823"/>
                </a:cubicBezTo>
                <a:close/>
                <a:moveTo>
                  <a:pt x="556641" y="0"/>
                </a:moveTo>
                <a:lnTo>
                  <a:pt x="983149" y="0"/>
                </a:lnTo>
                <a:cubicBezTo>
                  <a:pt x="1005531" y="0"/>
                  <a:pt x="1024183" y="19882"/>
                  <a:pt x="1024183" y="41007"/>
                </a:cubicBezTo>
                <a:lnTo>
                  <a:pt x="1024183" y="292018"/>
                </a:lnTo>
                <a:lnTo>
                  <a:pt x="1098791" y="380244"/>
                </a:lnTo>
                <a:cubicBezTo>
                  <a:pt x="1101278" y="382730"/>
                  <a:pt x="1102521" y="386458"/>
                  <a:pt x="1102521" y="388943"/>
                </a:cubicBezTo>
                <a:lnTo>
                  <a:pt x="1102521" y="420009"/>
                </a:lnTo>
                <a:cubicBezTo>
                  <a:pt x="1102521" y="458530"/>
                  <a:pt x="1071434" y="489596"/>
                  <a:pt x="1034131" y="489596"/>
                </a:cubicBezTo>
                <a:lnTo>
                  <a:pt x="505659" y="489596"/>
                </a:lnTo>
                <a:cubicBezTo>
                  <a:pt x="468356" y="489596"/>
                  <a:pt x="437269" y="458530"/>
                  <a:pt x="437269" y="420009"/>
                </a:cubicBezTo>
                <a:lnTo>
                  <a:pt x="437269" y="388943"/>
                </a:lnTo>
                <a:cubicBezTo>
                  <a:pt x="437269" y="386458"/>
                  <a:pt x="438512" y="382730"/>
                  <a:pt x="440999" y="380244"/>
                </a:cubicBezTo>
                <a:lnTo>
                  <a:pt x="515607" y="292018"/>
                </a:lnTo>
                <a:lnTo>
                  <a:pt x="515607" y="41007"/>
                </a:lnTo>
                <a:cubicBezTo>
                  <a:pt x="515607" y="19882"/>
                  <a:pt x="534259" y="0"/>
                  <a:pt x="556641" y="0"/>
                </a:cubicBez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</a:ln>
        </p:spPr>
        <p:txBody>
          <a:bodyPr vert="horz" wrap="square" lIns="45000" tIns="22500" rIns="45000" bIns="22500" anchor="ctr" anchorCtr="1" compatLnSpc="0">
            <a:noAutofit/>
          </a:bodyPr>
          <a:lstStyle/>
          <a:p>
            <a:pPr hangingPunct="0"/>
            <a:endParaRPr lang="en-US" sz="900"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CDECB4FB-6A3C-9E4B-9398-C56510D3A9CC}"/>
              </a:ext>
            </a:extLst>
          </p:cNvPr>
          <p:cNvSpPr/>
          <p:nvPr/>
        </p:nvSpPr>
        <p:spPr>
          <a:xfrm>
            <a:off x="5817566" y="2008796"/>
            <a:ext cx="550640" cy="459075"/>
          </a:xfrm>
          <a:custGeom>
            <a:avLst/>
            <a:gdLst>
              <a:gd name="connsiteX0" fmla="*/ 934140 w 1101279"/>
              <a:gd name="connsiteY0" fmla="*/ 551885 h 918149"/>
              <a:gd name="connsiteX1" fmla="*/ 994336 w 1101279"/>
              <a:gd name="connsiteY1" fmla="*/ 551885 h 918149"/>
              <a:gd name="connsiteX2" fmla="*/ 1007849 w 1101279"/>
              <a:gd name="connsiteY2" fmla="*/ 566212 h 918149"/>
              <a:gd name="connsiteX3" fmla="*/ 994336 w 1101279"/>
              <a:gd name="connsiteY3" fmla="*/ 580538 h 918149"/>
              <a:gd name="connsiteX4" fmla="*/ 934140 w 1101279"/>
              <a:gd name="connsiteY4" fmla="*/ 580538 h 918149"/>
              <a:gd name="connsiteX5" fmla="*/ 919398 w 1101279"/>
              <a:gd name="connsiteY5" fmla="*/ 566212 h 918149"/>
              <a:gd name="connsiteX6" fmla="*/ 934140 w 1101279"/>
              <a:gd name="connsiteY6" fmla="*/ 551885 h 918149"/>
              <a:gd name="connsiteX7" fmla="*/ 150665 w 1101279"/>
              <a:gd name="connsiteY7" fmla="*/ 92187 h 918149"/>
              <a:gd name="connsiteX8" fmla="*/ 950621 w 1101279"/>
              <a:gd name="connsiteY8" fmla="*/ 92187 h 918149"/>
              <a:gd name="connsiteX9" fmla="*/ 1009094 w 1101279"/>
              <a:gd name="connsiteY9" fmla="*/ 151833 h 918149"/>
              <a:gd name="connsiteX10" fmla="*/ 1009094 w 1101279"/>
              <a:gd name="connsiteY10" fmla="*/ 447576 h 918149"/>
              <a:gd name="connsiteX11" fmla="*/ 995409 w 1101279"/>
              <a:gd name="connsiteY11" fmla="*/ 461245 h 918149"/>
              <a:gd name="connsiteX12" fmla="*/ 980480 w 1101279"/>
              <a:gd name="connsiteY12" fmla="*/ 447576 h 918149"/>
              <a:gd name="connsiteX13" fmla="*/ 980480 w 1101279"/>
              <a:gd name="connsiteY13" fmla="*/ 151833 h 918149"/>
              <a:gd name="connsiteX14" fmla="*/ 950621 w 1101279"/>
              <a:gd name="connsiteY14" fmla="*/ 119525 h 918149"/>
              <a:gd name="connsiteX15" fmla="*/ 150665 w 1101279"/>
              <a:gd name="connsiteY15" fmla="*/ 119525 h 918149"/>
              <a:gd name="connsiteX16" fmla="*/ 120806 w 1101279"/>
              <a:gd name="connsiteY16" fmla="*/ 151833 h 918149"/>
              <a:gd name="connsiteX17" fmla="*/ 120806 w 1101279"/>
              <a:gd name="connsiteY17" fmla="*/ 520891 h 918149"/>
              <a:gd name="connsiteX18" fmla="*/ 150665 w 1101279"/>
              <a:gd name="connsiteY18" fmla="*/ 550714 h 918149"/>
              <a:gd name="connsiteX19" fmla="*/ 811282 w 1101279"/>
              <a:gd name="connsiteY19" fmla="*/ 550714 h 918149"/>
              <a:gd name="connsiteX20" fmla="*/ 824967 w 1101279"/>
              <a:gd name="connsiteY20" fmla="*/ 565626 h 918149"/>
              <a:gd name="connsiteX21" fmla="*/ 811282 w 1101279"/>
              <a:gd name="connsiteY21" fmla="*/ 580537 h 918149"/>
              <a:gd name="connsiteX22" fmla="*/ 150665 w 1101279"/>
              <a:gd name="connsiteY22" fmla="*/ 580537 h 918149"/>
              <a:gd name="connsiteX23" fmla="*/ 92192 w 1101279"/>
              <a:gd name="connsiteY23" fmla="*/ 520891 h 918149"/>
              <a:gd name="connsiteX24" fmla="*/ 92192 w 1101279"/>
              <a:gd name="connsiteY24" fmla="*/ 151833 h 918149"/>
              <a:gd name="connsiteX25" fmla="*/ 150665 w 1101279"/>
              <a:gd name="connsiteY25" fmla="*/ 92187 h 918149"/>
              <a:gd name="connsiteX26" fmla="*/ 72174 w 1101279"/>
              <a:gd name="connsiteY26" fmla="*/ 27370 h 918149"/>
              <a:gd name="connsiteX27" fmla="*/ 28621 w 1101279"/>
              <a:gd name="connsiteY27" fmla="*/ 72158 h 918149"/>
              <a:gd name="connsiteX28" fmla="*/ 28621 w 1101279"/>
              <a:gd name="connsiteY28" fmla="*/ 599659 h 918149"/>
              <a:gd name="connsiteX29" fmla="*/ 72174 w 1101279"/>
              <a:gd name="connsiteY29" fmla="*/ 643202 h 918149"/>
              <a:gd name="connsiteX30" fmla="*/ 1029105 w 1101279"/>
              <a:gd name="connsiteY30" fmla="*/ 643202 h 918149"/>
              <a:gd name="connsiteX31" fmla="*/ 1072658 w 1101279"/>
              <a:gd name="connsiteY31" fmla="*/ 599659 h 918149"/>
              <a:gd name="connsiteX32" fmla="*/ 1072658 w 1101279"/>
              <a:gd name="connsiteY32" fmla="*/ 72158 h 918149"/>
              <a:gd name="connsiteX33" fmla="*/ 1029105 w 1101279"/>
              <a:gd name="connsiteY33" fmla="*/ 27370 h 918149"/>
              <a:gd name="connsiteX34" fmla="*/ 72174 w 1101279"/>
              <a:gd name="connsiteY34" fmla="*/ 0 h 918149"/>
              <a:gd name="connsiteX35" fmla="*/ 1029105 w 1101279"/>
              <a:gd name="connsiteY35" fmla="*/ 0 h 918149"/>
              <a:gd name="connsiteX36" fmla="*/ 1101279 w 1101279"/>
              <a:gd name="connsiteY36" fmla="*/ 72158 h 918149"/>
              <a:gd name="connsiteX37" fmla="*/ 1101279 w 1101279"/>
              <a:gd name="connsiteY37" fmla="*/ 599659 h 918149"/>
              <a:gd name="connsiteX38" fmla="*/ 1029105 w 1101279"/>
              <a:gd name="connsiteY38" fmla="*/ 673061 h 918149"/>
              <a:gd name="connsiteX39" fmla="*/ 564950 w 1101279"/>
              <a:gd name="connsiteY39" fmla="*/ 673061 h 918149"/>
              <a:gd name="connsiteX40" fmla="*/ 564950 w 1101279"/>
              <a:gd name="connsiteY40" fmla="*/ 888291 h 918149"/>
              <a:gd name="connsiteX41" fmla="*/ 688144 w 1101279"/>
              <a:gd name="connsiteY41" fmla="*/ 888291 h 918149"/>
              <a:gd name="connsiteX42" fmla="*/ 703076 w 1101279"/>
              <a:gd name="connsiteY42" fmla="*/ 903220 h 918149"/>
              <a:gd name="connsiteX43" fmla="*/ 688144 w 1101279"/>
              <a:gd name="connsiteY43" fmla="*/ 918149 h 918149"/>
              <a:gd name="connsiteX44" fmla="*/ 413135 w 1101279"/>
              <a:gd name="connsiteY44" fmla="*/ 918149 h 918149"/>
              <a:gd name="connsiteX45" fmla="*/ 398203 w 1101279"/>
              <a:gd name="connsiteY45" fmla="*/ 903220 h 918149"/>
              <a:gd name="connsiteX46" fmla="*/ 413135 w 1101279"/>
              <a:gd name="connsiteY46" fmla="*/ 888291 h 918149"/>
              <a:gd name="connsiteX47" fmla="*/ 536329 w 1101279"/>
              <a:gd name="connsiteY47" fmla="*/ 888291 h 918149"/>
              <a:gd name="connsiteX48" fmla="*/ 536329 w 1101279"/>
              <a:gd name="connsiteY48" fmla="*/ 673061 h 918149"/>
              <a:gd name="connsiteX49" fmla="*/ 72174 w 1101279"/>
              <a:gd name="connsiteY49" fmla="*/ 673061 h 918149"/>
              <a:gd name="connsiteX50" fmla="*/ 0 w 1101279"/>
              <a:gd name="connsiteY50" fmla="*/ 599659 h 918149"/>
              <a:gd name="connsiteX51" fmla="*/ 0 w 1101279"/>
              <a:gd name="connsiteY51" fmla="*/ 72158 h 918149"/>
              <a:gd name="connsiteX52" fmla="*/ 72174 w 1101279"/>
              <a:gd name="connsiteY52" fmla="*/ 0 h 918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101279" h="918149">
                <a:moveTo>
                  <a:pt x="934140" y="551885"/>
                </a:moveTo>
                <a:lnTo>
                  <a:pt x="994336" y="551885"/>
                </a:lnTo>
                <a:cubicBezTo>
                  <a:pt x="1001707" y="551885"/>
                  <a:pt x="1007849" y="557855"/>
                  <a:pt x="1007849" y="566212"/>
                </a:cubicBezTo>
                <a:cubicBezTo>
                  <a:pt x="1007849" y="573375"/>
                  <a:pt x="1001707" y="580538"/>
                  <a:pt x="994336" y="580538"/>
                </a:cubicBezTo>
                <a:lnTo>
                  <a:pt x="934140" y="580538"/>
                </a:lnTo>
                <a:cubicBezTo>
                  <a:pt x="925540" y="580538"/>
                  <a:pt x="919398" y="573375"/>
                  <a:pt x="919398" y="566212"/>
                </a:cubicBezTo>
                <a:cubicBezTo>
                  <a:pt x="919398" y="557855"/>
                  <a:pt x="925540" y="551885"/>
                  <a:pt x="934140" y="551885"/>
                </a:cubicBezTo>
                <a:close/>
                <a:moveTo>
                  <a:pt x="150665" y="92187"/>
                </a:moveTo>
                <a:lnTo>
                  <a:pt x="950621" y="92187"/>
                </a:lnTo>
                <a:cubicBezTo>
                  <a:pt x="982968" y="92187"/>
                  <a:pt x="1009094" y="118282"/>
                  <a:pt x="1009094" y="151833"/>
                </a:cubicBezTo>
                <a:lnTo>
                  <a:pt x="1009094" y="447576"/>
                </a:lnTo>
                <a:cubicBezTo>
                  <a:pt x="1009094" y="455032"/>
                  <a:pt x="1002874" y="461245"/>
                  <a:pt x="995409" y="461245"/>
                </a:cubicBezTo>
                <a:cubicBezTo>
                  <a:pt x="987944" y="461245"/>
                  <a:pt x="980480" y="455032"/>
                  <a:pt x="980480" y="447576"/>
                </a:cubicBezTo>
                <a:lnTo>
                  <a:pt x="980480" y="151833"/>
                </a:lnTo>
                <a:cubicBezTo>
                  <a:pt x="980480" y="133193"/>
                  <a:pt x="966795" y="119525"/>
                  <a:pt x="950621" y="119525"/>
                </a:cubicBezTo>
                <a:lnTo>
                  <a:pt x="150665" y="119525"/>
                </a:lnTo>
                <a:cubicBezTo>
                  <a:pt x="134491" y="119525"/>
                  <a:pt x="120806" y="133193"/>
                  <a:pt x="120806" y="151833"/>
                </a:cubicBezTo>
                <a:lnTo>
                  <a:pt x="120806" y="520891"/>
                </a:lnTo>
                <a:cubicBezTo>
                  <a:pt x="120806" y="537045"/>
                  <a:pt x="134491" y="550714"/>
                  <a:pt x="150665" y="550714"/>
                </a:cubicBezTo>
                <a:lnTo>
                  <a:pt x="811282" y="550714"/>
                </a:lnTo>
                <a:cubicBezTo>
                  <a:pt x="819991" y="550714"/>
                  <a:pt x="824967" y="556927"/>
                  <a:pt x="824967" y="565626"/>
                </a:cubicBezTo>
                <a:cubicBezTo>
                  <a:pt x="824967" y="573082"/>
                  <a:pt x="819991" y="580537"/>
                  <a:pt x="811282" y="580537"/>
                </a:cubicBezTo>
                <a:lnTo>
                  <a:pt x="150665" y="580537"/>
                </a:lnTo>
                <a:cubicBezTo>
                  <a:pt x="118318" y="580537"/>
                  <a:pt x="92192" y="553200"/>
                  <a:pt x="92192" y="520891"/>
                </a:cubicBezTo>
                <a:lnTo>
                  <a:pt x="92192" y="151833"/>
                </a:lnTo>
                <a:cubicBezTo>
                  <a:pt x="92192" y="118282"/>
                  <a:pt x="118318" y="92187"/>
                  <a:pt x="150665" y="92187"/>
                </a:cubicBezTo>
                <a:close/>
                <a:moveTo>
                  <a:pt x="72174" y="27370"/>
                </a:moveTo>
                <a:cubicBezTo>
                  <a:pt x="48531" y="27370"/>
                  <a:pt x="28621" y="47276"/>
                  <a:pt x="28621" y="72158"/>
                </a:cubicBezTo>
                <a:lnTo>
                  <a:pt x="28621" y="599659"/>
                </a:lnTo>
                <a:cubicBezTo>
                  <a:pt x="28621" y="624541"/>
                  <a:pt x="48531" y="643202"/>
                  <a:pt x="72174" y="643202"/>
                </a:cubicBezTo>
                <a:lnTo>
                  <a:pt x="1029105" y="643202"/>
                </a:lnTo>
                <a:cubicBezTo>
                  <a:pt x="1052748" y="643202"/>
                  <a:pt x="1072658" y="624541"/>
                  <a:pt x="1072658" y="599659"/>
                </a:cubicBezTo>
                <a:lnTo>
                  <a:pt x="1072658" y="72158"/>
                </a:lnTo>
                <a:cubicBezTo>
                  <a:pt x="1072658" y="47276"/>
                  <a:pt x="1052748" y="27370"/>
                  <a:pt x="1029105" y="27370"/>
                </a:cubicBezTo>
                <a:close/>
                <a:moveTo>
                  <a:pt x="72174" y="0"/>
                </a:moveTo>
                <a:lnTo>
                  <a:pt x="1029105" y="0"/>
                </a:lnTo>
                <a:cubicBezTo>
                  <a:pt x="1068925" y="0"/>
                  <a:pt x="1101279" y="32347"/>
                  <a:pt x="1101279" y="72158"/>
                </a:cubicBezTo>
                <a:lnTo>
                  <a:pt x="1101279" y="599659"/>
                </a:lnTo>
                <a:cubicBezTo>
                  <a:pt x="1101279" y="639470"/>
                  <a:pt x="1068925" y="673061"/>
                  <a:pt x="1029105" y="673061"/>
                </a:cubicBezTo>
                <a:lnTo>
                  <a:pt x="564950" y="673061"/>
                </a:lnTo>
                <a:lnTo>
                  <a:pt x="564950" y="888291"/>
                </a:lnTo>
                <a:lnTo>
                  <a:pt x="688144" y="888291"/>
                </a:lnTo>
                <a:cubicBezTo>
                  <a:pt x="696854" y="888291"/>
                  <a:pt x="703076" y="895755"/>
                  <a:pt x="703076" y="903220"/>
                </a:cubicBezTo>
                <a:cubicBezTo>
                  <a:pt x="703076" y="911929"/>
                  <a:pt x="696854" y="918149"/>
                  <a:pt x="688144" y="918149"/>
                </a:cubicBezTo>
                <a:lnTo>
                  <a:pt x="413135" y="918149"/>
                </a:lnTo>
                <a:cubicBezTo>
                  <a:pt x="404424" y="918149"/>
                  <a:pt x="398203" y="911929"/>
                  <a:pt x="398203" y="903220"/>
                </a:cubicBezTo>
                <a:cubicBezTo>
                  <a:pt x="398203" y="895755"/>
                  <a:pt x="404424" y="888291"/>
                  <a:pt x="413135" y="888291"/>
                </a:cubicBezTo>
                <a:lnTo>
                  <a:pt x="536329" y="888291"/>
                </a:lnTo>
                <a:lnTo>
                  <a:pt x="536329" y="673061"/>
                </a:lnTo>
                <a:lnTo>
                  <a:pt x="72174" y="673061"/>
                </a:lnTo>
                <a:cubicBezTo>
                  <a:pt x="32354" y="673061"/>
                  <a:pt x="0" y="639470"/>
                  <a:pt x="0" y="599659"/>
                </a:cubicBezTo>
                <a:lnTo>
                  <a:pt x="0" y="72158"/>
                </a:lnTo>
                <a:cubicBezTo>
                  <a:pt x="0" y="32347"/>
                  <a:pt x="32354" y="0"/>
                  <a:pt x="72174" y="0"/>
                </a:cubicBez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</a:ln>
        </p:spPr>
        <p:txBody>
          <a:bodyPr vert="horz" wrap="square" lIns="45000" tIns="22500" rIns="45000" bIns="22500" anchor="ctr" anchorCtr="1" compatLnSpc="0">
            <a:noAutofit/>
          </a:bodyPr>
          <a:lstStyle/>
          <a:p>
            <a:pPr hangingPunct="0"/>
            <a:endParaRPr lang="en-US" sz="900"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FCFFCE4D-90AB-E34B-827C-9576BF0FC5E0}"/>
              </a:ext>
            </a:extLst>
          </p:cNvPr>
          <p:cNvSpPr/>
          <p:nvPr/>
        </p:nvSpPr>
        <p:spPr>
          <a:xfrm>
            <a:off x="4250985" y="2885364"/>
            <a:ext cx="519495" cy="488195"/>
          </a:xfrm>
          <a:custGeom>
            <a:avLst/>
            <a:gdLst>
              <a:gd name="connsiteX0" fmla="*/ 82604 w 1038990"/>
              <a:gd name="connsiteY0" fmla="*/ 859595 h 976389"/>
              <a:gd name="connsiteX1" fmla="*/ 92087 w 1038990"/>
              <a:gd name="connsiteY1" fmla="*/ 864217 h 976389"/>
              <a:gd name="connsiteX2" fmla="*/ 92087 w 1038990"/>
              <a:gd name="connsiteY2" fmla="*/ 883940 h 976389"/>
              <a:gd name="connsiteX3" fmla="*/ 72187 w 1038990"/>
              <a:gd name="connsiteY3" fmla="*/ 903662 h 976389"/>
              <a:gd name="connsiteX4" fmla="*/ 779890 w 1038990"/>
              <a:gd name="connsiteY4" fmla="*/ 903662 h 976389"/>
              <a:gd name="connsiteX5" fmla="*/ 794815 w 1038990"/>
              <a:gd name="connsiteY5" fmla="*/ 918454 h 976389"/>
              <a:gd name="connsiteX6" fmla="*/ 779890 w 1038990"/>
              <a:gd name="connsiteY6" fmla="*/ 932013 h 976389"/>
              <a:gd name="connsiteX7" fmla="*/ 74675 w 1038990"/>
              <a:gd name="connsiteY7" fmla="*/ 932013 h 976389"/>
              <a:gd name="connsiteX8" fmla="*/ 94575 w 1038990"/>
              <a:gd name="connsiteY8" fmla="*/ 950503 h 976389"/>
              <a:gd name="connsiteX9" fmla="*/ 94575 w 1038990"/>
              <a:gd name="connsiteY9" fmla="*/ 971459 h 976389"/>
              <a:gd name="connsiteX10" fmla="*/ 83381 w 1038990"/>
              <a:gd name="connsiteY10" fmla="*/ 976389 h 976389"/>
              <a:gd name="connsiteX11" fmla="*/ 73431 w 1038990"/>
              <a:gd name="connsiteY11" fmla="*/ 971459 h 976389"/>
              <a:gd name="connsiteX12" fmla="*/ 37362 w 1038990"/>
              <a:gd name="connsiteY12" fmla="*/ 935711 h 976389"/>
              <a:gd name="connsiteX13" fmla="*/ 29899 w 1038990"/>
              <a:gd name="connsiteY13" fmla="*/ 920919 h 976389"/>
              <a:gd name="connsiteX14" fmla="*/ 29899 w 1038990"/>
              <a:gd name="connsiteY14" fmla="*/ 918454 h 976389"/>
              <a:gd name="connsiteX15" fmla="*/ 29899 w 1038990"/>
              <a:gd name="connsiteY15" fmla="*/ 917221 h 976389"/>
              <a:gd name="connsiteX16" fmla="*/ 37362 w 1038990"/>
              <a:gd name="connsiteY16" fmla="*/ 898731 h 976389"/>
              <a:gd name="connsiteX17" fmla="*/ 72187 w 1038990"/>
              <a:gd name="connsiteY17" fmla="*/ 864217 h 976389"/>
              <a:gd name="connsiteX18" fmla="*/ 82604 w 1038990"/>
              <a:gd name="connsiteY18" fmla="*/ 859595 h 976389"/>
              <a:gd name="connsiteX19" fmla="*/ 795107 w 1038990"/>
              <a:gd name="connsiteY19" fmla="*/ 317039 h 976389"/>
              <a:gd name="connsiteX20" fmla="*/ 795107 w 1038990"/>
              <a:gd name="connsiteY20" fmla="*/ 501128 h 976389"/>
              <a:gd name="connsiteX21" fmla="*/ 731648 w 1038990"/>
              <a:gd name="connsiteY21" fmla="*/ 563320 h 976389"/>
              <a:gd name="connsiteX22" fmla="*/ 396931 w 1038990"/>
              <a:gd name="connsiteY22" fmla="*/ 563320 h 976389"/>
              <a:gd name="connsiteX23" fmla="*/ 334717 w 1038990"/>
              <a:gd name="connsiteY23" fmla="*/ 563320 h 976389"/>
              <a:gd name="connsiteX24" fmla="*/ 334717 w 1038990"/>
              <a:gd name="connsiteY24" fmla="*/ 683973 h 976389"/>
              <a:gd name="connsiteX25" fmla="*/ 367068 w 1038990"/>
              <a:gd name="connsiteY25" fmla="*/ 717557 h 976389"/>
              <a:gd name="connsiteX26" fmla="*/ 642059 w 1038990"/>
              <a:gd name="connsiteY26" fmla="*/ 717557 h 976389"/>
              <a:gd name="connsiteX27" fmla="*/ 740358 w 1038990"/>
              <a:gd name="connsiteY27" fmla="*/ 717557 h 976389"/>
              <a:gd name="connsiteX28" fmla="*/ 810039 w 1038990"/>
              <a:gd name="connsiteY28" fmla="*/ 717557 h 976389"/>
              <a:gd name="connsiteX29" fmla="*/ 824971 w 1038990"/>
              <a:gd name="connsiteY29" fmla="*/ 732483 h 976389"/>
              <a:gd name="connsiteX30" fmla="*/ 810039 w 1038990"/>
              <a:gd name="connsiteY30" fmla="*/ 746165 h 976389"/>
              <a:gd name="connsiteX31" fmla="*/ 781420 w 1038990"/>
              <a:gd name="connsiteY31" fmla="*/ 746165 h 976389"/>
              <a:gd name="connsiteX32" fmla="*/ 888430 w 1038990"/>
              <a:gd name="connsiteY32" fmla="*/ 858111 h 976389"/>
              <a:gd name="connsiteX33" fmla="*/ 888430 w 1038990"/>
              <a:gd name="connsiteY33" fmla="*/ 748653 h 976389"/>
              <a:gd name="connsiteX34" fmla="*/ 920782 w 1038990"/>
              <a:gd name="connsiteY34" fmla="*/ 717557 h 976389"/>
              <a:gd name="connsiteX35" fmla="*/ 976775 w 1038990"/>
              <a:gd name="connsiteY35" fmla="*/ 717557 h 976389"/>
              <a:gd name="connsiteX36" fmla="*/ 1010371 w 1038990"/>
              <a:gd name="connsiteY36" fmla="*/ 683973 h 976389"/>
              <a:gd name="connsiteX37" fmla="*/ 1010371 w 1038990"/>
              <a:gd name="connsiteY37" fmla="*/ 350623 h 976389"/>
              <a:gd name="connsiteX38" fmla="*/ 976775 w 1038990"/>
              <a:gd name="connsiteY38" fmla="*/ 317039 h 976389"/>
              <a:gd name="connsiteX39" fmla="*/ 446604 w 1038990"/>
              <a:gd name="connsiteY39" fmla="*/ 289960 h 976389"/>
              <a:gd name="connsiteX40" fmla="*/ 455198 w 1038990"/>
              <a:gd name="connsiteY40" fmla="*/ 289960 h 976389"/>
              <a:gd name="connsiteX41" fmla="*/ 468703 w 1038990"/>
              <a:gd name="connsiteY41" fmla="*/ 294887 h 976389"/>
              <a:gd name="connsiteX42" fmla="*/ 483436 w 1038990"/>
              <a:gd name="connsiteY42" fmla="*/ 309671 h 976389"/>
              <a:gd name="connsiteX43" fmla="*/ 484664 w 1038990"/>
              <a:gd name="connsiteY43" fmla="*/ 312135 h 976389"/>
              <a:gd name="connsiteX44" fmla="*/ 484664 w 1038990"/>
              <a:gd name="connsiteY44" fmla="*/ 315830 h 976389"/>
              <a:gd name="connsiteX45" fmla="*/ 482208 w 1038990"/>
              <a:gd name="connsiteY45" fmla="*/ 324454 h 976389"/>
              <a:gd name="connsiteX46" fmla="*/ 473614 w 1038990"/>
              <a:gd name="connsiteY46" fmla="*/ 328150 h 976389"/>
              <a:gd name="connsiteX47" fmla="*/ 466248 w 1038990"/>
              <a:gd name="connsiteY47" fmla="*/ 325686 h 976389"/>
              <a:gd name="connsiteX48" fmla="*/ 462564 w 1038990"/>
              <a:gd name="connsiteY48" fmla="*/ 320758 h 976389"/>
              <a:gd name="connsiteX49" fmla="*/ 457654 w 1038990"/>
              <a:gd name="connsiteY49" fmla="*/ 314598 h 976389"/>
              <a:gd name="connsiteX50" fmla="*/ 450287 w 1038990"/>
              <a:gd name="connsiteY50" fmla="*/ 312135 h 976389"/>
              <a:gd name="connsiteX51" fmla="*/ 445376 w 1038990"/>
              <a:gd name="connsiteY51" fmla="*/ 312135 h 976389"/>
              <a:gd name="connsiteX52" fmla="*/ 438010 w 1038990"/>
              <a:gd name="connsiteY52" fmla="*/ 313366 h 976389"/>
              <a:gd name="connsiteX53" fmla="*/ 431871 w 1038990"/>
              <a:gd name="connsiteY53" fmla="*/ 317062 h 976389"/>
              <a:gd name="connsiteX54" fmla="*/ 428188 w 1038990"/>
              <a:gd name="connsiteY54" fmla="*/ 323222 h 976389"/>
              <a:gd name="connsiteX55" fmla="*/ 426960 w 1038990"/>
              <a:gd name="connsiteY55" fmla="*/ 330614 h 976389"/>
              <a:gd name="connsiteX56" fmla="*/ 426960 w 1038990"/>
              <a:gd name="connsiteY56" fmla="*/ 358948 h 976389"/>
              <a:gd name="connsiteX57" fmla="*/ 428188 w 1038990"/>
              <a:gd name="connsiteY57" fmla="*/ 367572 h 976389"/>
              <a:gd name="connsiteX58" fmla="*/ 431871 w 1038990"/>
              <a:gd name="connsiteY58" fmla="*/ 372499 h 976389"/>
              <a:gd name="connsiteX59" fmla="*/ 438010 w 1038990"/>
              <a:gd name="connsiteY59" fmla="*/ 376195 h 976389"/>
              <a:gd name="connsiteX60" fmla="*/ 446604 w 1038990"/>
              <a:gd name="connsiteY60" fmla="*/ 378659 h 976389"/>
              <a:gd name="connsiteX61" fmla="*/ 453970 w 1038990"/>
              <a:gd name="connsiteY61" fmla="*/ 376195 h 976389"/>
              <a:gd name="connsiteX62" fmla="*/ 458881 w 1038990"/>
              <a:gd name="connsiteY62" fmla="*/ 372499 h 976389"/>
              <a:gd name="connsiteX63" fmla="*/ 463792 w 1038990"/>
              <a:gd name="connsiteY63" fmla="*/ 367572 h 976389"/>
              <a:gd name="connsiteX64" fmla="*/ 465020 w 1038990"/>
              <a:gd name="connsiteY64" fmla="*/ 360180 h 976389"/>
              <a:gd name="connsiteX65" fmla="*/ 461337 w 1038990"/>
              <a:gd name="connsiteY65" fmla="*/ 360180 h 976389"/>
              <a:gd name="connsiteX66" fmla="*/ 452743 w 1038990"/>
              <a:gd name="connsiteY66" fmla="*/ 356484 h 976389"/>
              <a:gd name="connsiteX67" fmla="*/ 450287 w 1038990"/>
              <a:gd name="connsiteY67" fmla="*/ 347861 h 976389"/>
              <a:gd name="connsiteX68" fmla="*/ 452743 w 1038990"/>
              <a:gd name="connsiteY68" fmla="*/ 340469 h 976389"/>
              <a:gd name="connsiteX69" fmla="*/ 461337 w 1038990"/>
              <a:gd name="connsiteY69" fmla="*/ 335541 h 976389"/>
              <a:gd name="connsiteX70" fmla="*/ 477297 w 1038990"/>
              <a:gd name="connsiteY70" fmla="*/ 335541 h 976389"/>
              <a:gd name="connsiteX71" fmla="*/ 484664 w 1038990"/>
              <a:gd name="connsiteY71" fmla="*/ 340469 h 976389"/>
              <a:gd name="connsiteX72" fmla="*/ 488347 w 1038990"/>
              <a:gd name="connsiteY72" fmla="*/ 347861 h 976389"/>
              <a:gd name="connsiteX73" fmla="*/ 488347 w 1038990"/>
              <a:gd name="connsiteY73" fmla="*/ 358948 h 976389"/>
              <a:gd name="connsiteX74" fmla="*/ 484664 w 1038990"/>
              <a:gd name="connsiteY74" fmla="*/ 374963 h 976389"/>
              <a:gd name="connsiteX75" fmla="*/ 476070 w 1038990"/>
              <a:gd name="connsiteY75" fmla="*/ 388514 h 976389"/>
              <a:gd name="connsiteX76" fmla="*/ 462564 w 1038990"/>
              <a:gd name="connsiteY76" fmla="*/ 398370 h 976389"/>
              <a:gd name="connsiteX77" fmla="*/ 445376 w 1038990"/>
              <a:gd name="connsiteY77" fmla="*/ 400834 h 976389"/>
              <a:gd name="connsiteX78" fmla="*/ 430643 w 1038990"/>
              <a:gd name="connsiteY78" fmla="*/ 398370 h 976389"/>
              <a:gd name="connsiteX79" fmla="*/ 417138 w 1038990"/>
              <a:gd name="connsiteY79" fmla="*/ 389746 h 976389"/>
              <a:gd name="connsiteX80" fmla="*/ 407316 w 1038990"/>
              <a:gd name="connsiteY80" fmla="*/ 376195 h 976389"/>
              <a:gd name="connsiteX81" fmla="*/ 403633 w 1038990"/>
              <a:gd name="connsiteY81" fmla="*/ 360180 h 976389"/>
              <a:gd name="connsiteX82" fmla="*/ 403633 w 1038990"/>
              <a:gd name="connsiteY82" fmla="*/ 331845 h 976389"/>
              <a:gd name="connsiteX83" fmla="*/ 407316 w 1038990"/>
              <a:gd name="connsiteY83" fmla="*/ 314598 h 976389"/>
              <a:gd name="connsiteX84" fmla="*/ 415910 w 1038990"/>
              <a:gd name="connsiteY84" fmla="*/ 301047 h 976389"/>
              <a:gd name="connsiteX85" fmla="*/ 429416 w 1038990"/>
              <a:gd name="connsiteY85" fmla="*/ 292424 h 976389"/>
              <a:gd name="connsiteX86" fmla="*/ 446604 w 1038990"/>
              <a:gd name="connsiteY86" fmla="*/ 289960 h 976389"/>
              <a:gd name="connsiteX87" fmla="*/ 318718 w 1038990"/>
              <a:gd name="connsiteY87" fmla="*/ 266291 h 976389"/>
              <a:gd name="connsiteX88" fmla="*/ 370324 w 1038990"/>
              <a:gd name="connsiteY88" fmla="*/ 266291 h 976389"/>
              <a:gd name="connsiteX89" fmla="*/ 380154 w 1038990"/>
              <a:gd name="connsiteY89" fmla="*/ 271229 h 976389"/>
              <a:gd name="connsiteX90" fmla="*/ 385069 w 1038990"/>
              <a:gd name="connsiteY90" fmla="*/ 281104 h 976389"/>
              <a:gd name="connsiteX91" fmla="*/ 380154 w 1038990"/>
              <a:gd name="connsiteY91" fmla="*/ 290980 h 976389"/>
              <a:gd name="connsiteX92" fmla="*/ 370324 w 1038990"/>
              <a:gd name="connsiteY92" fmla="*/ 295917 h 976389"/>
              <a:gd name="connsiteX93" fmla="*/ 332234 w 1038990"/>
              <a:gd name="connsiteY93" fmla="*/ 295917 h 976389"/>
              <a:gd name="connsiteX94" fmla="*/ 332234 w 1038990"/>
              <a:gd name="connsiteY94" fmla="*/ 307027 h 976389"/>
              <a:gd name="connsiteX95" fmla="*/ 348207 w 1038990"/>
              <a:gd name="connsiteY95" fmla="*/ 307027 h 976389"/>
              <a:gd name="connsiteX96" fmla="*/ 365409 w 1038990"/>
              <a:gd name="connsiteY96" fmla="*/ 310731 h 976389"/>
              <a:gd name="connsiteX97" fmla="*/ 380154 w 1038990"/>
              <a:gd name="connsiteY97" fmla="*/ 320606 h 976389"/>
              <a:gd name="connsiteX98" fmla="*/ 389984 w 1038990"/>
              <a:gd name="connsiteY98" fmla="*/ 335420 h 976389"/>
              <a:gd name="connsiteX99" fmla="*/ 393670 w 1038990"/>
              <a:gd name="connsiteY99" fmla="*/ 353936 h 976389"/>
              <a:gd name="connsiteX100" fmla="*/ 389984 w 1038990"/>
              <a:gd name="connsiteY100" fmla="*/ 372453 h 976389"/>
              <a:gd name="connsiteX101" fmla="*/ 380154 w 1038990"/>
              <a:gd name="connsiteY101" fmla="*/ 387266 h 976389"/>
              <a:gd name="connsiteX102" fmla="*/ 365409 w 1038990"/>
              <a:gd name="connsiteY102" fmla="*/ 398376 h 976389"/>
              <a:gd name="connsiteX103" fmla="*/ 348207 w 1038990"/>
              <a:gd name="connsiteY103" fmla="*/ 402080 h 976389"/>
              <a:gd name="connsiteX104" fmla="*/ 334691 w 1038990"/>
              <a:gd name="connsiteY104" fmla="*/ 399611 h 976389"/>
              <a:gd name="connsiteX105" fmla="*/ 323633 w 1038990"/>
              <a:gd name="connsiteY105" fmla="*/ 394673 h 976389"/>
              <a:gd name="connsiteX106" fmla="*/ 312574 w 1038990"/>
              <a:gd name="connsiteY106" fmla="*/ 386032 h 976389"/>
              <a:gd name="connsiteX107" fmla="*/ 306430 w 1038990"/>
              <a:gd name="connsiteY107" fmla="*/ 376156 h 976389"/>
              <a:gd name="connsiteX108" fmla="*/ 305202 w 1038990"/>
              <a:gd name="connsiteY108" fmla="*/ 368750 h 976389"/>
              <a:gd name="connsiteX109" fmla="*/ 307659 w 1038990"/>
              <a:gd name="connsiteY109" fmla="*/ 362577 h 976389"/>
              <a:gd name="connsiteX110" fmla="*/ 312574 w 1038990"/>
              <a:gd name="connsiteY110" fmla="*/ 356405 h 976389"/>
              <a:gd name="connsiteX111" fmla="*/ 318718 w 1038990"/>
              <a:gd name="connsiteY111" fmla="*/ 355171 h 976389"/>
              <a:gd name="connsiteX112" fmla="*/ 328548 w 1038990"/>
              <a:gd name="connsiteY112" fmla="*/ 360109 h 976389"/>
              <a:gd name="connsiteX113" fmla="*/ 332234 w 1038990"/>
              <a:gd name="connsiteY113" fmla="*/ 363812 h 976389"/>
              <a:gd name="connsiteX114" fmla="*/ 335920 w 1038990"/>
              <a:gd name="connsiteY114" fmla="*/ 368750 h 976389"/>
              <a:gd name="connsiteX115" fmla="*/ 340835 w 1038990"/>
              <a:gd name="connsiteY115" fmla="*/ 371219 h 976389"/>
              <a:gd name="connsiteX116" fmla="*/ 348207 w 1038990"/>
              <a:gd name="connsiteY116" fmla="*/ 372453 h 976389"/>
              <a:gd name="connsiteX117" fmla="*/ 360494 w 1038990"/>
              <a:gd name="connsiteY117" fmla="*/ 367515 h 976389"/>
              <a:gd name="connsiteX118" fmla="*/ 366638 w 1038990"/>
              <a:gd name="connsiteY118" fmla="*/ 353936 h 976389"/>
              <a:gd name="connsiteX119" fmla="*/ 360494 w 1038990"/>
              <a:gd name="connsiteY119" fmla="*/ 340357 h 976389"/>
              <a:gd name="connsiteX120" fmla="*/ 348207 w 1038990"/>
              <a:gd name="connsiteY120" fmla="*/ 335420 h 976389"/>
              <a:gd name="connsiteX121" fmla="*/ 318718 w 1038990"/>
              <a:gd name="connsiteY121" fmla="*/ 335420 h 976389"/>
              <a:gd name="connsiteX122" fmla="*/ 308888 w 1038990"/>
              <a:gd name="connsiteY122" fmla="*/ 331716 h 976389"/>
              <a:gd name="connsiteX123" fmla="*/ 303973 w 1038990"/>
              <a:gd name="connsiteY123" fmla="*/ 320606 h 976389"/>
              <a:gd name="connsiteX124" fmla="*/ 303973 w 1038990"/>
              <a:gd name="connsiteY124" fmla="*/ 281104 h 976389"/>
              <a:gd name="connsiteX125" fmla="*/ 308888 w 1038990"/>
              <a:gd name="connsiteY125" fmla="*/ 271229 h 976389"/>
              <a:gd name="connsiteX126" fmla="*/ 318718 w 1038990"/>
              <a:gd name="connsiteY126" fmla="*/ 266291 h 976389"/>
              <a:gd name="connsiteX127" fmla="*/ 396783 w 1038990"/>
              <a:gd name="connsiteY127" fmla="*/ 195172 h 976389"/>
              <a:gd name="connsiteX128" fmla="*/ 257773 w 1038990"/>
              <a:gd name="connsiteY128" fmla="*/ 334183 h 976389"/>
              <a:gd name="connsiteX129" fmla="*/ 396783 w 1038990"/>
              <a:gd name="connsiteY129" fmla="*/ 473195 h 976389"/>
              <a:gd name="connsiteX130" fmla="*/ 535792 w 1038990"/>
              <a:gd name="connsiteY130" fmla="*/ 334183 h 976389"/>
              <a:gd name="connsiteX131" fmla="*/ 396783 w 1038990"/>
              <a:gd name="connsiteY131" fmla="*/ 195172 h 976389"/>
              <a:gd name="connsiteX132" fmla="*/ 396783 w 1038990"/>
              <a:gd name="connsiteY132" fmla="*/ 166625 h 976389"/>
              <a:gd name="connsiteX133" fmla="*/ 563098 w 1038990"/>
              <a:gd name="connsiteY133" fmla="*/ 334183 h 976389"/>
              <a:gd name="connsiteX134" fmla="*/ 396783 w 1038990"/>
              <a:gd name="connsiteY134" fmla="*/ 501742 h 976389"/>
              <a:gd name="connsiteX135" fmla="*/ 229226 w 1038990"/>
              <a:gd name="connsiteY135" fmla="*/ 334183 h 976389"/>
              <a:gd name="connsiteX136" fmla="*/ 396783 w 1038990"/>
              <a:gd name="connsiteY136" fmla="*/ 166625 h 976389"/>
              <a:gd name="connsiteX137" fmla="*/ 60971 w 1038990"/>
              <a:gd name="connsiteY137" fmla="*/ 134194 h 976389"/>
              <a:gd name="connsiteX138" fmla="*/ 27375 w 1038990"/>
              <a:gd name="connsiteY138" fmla="*/ 167778 h 976389"/>
              <a:gd name="connsiteX139" fmla="*/ 27375 w 1038990"/>
              <a:gd name="connsiteY139" fmla="*/ 501128 h 976389"/>
              <a:gd name="connsiteX140" fmla="*/ 60971 w 1038990"/>
              <a:gd name="connsiteY140" fmla="*/ 534712 h 976389"/>
              <a:gd name="connsiteX141" fmla="*/ 118208 w 1038990"/>
              <a:gd name="connsiteY141" fmla="*/ 534712 h 976389"/>
              <a:gd name="connsiteX142" fmla="*/ 150560 w 1038990"/>
              <a:gd name="connsiteY142" fmla="*/ 565808 h 976389"/>
              <a:gd name="connsiteX143" fmla="*/ 150560 w 1038990"/>
              <a:gd name="connsiteY143" fmla="*/ 675266 h 976389"/>
              <a:gd name="connsiteX144" fmla="*/ 257570 w 1038990"/>
              <a:gd name="connsiteY144" fmla="*/ 563320 h 976389"/>
              <a:gd name="connsiteX145" fmla="*/ 227707 w 1038990"/>
              <a:gd name="connsiteY145" fmla="*/ 563320 h 976389"/>
              <a:gd name="connsiteX146" fmla="*/ 214019 w 1038990"/>
              <a:gd name="connsiteY146" fmla="*/ 548394 h 976389"/>
              <a:gd name="connsiteX147" fmla="*/ 227707 w 1038990"/>
              <a:gd name="connsiteY147" fmla="*/ 534712 h 976389"/>
              <a:gd name="connsiteX148" fmla="*/ 298632 w 1038990"/>
              <a:gd name="connsiteY148" fmla="*/ 534712 h 976389"/>
              <a:gd name="connsiteX149" fmla="*/ 396931 w 1038990"/>
              <a:gd name="connsiteY149" fmla="*/ 534712 h 976389"/>
              <a:gd name="connsiteX150" fmla="*/ 731648 w 1038990"/>
              <a:gd name="connsiteY150" fmla="*/ 534712 h 976389"/>
              <a:gd name="connsiteX151" fmla="*/ 765244 w 1038990"/>
              <a:gd name="connsiteY151" fmla="*/ 501128 h 976389"/>
              <a:gd name="connsiteX152" fmla="*/ 765244 w 1038990"/>
              <a:gd name="connsiteY152" fmla="*/ 167778 h 976389"/>
              <a:gd name="connsiteX153" fmla="*/ 731648 w 1038990"/>
              <a:gd name="connsiteY153" fmla="*/ 134194 h 976389"/>
              <a:gd name="connsiteX154" fmla="*/ 60971 w 1038990"/>
              <a:gd name="connsiteY154" fmla="*/ 105586 h 976389"/>
              <a:gd name="connsiteX155" fmla="*/ 731648 w 1038990"/>
              <a:gd name="connsiteY155" fmla="*/ 105586 h 976389"/>
              <a:gd name="connsiteX156" fmla="*/ 795107 w 1038990"/>
              <a:gd name="connsiteY156" fmla="*/ 167778 h 976389"/>
              <a:gd name="connsiteX157" fmla="*/ 795107 w 1038990"/>
              <a:gd name="connsiteY157" fmla="*/ 288431 h 976389"/>
              <a:gd name="connsiteX158" fmla="*/ 976775 w 1038990"/>
              <a:gd name="connsiteY158" fmla="*/ 288431 h 976389"/>
              <a:gd name="connsiteX159" fmla="*/ 1038990 w 1038990"/>
              <a:gd name="connsiteY159" fmla="*/ 350623 h 976389"/>
              <a:gd name="connsiteX160" fmla="*/ 1038990 w 1038990"/>
              <a:gd name="connsiteY160" fmla="*/ 683973 h 976389"/>
              <a:gd name="connsiteX161" fmla="*/ 976775 w 1038990"/>
              <a:gd name="connsiteY161" fmla="*/ 746165 h 976389"/>
              <a:gd name="connsiteX162" fmla="*/ 920782 w 1038990"/>
              <a:gd name="connsiteY162" fmla="*/ 746165 h 976389"/>
              <a:gd name="connsiteX163" fmla="*/ 917049 w 1038990"/>
              <a:gd name="connsiteY163" fmla="*/ 748653 h 976389"/>
              <a:gd name="connsiteX164" fmla="*/ 917049 w 1038990"/>
              <a:gd name="connsiteY164" fmla="*/ 881745 h 976389"/>
              <a:gd name="connsiteX165" fmla="*/ 904606 w 1038990"/>
              <a:gd name="connsiteY165" fmla="*/ 899159 h 976389"/>
              <a:gd name="connsiteX166" fmla="*/ 897140 w 1038990"/>
              <a:gd name="connsiteY166" fmla="*/ 901646 h 976389"/>
              <a:gd name="connsiteX167" fmla="*/ 884697 w 1038990"/>
              <a:gd name="connsiteY167" fmla="*/ 895427 h 976389"/>
              <a:gd name="connsiteX168" fmla="*/ 741602 w 1038990"/>
              <a:gd name="connsiteY168" fmla="*/ 747409 h 976389"/>
              <a:gd name="connsiteX169" fmla="*/ 740358 w 1038990"/>
              <a:gd name="connsiteY169" fmla="*/ 746165 h 976389"/>
              <a:gd name="connsiteX170" fmla="*/ 642059 w 1038990"/>
              <a:gd name="connsiteY170" fmla="*/ 746165 h 976389"/>
              <a:gd name="connsiteX171" fmla="*/ 367068 w 1038990"/>
              <a:gd name="connsiteY171" fmla="*/ 746165 h 976389"/>
              <a:gd name="connsiteX172" fmla="*/ 304853 w 1038990"/>
              <a:gd name="connsiteY172" fmla="*/ 683973 h 976389"/>
              <a:gd name="connsiteX173" fmla="*/ 304853 w 1038990"/>
              <a:gd name="connsiteY173" fmla="*/ 563320 h 976389"/>
              <a:gd name="connsiteX174" fmla="*/ 298632 w 1038990"/>
              <a:gd name="connsiteY174" fmla="*/ 563320 h 976389"/>
              <a:gd name="connsiteX175" fmla="*/ 296143 w 1038990"/>
              <a:gd name="connsiteY175" fmla="*/ 564564 h 976389"/>
              <a:gd name="connsiteX176" fmla="*/ 154293 w 1038990"/>
              <a:gd name="connsiteY176" fmla="*/ 712582 h 976389"/>
              <a:gd name="connsiteX177" fmla="*/ 140606 w 1038990"/>
              <a:gd name="connsiteY177" fmla="*/ 718801 h 976389"/>
              <a:gd name="connsiteX178" fmla="*/ 133140 w 1038990"/>
              <a:gd name="connsiteY178" fmla="*/ 716313 h 976389"/>
              <a:gd name="connsiteX179" fmla="*/ 121941 w 1038990"/>
              <a:gd name="connsiteY179" fmla="*/ 698899 h 976389"/>
              <a:gd name="connsiteX180" fmla="*/ 121941 w 1038990"/>
              <a:gd name="connsiteY180" fmla="*/ 565808 h 976389"/>
              <a:gd name="connsiteX181" fmla="*/ 118208 w 1038990"/>
              <a:gd name="connsiteY181" fmla="*/ 563320 h 976389"/>
              <a:gd name="connsiteX182" fmla="*/ 60971 w 1038990"/>
              <a:gd name="connsiteY182" fmla="*/ 563320 h 976389"/>
              <a:gd name="connsiteX183" fmla="*/ 0 w 1038990"/>
              <a:gd name="connsiteY183" fmla="*/ 501128 h 976389"/>
              <a:gd name="connsiteX184" fmla="*/ 0 w 1038990"/>
              <a:gd name="connsiteY184" fmla="*/ 167778 h 976389"/>
              <a:gd name="connsiteX185" fmla="*/ 60971 w 1038990"/>
              <a:gd name="connsiteY185" fmla="*/ 105586 h 976389"/>
              <a:gd name="connsiteX186" fmla="*/ 954520 w 1038990"/>
              <a:gd name="connsiteY186" fmla="*/ 0 h 976389"/>
              <a:gd name="connsiteX187" fmla="*/ 965559 w 1038990"/>
              <a:gd name="connsiteY187" fmla="*/ 4622 h 976389"/>
              <a:gd name="connsiteX188" fmla="*/ 1000385 w 1038990"/>
              <a:gd name="connsiteY188" fmla="*/ 40366 h 976389"/>
              <a:gd name="connsiteX189" fmla="*/ 1007847 w 1038990"/>
              <a:gd name="connsiteY189" fmla="*/ 55157 h 976389"/>
              <a:gd name="connsiteX190" fmla="*/ 1009091 w 1038990"/>
              <a:gd name="connsiteY190" fmla="*/ 57622 h 976389"/>
              <a:gd name="connsiteX191" fmla="*/ 1009091 w 1038990"/>
              <a:gd name="connsiteY191" fmla="*/ 58854 h 976389"/>
              <a:gd name="connsiteX192" fmla="*/ 1001628 w 1038990"/>
              <a:gd name="connsiteY192" fmla="*/ 77343 h 976389"/>
              <a:gd name="connsiteX193" fmla="*/ 966803 w 1038990"/>
              <a:gd name="connsiteY193" fmla="*/ 111854 h 976389"/>
              <a:gd name="connsiteX194" fmla="*/ 956853 w 1038990"/>
              <a:gd name="connsiteY194" fmla="*/ 115552 h 976389"/>
              <a:gd name="connsiteX195" fmla="*/ 945659 w 1038990"/>
              <a:gd name="connsiteY195" fmla="*/ 111854 h 976389"/>
              <a:gd name="connsiteX196" fmla="*/ 945659 w 1038990"/>
              <a:gd name="connsiteY196" fmla="*/ 92133 h 976389"/>
              <a:gd name="connsiteX197" fmla="*/ 965559 w 1038990"/>
              <a:gd name="connsiteY197" fmla="*/ 72412 h 976389"/>
              <a:gd name="connsiteX198" fmla="*/ 259100 w 1038990"/>
              <a:gd name="connsiteY198" fmla="*/ 72412 h 976389"/>
              <a:gd name="connsiteX199" fmla="*/ 244175 w 1038990"/>
              <a:gd name="connsiteY199" fmla="*/ 57622 h 976389"/>
              <a:gd name="connsiteX200" fmla="*/ 259100 w 1038990"/>
              <a:gd name="connsiteY200" fmla="*/ 44064 h 976389"/>
              <a:gd name="connsiteX201" fmla="*/ 964315 w 1038990"/>
              <a:gd name="connsiteY201" fmla="*/ 44064 h 976389"/>
              <a:gd name="connsiteX202" fmla="*/ 944415 w 1038990"/>
              <a:gd name="connsiteY202" fmla="*/ 24343 h 976389"/>
              <a:gd name="connsiteX203" fmla="*/ 944415 w 1038990"/>
              <a:gd name="connsiteY203" fmla="*/ 4622 h 976389"/>
              <a:gd name="connsiteX204" fmla="*/ 954520 w 1038990"/>
              <a:gd name="connsiteY204" fmla="*/ 0 h 976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</a:cxnLst>
            <a:rect l="l" t="t" r="r" b="b"/>
            <a:pathLst>
              <a:path w="1038990" h="976389">
                <a:moveTo>
                  <a:pt x="82604" y="859595"/>
                </a:moveTo>
                <a:cubicBezTo>
                  <a:pt x="86179" y="859595"/>
                  <a:pt x="89600" y="861135"/>
                  <a:pt x="92087" y="864217"/>
                </a:cubicBezTo>
                <a:cubicBezTo>
                  <a:pt x="98306" y="869148"/>
                  <a:pt x="98306" y="877776"/>
                  <a:pt x="92087" y="883940"/>
                </a:cubicBezTo>
                <a:lnTo>
                  <a:pt x="72187" y="903662"/>
                </a:lnTo>
                <a:lnTo>
                  <a:pt x="779890" y="903662"/>
                </a:lnTo>
                <a:cubicBezTo>
                  <a:pt x="787352" y="903662"/>
                  <a:pt x="794815" y="909825"/>
                  <a:pt x="794815" y="918454"/>
                </a:cubicBezTo>
                <a:cubicBezTo>
                  <a:pt x="794815" y="925850"/>
                  <a:pt x="787352" y="932013"/>
                  <a:pt x="779890" y="932013"/>
                </a:cubicBezTo>
                <a:lnTo>
                  <a:pt x="74675" y="932013"/>
                </a:lnTo>
                <a:lnTo>
                  <a:pt x="94575" y="950503"/>
                </a:lnTo>
                <a:cubicBezTo>
                  <a:pt x="99550" y="956667"/>
                  <a:pt x="99550" y="966528"/>
                  <a:pt x="94575" y="971459"/>
                </a:cubicBezTo>
                <a:cubicBezTo>
                  <a:pt x="92087" y="975157"/>
                  <a:pt x="87112" y="976389"/>
                  <a:pt x="83381" y="976389"/>
                </a:cubicBezTo>
                <a:cubicBezTo>
                  <a:pt x="80893" y="976389"/>
                  <a:pt x="77162" y="975157"/>
                  <a:pt x="73431" y="971459"/>
                </a:cubicBezTo>
                <a:lnTo>
                  <a:pt x="37362" y="935711"/>
                </a:lnTo>
                <a:cubicBezTo>
                  <a:pt x="33630" y="932013"/>
                  <a:pt x="29899" y="925850"/>
                  <a:pt x="29899" y="920919"/>
                </a:cubicBezTo>
                <a:cubicBezTo>
                  <a:pt x="29899" y="919687"/>
                  <a:pt x="29899" y="918454"/>
                  <a:pt x="29899" y="918454"/>
                </a:cubicBezTo>
                <a:lnTo>
                  <a:pt x="29899" y="917221"/>
                </a:lnTo>
                <a:cubicBezTo>
                  <a:pt x="29899" y="911058"/>
                  <a:pt x="32387" y="903662"/>
                  <a:pt x="37362" y="898731"/>
                </a:cubicBezTo>
                <a:lnTo>
                  <a:pt x="72187" y="864217"/>
                </a:lnTo>
                <a:cubicBezTo>
                  <a:pt x="75297" y="861135"/>
                  <a:pt x="79028" y="859595"/>
                  <a:pt x="82604" y="859595"/>
                </a:cubicBezTo>
                <a:close/>
                <a:moveTo>
                  <a:pt x="795107" y="317039"/>
                </a:moveTo>
                <a:lnTo>
                  <a:pt x="795107" y="501128"/>
                </a:lnTo>
                <a:cubicBezTo>
                  <a:pt x="795107" y="535956"/>
                  <a:pt x="766488" y="563320"/>
                  <a:pt x="731648" y="563320"/>
                </a:cubicBezTo>
                <a:lnTo>
                  <a:pt x="396931" y="563320"/>
                </a:lnTo>
                <a:lnTo>
                  <a:pt x="334717" y="563320"/>
                </a:lnTo>
                <a:lnTo>
                  <a:pt x="334717" y="683973"/>
                </a:lnTo>
                <a:cubicBezTo>
                  <a:pt x="334717" y="702631"/>
                  <a:pt x="349648" y="717557"/>
                  <a:pt x="367068" y="717557"/>
                </a:cubicBezTo>
                <a:lnTo>
                  <a:pt x="642059" y="717557"/>
                </a:lnTo>
                <a:lnTo>
                  <a:pt x="740358" y="717557"/>
                </a:lnTo>
                <a:lnTo>
                  <a:pt x="810039" y="717557"/>
                </a:lnTo>
                <a:cubicBezTo>
                  <a:pt x="818749" y="717557"/>
                  <a:pt x="824971" y="723776"/>
                  <a:pt x="824971" y="732483"/>
                </a:cubicBezTo>
                <a:cubicBezTo>
                  <a:pt x="824971" y="739946"/>
                  <a:pt x="818749" y="746165"/>
                  <a:pt x="810039" y="746165"/>
                </a:cubicBezTo>
                <a:lnTo>
                  <a:pt x="781420" y="746165"/>
                </a:lnTo>
                <a:lnTo>
                  <a:pt x="888430" y="858111"/>
                </a:lnTo>
                <a:lnTo>
                  <a:pt x="888430" y="748653"/>
                </a:lnTo>
                <a:cubicBezTo>
                  <a:pt x="888430" y="732483"/>
                  <a:pt x="902117" y="717557"/>
                  <a:pt x="920782" y="717557"/>
                </a:cubicBezTo>
                <a:lnTo>
                  <a:pt x="976775" y="717557"/>
                </a:lnTo>
                <a:cubicBezTo>
                  <a:pt x="995439" y="717557"/>
                  <a:pt x="1010371" y="702631"/>
                  <a:pt x="1010371" y="683973"/>
                </a:cubicBezTo>
                <a:lnTo>
                  <a:pt x="1010371" y="350623"/>
                </a:lnTo>
                <a:cubicBezTo>
                  <a:pt x="1010371" y="331965"/>
                  <a:pt x="995439" y="317039"/>
                  <a:pt x="976775" y="317039"/>
                </a:cubicBezTo>
                <a:close/>
                <a:moveTo>
                  <a:pt x="446604" y="289960"/>
                </a:moveTo>
                <a:cubicBezTo>
                  <a:pt x="450287" y="289960"/>
                  <a:pt x="452743" y="289960"/>
                  <a:pt x="455198" y="289960"/>
                </a:cubicBezTo>
                <a:cubicBezTo>
                  <a:pt x="460109" y="291192"/>
                  <a:pt x="465020" y="292424"/>
                  <a:pt x="468703" y="294887"/>
                </a:cubicBezTo>
                <a:cubicBezTo>
                  <a:pt x="474842" y="298583"/>
                  <a:pt x="479753" y="303511"/>
                  <a:pt x="483436" y="309671"/>
                </a:cubicBezTo>
                <a:cubicBezTo>
                  <a:pt x="483436" y="310903"/>
                  <a:pt x="484664" y="310903"/>
                  <a:pt x="484664" y="312135"/>
                </a:cubicBezTo>
                <a:cubicBezTo>
                  <a:pt x="484664" y="313366"/>
                  <a:pt x="484664" y="314598"/>
                  <a:pt x="484664" y="315830"/>
                </a:cubicBezTo>
                <a:cubicBezTo>
                  <a:pt x="484664" y="319526"/>
                  <a:pt x="484664" y="321990"/>
                  <a:pt x="482208" y="324454"/>
                </a:cubicBezTo>
                <a:cubicBezTo>
                  <a:pt x="479753" y="325686"/>
                  <a:pt x="477297" y="328150"/>
                  <a:pt x="473614" y="328150"/>
                </a:cubicBezTo>
                <a:cubicBezTo>
                  <a:pt x="471159" y="328150"/>
                  <a:pt x="468703" y="326918"/>
                  <a:pt x="466248" y="325686"/>
                </a:cubicBezTo>
                <a:cubicBezTo>
                  <a:pt x="465020" y="324454"/>
                  <a:pt x="463792" y="321990"/>
                  <a:pt x="462564" y="320758"/>
                </a:cubicBezTo>
                <a:cubicBezTo>
                  <a:pt x="461337" y="318294"/>
                  <a:pt x="458881" y="317062"/>
                  <a:pt x="457654" y="314598"/>
                </a:cubicBezTo>
                <a:cubicBezTo>
                  <a:pt x="455198" y="314598"/>
                  <a:pt x="452743" y="312135"/>
                  <a:pt x="450287" y="312135"/>
                </a:cubicBezTo>
                <a:cubicBezTo>
                  <a:pt x="447832" y="312135"/>
                  <a:pt x="447832" y="312135"/>
                  <a:pt x="445376" y="312135"/>
                </a:cubicBezTo>
                <a:cubicBezTo>
                  <a:pt x="444148" y="312135"/>
                  <a:pt x="440465" y="312135"/>
                  <a:pt x="438010" y="313366"/>
                </a:cubicBezTo>
                <a:cubicBezTo>
                  <a:pt x="436782" y="314598"/>
                  <a:pt x="434326" y="315830"/>
                  <a:pt x="431871" y="317062"/>
                </a:cubicBezTo>
                <a:cubicBezTo>
                  <a:pt x="430643" y="318294"/>
                  <a:pt x="429416" y="320758"/>
                  <a:pt x="428188" y="323222"/>
                </a:cubicBezTo>
                <a:cubicBezTo>
                  <a:pt x="426960" y="325686"/>
                  <a:pt x="426960" y="328150"/>
                  <a:pt x="426960" y="330614"/>
                </a:cubicBezTo>
                <a:lnTo>
                  <a:pt x="426960" y="358948"/>
                </a:lnTo>
                <a:cubicBezTo>
                  <a:pt x="426960" y="361412"/>
                  <a:pt x="426960" y="365108"/>
                  <a:pt x="428188" y="367572"/>
                </a:cubicBezTo>
                <a:cubicBezTo>
                  <a:pt x="429416" y="368803"/>
                  <a:pt x="430643" y="370035"/>
                  <a:pt x="431871" y="372499"/>
                </a:cubicBezTo>
                <a:cubicBezTo>
                  <a:pt x="434326" y="374963"/>
                  <a:pt x="436782" y="374963"/>
                  <a:pt x="438010" y="376195"/>
                </a:cubicBezTo>
                <a:cubicBezTo>
                  <a:pt x="440465" y="377427"/>
                  <a:pt x="444148" y="378659"/>
                  <a:pt x="446604" y="378659"/>
                </a:cubicBezTo>
                <a:cubicBezTo>
                  <a:pt x="450287" y="378659"/>
                  <a:pt x="451515" y="378659"/>
                  <a:pt x="453970" y="376195"/>
                </a:cubicBezTo>
                <a:cubicBezTo>
                  <a:pt x="456426" y="376195"/>
                  <a:pt x="457654" y="374963"/>
                  <a:pt x="458881" y="372499"/>
                </a:cubicBezTo>
                <a:cubicBezTo>
                  <a:pt x="461337" y="371267"/>
                  <a:pt x="462564" y="368803"/>
                  <a:pt x="463792" y="367572"/>
                </a:cubicBezTo>
                <a:cubicBezTo>
                  <a:pt x="465020" y="365108"/>
                  <a:pt x="465020" y="362644"/>
                  <a:pt x="465020" y="360180"/>
                </a:cubicBezTo>
                <a:lnTo>
                  <a:pt x="461337" y="360180"/>
                </a:lnTo>
                <a:cubicBezTo>
                  <a:pt x="457654" y="360180"/>
                  <a:pt x="455198" y="358948"/>
                  <a:pt x="452743" y="356484"/>
                </a:cubicBezTo>
                <a:cubicBezTo>
                  <a:pt x="451515" y="354020"/>
                  <a:pt x="450287" y="351556"/>
                  <a:pt x="450287" y="347861"/>
                </a:cubicBezTo>
                <a:cubicBezTo>
                  <a:pt x="450287" y="345397"/>
                  <a:pt x="451515" y="341701"/>
                  <a:pt x="452743" y="340469"/>
                </a:cubicBezTo>
                <a:cubicBezTo>
                  <a:pt x="455198" y="338005"/>
                  <a:pt x="457654" y="335541"/>
                  <a:pt x="461337" y="335541"/>
                </a:cubicBezTo>
                <a:lnTo>
                  <a:pt x="477297" y="335541"/>
                </a:lnTo>
                <a:cubicBezTo>
                  <a:pt x="479753" y="335541"/>
                  <a:pt x="482208" y="338005"/>
                  <a:pt x="484664" y="340469"/>
                </a:cubicBezTo>
                <a:cubicBezTo>
                  <a:pt x="487119" y="341701"/>
                  <a:pt x="488347" y="345397"/>
                  <a:pt x="488347" y="347861"/>
                </a:cubicBezTo>
                <a:lnTo>
                  <a:pt x="488347" y="358948"/>
                </a:lnTo>
                <a:cubicBezTo>
                  <a:pt x="488347" y="365108"/>
                  <a:pt x="487119" y="370035"/>
                  <a:pt x="484664" y="374963"/>
                </a:cubicBezTo>
                <a:cubicBezTo>
                  <a:pt x="482208" y="381123"/>
                  <a:pt x="479753" y="384819"/>
                  <a:pt x="476070" y="388514"/>
                </a:cubicBezTo>
                <a:cubicBezTo>
                  <a:pt x="472386" y="392210"/>
                  <a:pt x="467475" y="395906"/>
                  <a:pt x="462564" y="398370"/>
                </a:cubicBezTo>
                <a:cubicBezTo>
                  <a:pt x="457654" y="399602"/>
                  <a:pt x="451515" y="400834"/>
                  <a:pt x="445376" y="400834"/>
                </a:cubicBezTo>
                <a:cubicBezTo>
                  <a:pt x="440465" y="400834"/>
                  <a:pt x="435554" y="399602"/>
                  <a:pt x="430643" y="398370"/>
                </a:cubicBezTo>
                <a:cubicBezTo>
                  <a:pt x="424505" y="395906"/>
                  <a:pt x="420821" y="393442"/>
                  <a:pt x="417138" y="389746"/>
                </a:cubicBezTo>
                <a:cubicBezTo>
                  <a:pt x="413455" y="386051"/>
                  <a:pt x="409772" y="381123"/>
                  <a:pt x="407316" y="376195"/>
                </a:cubicBezTo>
                <a:cubicBezTo>
                  <a:pt x="404861" y="371267"/>
                  <a:pt x="403633" y="366340"/>
                  <a:pt x="403633" y="360180"/>
                </a:cubicBezTo>
                <a:lnTo>
                  <a:pt x="403633" y="331845"/>
                </a:lnTo>
                <a:cubicBezTo>
                  <a:pt x="403633" y="325686"/>
                  <a:pt x="404861" y="320758"/>
                  <a:pt x="407316" y="314598"/>
                </a:cubicBezTo>
                <a:cubicBezTo>
                  <a:pt x="408544" y="310903"/>
                  <a:pt x="412227" y="305975"/>
                  <a:pt x="415910" y="301047"/>
                </a:cubicBezTo>
                <a:cubicBezTo>
                  <a:pt x="419594" y="297351"/>
                  <a:pt x="424505" y="294887"/>
                  <a:pt x="429416" y="292424"/>
                </a:cubicBezTo>
                <a:cubicBezTo>
                  <a:pt x="434326" y="291192"/>
                  <a:pt x="439237" y="289960"/>
                  <a:pt x="446604" y="289960"/>
                </a:cubicBezTo>
                <a:close/>
                <a:moveTo>
                  <a:pt x="318718" y="266291"/>
                </a:moveTo>
                <a:lnTo>
                  <a:pt x="370324" y="266291"/>
                </a:lnTo>
                <a:cubicBezTo>
                  <a:pt x="374010" y="266291"/>
                  <a:pt x="377697" y="267525"/>
                  <a:pt x="380154" y="271229"/>
                </a:cubicBezTo>
                <a:cubicBezTo>
                  <a:pt x="382611" y="273697"/>
                  <a:pt x="385069" y="277401"/>
                  <a:pt x="385069" y="281104"/>
                </a:cubicBezTo>
                <a:cubicBezTo>
                  <a:pt x="385069" y="284807"/>
                  <a:pt x="382611" y="288511"/>
                  <a:pt x="380154" y="290980"/>
                </a:cubicBezTo>
                <a:cubicBezTo>
                  <a:pt x="377697" y="293449"/>
                  <a:pt x="374010" y="295917"/>
                  <a:pt x="370324" y="295917"/>
                </a:cubicBezTo>
                <a:lnTo>
                  <a:pt x="332234" y="295917"/>
                </a:lnTo>
                <a:lnTo>
                  <a:pt x="332234" y="307027"/>
                </a:lnTo>
                <a:lnTo>
                  <a:pt x="348207" y="307027"/>
                </a:lnTo>
                <a:cubicBezTo>
                  <a:pt x="353122" y="307027"/>
                  <a:pt x="359266" y="308262"/>
                  <a:pt x="365409" y="310731"/>
                </a:cubicBezTo>
                <a:cubicBezTo>
                  <a:pt x="371553" y="313200"/>
                  <a:pt x="375239" y="316903"/>
                  <a:pt x="380154" y="320606"/>
                </a:cubicBezTo>
                <a:cubicBezTo>
                  <a:pt x="385069" y="324310"/>
                  <a:pt x="387526" y="330482"/>
                  <a:pt x="389984" y="335420"/>
                </a:cubicBezTo>
                <a:cubicBezTo>
                  <a:pt x="392441" y="341592"/>
                  <a:pt x="393670" y="347764"/>
                  <a:pt x="393670" y="353936"/>
                </a:cubicBezTo>
                <a:cubicBezTo>
                  <a:pt x="393670" y="361343"/>
                  <a:pt x="392441" y="367515"/>
                  <a:pt x="389984" y="372453"/>
                </a:cubicBezTo>
                <a:cubicBezTo>
                  <a:pt x="387526" y="378625"/>
                  <a:pt x="385069" y="383563"/>
                  <a:pt x="380154" y="387266"/>
                </a:cubicBezTo>
                <a:cubicBezTo>
                  <a:pt x="376468" y="392204"/>
                  <a:pt x="371553" y="395908"/>
                  <a:pt x="365409" y="398376"/>
                </a:cubicBezTo>
                <a:cubicBezTo>
                  <a:pt x="359266" y="399611"/>
                  <a:pt x="353122" y="402080"/>
                  <a:pt x="348207" y="402080"/>
                </a:cubicBezTo>
                <a:cubicBezTo>
                  <a:pt x="343292" y="402080"/>
                  <a:pt x="338377" y="400845"/>
                  <a:pt x="334691" y="399611"/>
                </a:cubicBezTo>
                <a:cubicBezTo>
                  <a:pt x="331005" y="398376"/>
                  <a:pt x="327319" y="395908"/>
                  <a:pt x="323633" y="394673"/>
                </a:cubicBezTo>
                <a:cubicBezTo>
                  <a:pt x="318718" y="392204"/>
                  <a:pt x="316260" y="389735"/>
                  <a:pt x="312574" y="386032"/>
                </a:cubicBezTo>
                <a:cubicBezTo>
                  <a:pt x="308888" y="382329"/>
                  <a:pt x="307659" y="379860"/>
                  <a:pt x="306430" y="376156"/>
                </a:cubicBezTo>
                <a:cubicBezTo>
                  <a:pt x="305202" y="373688"/>
                  <a:pt x="305202" y="371219"/>
                  <a:pt x="305202" y="368750"/>
                </a:cubicBezTo>
                <a:cubicBezTo>
                  <a:pt x="305202" y="366281"/>
                  <a:pt x="306430" y="363812"/>
                  <a:pt x="307659" y="362577"/>
                </a:cubicBezTo>
                <a:cubicBezTo>
                  <a:pt x="308888" y="360109"/>
                  <a:pt x="310117" y="358874"/>
                  <a:pt x="312574" y="356405"/>
                </a:cubicBezTo>
                <a:cubicBezTo>
                  <a:pt x="313803" y="356405"/>
                  <a:pt x="316260" y="355171"/>
                  <a:pt x="318718" y="355171"/>
                </a:cubicBezTo>
                <a:cubicBezTo>
                  <a:pt x="322404" y="355171"/>
                  <a:pt x="326090" y="356405"/>
                  <a:pt x="328548" y="360109"/>
                </a:cubicBezTo>
                <a:cubicBezTo>
                  <a:pt x="329776" y="361343"/>
                  <a:pt x="332234" y="362577"/>
                  <a:pt x="332234" y="363812"/>
                </a:cubicBezTo>
                <a:cubicBezTo>
                  <a:pt x="334691" y="365046"/>
                  <a:pt x="334691" y="367515"/>
                  <a:pt x="335920" y="368750"/>
                </a:cubicBezTo>
                <a:cubicBezTo>
                  <a:pt x="337149" y="369984"/>
                  <a:pt x="338377" y="369984"/>
                  <a:pt x="340835" y="371219"/>
                </a:cubicBezTo>
                <a:cubicBezTo>
                  <a:pt x="342064" y="372453"/>
                  <a:pt x="344521" y="372453"/>
                  <a:pt x="348207" y="372453"/>
                </a:cubicBezTo>
                <a:cubicBezTo>
                  <a:pt x="353122" y="372453"/>
                  <a:pt x="358037" y="371219"/>
                  <a:pt x="360494" y="367515"/>
                </a:cubicBezTo>
                <a:cubicBezTo>
                  <a:pt x="364181" y="363812"/>
                  <a:pt x="366638" y="360109"/>
                  <a:pt x="366638" y="353936"/>
                </a:cubicBezTo>
                <a:cubicBezTo>
                  <a:pt x="366638" y="348999"/>
                  <a:pt x="364181" y="344061"/>
                  <a:pt x="360494" y="340357"/>
                </a:cubicBezTo>
                <a:cubicBezTo>
                  <a:pt x="358037" y="336654"/>
                  <a:pt x="353122" y="335420"/>
                  <a:pt x="348207" y="335420"/>
                </a:cubicBezTo>
                <a:lnTo>
                  <a:pt x="318718" y="335420"/>
                </a:lnTo>
                <a:cubicBezTo>
                  <a:pt x="315032" y="335420"/>
                  <a:pt x="311345" y="334185"/>
                  <a:pt x="308888" y="331716"/>
                </a:cubicBezTo>
                <a:cubicBezTo>
                  <a:pt x="305202" y="328013"/>
                  <a:pt x="303973" y="325544"/>
                  <a:pt x="303973" y="320606"/>
                </a:cubicBezTo>
                <a:lnTo>
                  <a:pt x="303973" y="281104"/>
                </a:lnTo>
                <a:cubicBezTo>
                  <a:pt x="303973" y="277401"/>
                  <a:pt x="305202" y="273697"/>
                  <a:pt x="308888" y="271229"/>
                </a:cubicBezTo>
                <a:cubicBezTo>
                  <a:pt x="311345" y="267525"/>
                  <a:pt x="315032" y="266291"/>
                  <a:pt x="318718" y="266291"/>
                </a:cubicBezTo>
                <a:close/>
                <a:moveTo>
                  <a:pt x="396783" y="195172"/>
                </a:moveTo>
                <a:cubicBezTo>
                  <a:pt x="319831" y="195172"/>
                  <a:pt x="257773" y="257230"/>
                  <a:pt x="257773" y="334183"/>
                </a:cubicBezTo>
                <a:cubicBezTo>
                  <a:pt x="257773" y="409895"/>
                  <a:pt x="319831" y="473195"/>
                  <a:pt x="396783" y="473195"/>
                </a:cubicBezTo>
                <a:cubicBezTo>
                  <a:pt x="472493" y="473195"/>
                  <a:pt x="535792" y="409895"/>
                  <a:pt x="535792" y="334183"/>
                </a:cubicBezTo>
                <a:cubicBezTo>
                  <a:pt x="535792" y="257230"/>
                  <a:pt x="472493" y="195172"/>
                  <a:pt x="396783" y="195172"/>
                </a:cubicBezTo>
                <a:close/>
                <a:moveTo>
                  <a:pt x="396783" y="166625"/>
                </a:moveTo>
                <a:cubicBezTo>
                  <a:pt x="488628" y="166625"/>
                  <a:pt x="563098" y="242336"/>
                  <a:pt x="563098" y="334183"/>
                </a:cubicBezTo>
                <a:cubicBezTo>
                  <a:pt x="563098" y="426030"/>
                  <a:pt x="488628" y="501742"/>
                  <a:pt x="396783" y="501742"/>
                </a:cubicBezTo>
                <a:cubicBezTo>
                  <a:pt x="304937" y="501742"/>
                  <a:pt x="229226" y="426030"/>
                  <a:pt x="229226" y="334183"/>
                </a:cubicBezTo>
                <a:cubicBezTo>
                  <a:pt x="229226" y="242336"/>
                  <a:pt x="304937" y="166625"/>
                  <a:pt x="396783" y="166625"/>
                </a:cubicBezTo>
                <a:close/>
                <a:moveTo>
                  <a:pt x="60971" y="134194"/>
                </a:moveTo>
                <a:cubicBezTo>
                  <a:pt x="42306" y="134194"/>
                  <a:pt x="27375" y="149120"/>
                  <a:pt x="27375" y="167778"/>
                </a:cubicBezTo>
                <a:lnTo>
                  <a:pt x="27375" y="501128"/>
                </a:lnTo>
                <a:cubicBezTo>
                  <a:pt x="27375" y="519786"/>
                  <a:pt x="42306" y="534712"/>
                  <a:pt x="60971" y="534712"/>
                </a:cubicBezTo>
                <a:lnTo>
                  <a:pt x="118208" y="534712"/>
                </a:lnTo>
                <a:cubicBezTo>
                  <a:pt x="136873" y="534712"/>
                  <a:pt x="150560" y="548394"/>
                  <a:pt x="150560" y="565808"/>
                </a:cubicBezTo>
                <a:lnTo>
                  <a:pt x="150560" y="675266"/>
                </a:lnTo>
                <a:lnTo>
                  <a:pt x="257570" y="563320"/>
                </a:lnTo>
                <a:lnTo>
                  <a:pt x="227707" y="563320"/>
                </a:lnTo>
                <a:cubicBezTo>
                  <a:pt x="220241" y="563320"/>
                  <a:pt x="214019" y="557101"/>
                  <a:pt x="214019" y="548394"/>
                </a:cubicBezTo>
                <a:cubicBezTo>
                  <a:pt x="214019" y="540931"/>
                  <a:pt x="220241" y="534712"/>
                  <a:pt x="227707" y="534712"/>
                </a:cubicBezTo>
                <a:lnTo>
                  <a:pt x="298632" y="534712"/>
                </a:lnTo>
                <a:lnTo>
                  <a:pt x="396931" y="534712"/>
                </a:lnTo>
                <a:lnTo>
                  <a:pt x="731648" y="534712"/>
                </a:lnTo>
                <a:cubicBezTo>
                  <a:pt x="750313" y="534712"/>
                  <a:pt x="765244" y="519786"/>
                  <a:pt x="765244" y="501128"/>
                </a:cubicBezTo>
                <a:lnTo>
                  <a:pt x="765244" y="167778"/>
                </a:lnTo>
                <a:cubicBezTo>
                  <a:pt x="765244" y="149120"/>
                  <a:pt x="750313" y="134194"/>
                  <a:pt x="731648" y="134194"/>
                </a:cubicBezTo>
                <a:close/>
                <a:moveTo>
                  <a:pt x="60971" y="105586"/>
                </a:moveTo>
                <a:lnTo>
                  <a:pt x="731648" y="105586"/>
                </a:lnTo>
                <a:cubicBezTo>
                  <a:pt x="766488" y="105586"/>
                  <a:pt x="795107" y="132950"/>
                  <a:pt x="795107" y="167778"/>
                </a:cubicBezTo>
                <a:lnTo>
                  <a:pt x="795107" y="288431"/>
                </a:lnTo>
                <a:lnTo>
                  <a:pt x="976775" y="288431"/>
                </a:lnTo>
                <a:cubicBezTo>
                  <a:pt x="1011615" y="288431"/>
                  <a:pt x="1038990" y="317039"/>
                  <a:pt x="1038990" y="350623"/>
                </a:cubicBezTo>
                <a:lnTo>
                  <a:pt x="1038990" y="683973"/>
                </a:lnTo>
                <a:cubicBezTo>
                  <a:pt x="1038990" y="718801"/>
                  <a:pt x="1011615" y="746165"/>
                  <a:pt x="976775" y="746165"/>
                </a:cubicBezTo>
                <a:lnTo>
                  <a:pt x="920782" y="746165"/>
                </a:lnTo>
                <a:cubicBezTo>
                  <a:pt x="918293" y="746165"/>
                  <a:pt x="917049" y="747409"/>
                  <a:pt x="917049" y="748653"/>
                </a:cubicBezTo>
                <a:lnTo>
                  <a:pt x="917049" y="881745"/>
                </a:lnTo>
                <a:cubicBezTo>
                  <a:pt x="917049" y="889208"/>
                  <a:pt x="912071" y="896671"/>
                  <a:pt x="904606" y="899159"/>
                </a:cubicBezTo>
                <a:cubicBezTo>
                  <a:pt x="902117" y="900402"/>
                  <a:pt x="900873" y="901646"/>
                  <a:pt x="897140" y="901646"/>
                </a:cubicBezTo>
                <a:cubicBezTo>
                  <a:pt x="893407" y="901646"/>
                  <a:pt x="887185" y="899159"/>
                  <a:pt x="884697" y="895427"/>
                </a:cubicBezTo>
                <a:lnTo>
                  <a:pt x="741602" y="747409"/>
                </a:lnTo>
                <a:cubicBezTo>
                  <a:pt x="741602" y="747409"/>
                  <a:pt x="741602" y="746165"/>
                  <a:pt x="740358" y="746165"/>
                </a:cubicBezTo>
                <a:lnTo>
                  <a:pt x="642059" y="746165"/>
                </a:lnTo>
                <a:lnTo>
                  <a:pt x="367068" y="746165"/>
                </a:lnTo>
                <a:cubicBezTo>
                  <a:pt x="333472" y="746165"/>
                  <a:pt x="304853" y="718801"/>
                  <a:pt x="304853" y="683973"/>
                </a:cubicBezTo>
                <a:lnTo>
                  <a:pt x="304853" y="563320"/>
                </a:lnTo>
                <a:lnTo>
                  <a:pt x="298632" y="563320"/>
                </a:lnTo>
                <a:cubicBezTo>
                  <a:pt x="297388" y="563320"/>
                  <a:pt x="296143" y="563320"/>
                  <a:pt x="296143" y="564564"/>
                </a:cubicBezTo>
                <a:lnTo>
                  <a:pt x="154293" y="712582"/>
                </a:lnTo>
                <a:cubicBezTo>
                  <a:pt x="150560" y="716313"/>
                  <a:pt x="145583" y="718801"/>
                  <a:pt x="140606" y="718801"/>
                </a:cubicBezTo>
                <a:cubicBezTo>
                  <a:pt x="138117" y="718801"/>
                  <a:pt x="136873" y="717557"/>
                  <a:pt x="133140" y="716313"/>
                </a:cubicBezTo>
                <a:cubicBezTo>
                  <a:pt x="126919" y="713825"/>
                  <a:pt x="121941" y="706362"/>
                  <a:pt x="121941" y="698899"/>
                </a:cubicBezTo>
                <a:lnTo>
                  <a:pt x="121941" y="565808"/>
                </a:lnTo>
                <a:cubicBezTo>
                  <a:pt x="121941" y="564564"/>
                  <a:pt x="120697" y="563320"/>
                  <a:pt x="118208" y="563320"/>
                </a:cubicBezTo>
                <a:lnTo>
                  <a:pt x="60971" y="563320"/>
                </a:lnTo>
                <a:cubicBezTo>
                  <a:pt x="26130" y="563320"/>
                  <a:pt x="0" y="535956"/>
                  <a:pt x="0" y="501128"/>
                </a:cubicBezTo>
                <a:lnTo>
                  <a:pt x="0" y="167778"/>
                </a:lnTo>
                <a:cubicBezTo>
                  <a:pt x="0" y="132950"/>
                  <a:pt x="26130" y="105586"/>
                  <a:pt x="60971" y="105586"/>
                </a:cubicBezTo>
                <a:close/>
                <a:moveTo>
                  <a:pt x="954520" y="0"/>
                </a:moveTo>
                <a:cubicBezTo>
                  <a:pt x="958407" y="0"/>
                  <a:pt x="962450" y="1541"/>
                  <a:pt x="965559" y="4622"/>
                </a:cubicBezTo>
                <a:lnTo>
                  <a:pt x="1000385" y="40366"/>
                </a:lnTo>
                <a:cubicBezTo>
                  <a:pt x="1005360" y="44064"/>
                  <a:pt x="1007847" y="48994"/>
                  <a:pt x="1007847" y="55157"/>
                </a:cubicBezTo>
                <a:cubicBezTo>
                  <a:pt x="1009091" y="55157"/>
                  <a:pt x="1009091" y="57622"/>
                  <a:pt x="1009091" y="57622"/>
                </a:cubicBezTo>
                <a:lnTo>
                  <a:pt x="1009091" y="58854"/>
                </a:lnTo>
                <a:cubicBezTo>
                  <a:pt x="1009091" y="65017"/>
                  <a:pt x="1006603" y="72412"/>
                  <a:pt x="1001628" y="77343"/>
                </a:cubicBezTo>
                <a:lnTo>
                  <a:pt x="966803" y="111854"/>
                </a:lnTo>
                <a:cubicBezTo>
                  <a:pt x="963072" y="114319"/>
                  <a:pt x="959340" y="115552"/>
                  <a:pt x="956853" y="115552"/>
                </a:cubicBezTo>
                <a:cubicBezTo>
                  <a:pt x="953122" y="115552"/>
                  <a:pt x="949390" y="114319"/>
                  <a:pt x="945659" y="111854"/>
                </a:cubicBezTo>
                <a:cubicBezTo>
                  <a:pt x="940684" y="105691"/>
                  <a:pt x="940684" y="97063"/>
                  <a:pt x="945659" y="92133"/>
                </a:cubicBezTo>
                <a:lnTo>
                  <a:pt x="965559" y="72412"/>
                </a:lnTo>
                <a:lnTo>
                  <a:pt x="259100" y="72412"/>
                </a:lnTo>
                <a:cubicBezTo>
                  <a:pt x="250394" y="72412"/>
                  <a:pt x="244175" y="66250"/>
                  <a:pt x="244175" y="57622"/>
                </a:cubicBezTo>
                <a:cubicBezTo>
                  <a:pt x="244175" y="50226"/>
                  <a:pt x="250394" y="44064"/>
                  <a:pt x="259100" y="44064"/>
                </a:cubicBezTo>
                <a:lnTo>
                  <a:pt x="964315" y="44064"/>
                </a:lnTo>
                <a:lnTo>
                  <a:pt x="944415" y="24343"/>
                </a:lnTo>
                <a:cubicBezTo>
                  <a:pt x="939440" y="18180"/>
                  <a:pt x="939440" y="9552"/>
                  <a:pt x="944415" y="4622"/>
                </a:cubicBezTo>
                <a:cubicBezTo>
                  <a:pt x="946902" y="1541"/>
                  <a:pt x="950634" y="0"/>
                  <a:pt x="954520" y="0"/>
                </a:cubicBez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</a:ln>
        </p:spPr>
        <p:txBody>
          <a:bodyPr vert="horz" wrap="square" lIns="45000" tIns="22500" rIns="45000" bIns="22500" anchor="ctr" anchorCtr="1" compatLnSpc="0">
            <a:noAutofit/>
          </a:bodyPr>
          <a:lstStyle/>
          <a:p>
            <a:pPr hangingPunct="0"/>
            <a:endParaRPr lang="en-US" sz="900"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96DE7425-B68A-FA46-9571-31C7229011E5}"/>
              </a:ext>
            </a:extLst>
          </p:cNvPr>
          <p:cNvSpPr/>
          <p:nvPr/>
        </p:nvSpPr>
        <p:spPr>
          <a:xfrm>
            <a:off x="7556070" y="4686624"/>
            <a:ext cx="269714" cy="551262"/>
          </a:xfrm>
          <a:custGeom>
            <a:avLst/>
            <a:gdLst>
              <a:gd name="connsiteX0" fmla="*/ 381488 w 539428"/>
              <a:gd name="connsiteY0" fmla="*/ 836318 h 1102523"/>
              <a:gd name="connsiteX1" fmla="*/ 290825 w 539428"/>
              <a:gd name="connsiteY1" fmla="*/ 918419 h 1102523"/>
              <a:gd name="connsiteX2" fmla="*/ 432408 w 539428"/>
              <a:gd name="connsiteY2" fmla="*/ 1045301 h 1102523"/>
              <a:gd name="connsiteX3" fmla="*/ 157936 w 539428"/>
              <a:gd name="connsiteY3" fmla="*/ 835074 h 1102523"/>
              <a:gd name="connsiteX4" fmla="*/ 107016 w 539428"/>
              <a:gd name="connsiteY4" fmla="*/ 1046545 h 1102523"/>
              <a:gd name="connsiteX5" fmla="*/ 248599 w 539428"/>
              <a:gd name="connsiteY5" fmla="*/ 917175 h 1102523"/>
              <a:gd name="connsiteX6" fmla="*/ 269712 w 539428"/>
              <a:gd name="connsiteY6" fmla="*/ 719387 h 1102523"/>
              <a:gd name="connsiteX7" fmla="*/ 171597 w 539428"/>
              <a:gd name="connsiteY7" fmla="*/ 808951 h 1102523"/>
              <a:gd name="connsiteX8" fmla="*/ 269712 w 539428"/>
              <a:gd name="connsiteY8" fmla="*/ 898516 h 1102523"/>
              <a:gd name="connsiteX9" fmla="*/ 369069 w 539428"/>
              <a:gd name="connsiteY9" fmla="*/ 808951 h 1102523"/>
              <a:gd name="connsiteX10" fmla="*/ 339262 w 539428"/>
              <a:gd name="connsiteY10" fmla="*/ 657190 h 1102523"/>
              <a:gd name="connsiteX11" fmla="*/ 290825 w 539428"/>
              <a:gd name="connsiteY11" fmla="*/ 700728 h 1102523"/>
              <a:gd name="connsiteX12" fmla="*/ 365343 w 539428"/>
              <a:gd name="connsiteY12" fmla="*/ 766657 h 1102523"/>
              <a:gd name="connsiteX13" fmla="*/ 201404 w 539428"/>
              <a:gd name="connsiteY13" fmla="*/ 657190 h 1102523"/>
              <a:gd name="connsiteX14" fmla="*/ 174081 w 539428"/>
              <a:gd name="connsiteY14" fmla="*/ 767901 h 1102523"/>
              <a:gd name="connsiteX15" fmla="*/ 248599 w 539428"/>
              <a:gd name="connsiteY15" fmla="*/ 700728 h 1102523"/>
              <a:gd name="connsiteX16" fmla="*/ 269712 w 539428"/>
              <a:gd name="connsiteY16" fmla="*/ 582553 h 1102523"/>
              <a:gd name="connsiteX17" fmla="*/ 216308 w 539428"/>
              <a:gd name="connsiteY17" fmla="*/ 631067 h 1102523"/>
              <a:gd name="connsiteX18" fmla="*/ 269712 w 539428"/>
              <a:gd name="connsiteY18" fmla="*/ 680825 h 1102523"/>
              <a:gd name="connsiteX19" fmla="*/ 325600 w 539428"/>
              <a:gd name="connsiteY19" fmla="*/ 631067 h 1102523"/>
              <a:gd name="connsiteX20" fmla="*/ 311939 w 539428"/>
              <a:gd name="connsiteY20" fmla="*/ 543990 h 1102523"/>
              <a:gd name="connsiteX21" fmla="*/ 290825 w 539428"/>
              <a:gd name="connsiteY21" fmla="*/ 562649 h 1102523"/>
              <a:gd name="connsiteX22" fmla="*/ 323116 w 539428"/>
              <a:gd name="connsiteY22" fmla="*/ 591260 h 1102523"/>
              <a:gd name="connsiteX23" fmla="*/ 227485 w 539428"/>
              <a:gd name="connsiteY23" fmla="*/ 543990 h 1102523"/>
              <a:gd name="connsiteX24" fmla="*/ 216308 w 539428"/>
              <a:gd name="connsiteY24" fmla="*/ 592504 h 1102523"/>
              <a:gd name="connsiteX25" fmla="*/ 248599 w 539428"/>
              <a:gd name="connsiteY25" fmla="*/ 562649 h 1102523"/>
              <a:gd name="connsiteX26" fmla="*/ 269712 w 539428"/>
              <a:gd name="connsiteY26" fmla="*/ 367350 h 1102523"/>
              <a:gd name="connsiteX27" fmla="*/ 234937 w 539428"/>
              <a:gd name="connsiteY27" fmla="*/ 511648 h 1102523"/>
              <a:gd name="connsiteX28" fmla="*/ 269712 w 539428"/>
              <a:gd name="connsiteY28" fmla="*/ 543990 h 1102523"/>
              <a:gd name="connsiteX29" fmla="*/ 304487 w 539428"/>
              <a:gd name="connsiteY29" fmla="*/ 511648 h 1102523"/>
              <a:gd name="connsiteX30" fmla="*/ 269712 w 539428"/>
              <a:gd name="connsiteY30" fmla="*/ 260370 h 1102523"/>
              <a:gd name="connsiteX31" fmla="*/ 297035 w 539428"/>
              <a:gd name="connsiteY31" fmla="*/ 288981 h 1102523"/>
              <a:gd name="connsiteX32" fmla="*/ 285857 w 539428"/>
              <a:gd name="connsiteY32" fmla="*/ 310128 h 1102523"/>
              <a:gd name="connsiteX33" fmla="*/ 469667 w 539428"/>
              <a:gd name="connsiteY33" fmla="*/ 1081376 h 1102523"/>
              <a:gd name="connsiteX34" fmla="*/ 468425 w 539428"/>
              <a:gd name="connsiteY34" fmla="*/ 1097547 h 1102523"/>
              <a:gd name="connsiteX35" fmla="*/ 457248 w 539428"/>
              <a:gd name="connsiteY35" fmla="*/ 1102523 h 1102523"/>
              <a:gd name="connsiteX36" fmla="*/ 447312 w 539428"/>
              <a:gd name="connsiteY36" fmla="*/ 1098791 h 1102523"/>
              <a:gd name="connsiteX37" fmla="*/ 269712 w 539428"/>
              <a:gd name="connsiteY37" fmla="*/ 937078 h 1102523"/>
              <a:gd name="connsiteX38" fmla="*/ 92112 w 539428"/>
              <a:gd name="connsiteY38" fmla="*/ 1098791 h 1102523"/>
              <a:gd name="connsiteX39" fmla="*/ 88386 w 539428"/>
              <a:gd name="connsiteY39" fmla="*/ 1101279 h 1102523"/>
              <a:gd name="connsiteX40" fmla="*/ 87144 w 539428"/>
              <a:gd name="connsiteY40" fmla="*/ 1101279 h 1102523"/>
              <a:gd name="connsiteX41" fmla="*/ 84660 w 539428"/>
              <a:gd name="connsiteY41" fmla="*/ 1102523 h 1102523"/>
              <a:gd name="connsiteX42" fmla="*/ 83418 w 539428"/>
              <a:gd name="connsiteY42" fmla="*/ 1102523 h 1102523"/>
              <a:gd name="connsiteX43" fmla="*/ 79693 w 539428"/>
              <a:gd name="connsiteY43" fmla="*/ 1102523 h 1102523"/>
              <a:gd name="connsiteX44" fmla="*/ 75967 w 539428"/>
              <a:gd name="connsiteY44" fmla="*/ 1101279 h 1102523"/>
              <a:gd name="connsiteX45" fmla="*/ 75967 w 539428"/>
              <a:gd name="connsiteY45" fmla="*/ 1100035 h 1102523"/>
              <a:gd name="connsiteX46" fmla="*/ 72241 w 539428"/>
              <a:gd name="connsiteY46" fmla="*/ 1097547 h 1102523"/>
              <a:gd name="connsiteX47" fmla="*/ 69757 w 539428"/>
              <a:gd name="connsiteY47" fmla="*/ 1093815 h 1102523"/>
              <a:gd name="connsiteX48" fmla="*/ 69757 w 539428"/>
              <a:gd name="connsiteY48" fmla="*/ 1091327 h 1102523"/>
              <a:gd name="connsiteX49" fmla="*/ 68515 w 539428"/>
              <a:gd name="connsiteY49" fmla="*/ 1087596 h 1102523"/>
              <a:gd name="connsiteX50" fmla="*/ 68515 w 539428"/>
              <a:gd name="connsiteY50" fmla="*/ 1086352 h 1102523"/>
              <a:gd name="connsiteX51" fmla="*/ 68515 w 539428"/>
              <a:gd name="connsiteY51" fmla="*/ 1085108 h 1102523"/>
              <a:gd name="connsiteX52" fmla="*/ 254809 w 539428"/>
              <a:gd name="connsiteY52" fmla="*/ 311372 h 1102523"/>
              <a:gd name="connsiteX53" fmla="*/ 241147 w 539428"/>
              <a:gd name="connsiteY53" fmla="*/ 288981 h 1102523"/>
              <a:gd name="connsiteX54" fmla="*/ 269712 w 539428"/>
              <a:gd name="connsiteY54" fmla="*/ 260370 h 1102523"/>
              <a:gd name="connsiteX55" fmla="*/ 269716 w 539428"/>
              <a:gd name="connsiteY55" fmla="*/ 137039 h 1102523"/>
              <a:gd name="connsiteX56" fmla="*/ 403636 w 539428"/>
              <a:gd name="connsiteY56" fmla="*/ 269641 h 1102523"/>
              <a:gd name="connsiteX57" fmla="*/ 357756 w 539428"/>
              <a:gd name="connsiteY57" fmla="*/ 370021 h 1102523"/>
              <a:gd name="connsiteX58" fmla="*/ 347836 w 539428"/>
              <a:gd name="connsiteY58" fmla="*/ 373739 h 1102523"/>
              <a:gd name="connsiteX59" fmla="*/ 336676 w 539428"/>
              <a:gd name="connsiteY59" fmla="*/ 368782 h 1102523"/>
              <a:gd name="connsiteX60" fmla="*/ 339156 w 539428"/>
              <a:gd name="connsiteY60" fmla="*/ 348954 h 1102523"/>
              <a:gd name="connsiteX61" fmla="*/ 375116 w 539428"/>
              <a:gd name="connsiteY61" fmla="*/ 269641 h 1102523"/>
              <a:gd name="connsiteX62" fmla="*/ 269716 w 539428"/>
              <a:gd name="connsiteY62" fmla="*/ 165542 h 1102523"/>
              <a:gd name="connsiteX63" fmla="*/ 165557 w 539428"/>
              <a:gd name="connsiteY63" fmla="*/ 269641 h 1102523"/>
              <a:gd name="connsiteX64" fmla="*/ 195317 w 539428"/>
              <a:gd name="connsiteY64" fmla="*/ 342757 h 1102523"/>
              <a:gd name="connsiteX65" fmla="*/ 195317 w 539428"/>
              <a:gd name="connsiteY65" fmla="*/ 362586 h 1102523"/>
              <a:gd name="connsiteX66" fmla="*/ 174237 w 539428"/>
              <a:gd name="connsiteY66" fmla="*/ 362586 h 1102523"/>
              <a:gd name="connsiteX67" fmla="*/ 137037 w 539428"/>
              <a:gd name="connsiteY67" fmla="*/ 269641 h 1102523"/>
              <a:gd name="connsiteX68" fmla="*/ 269716 w 539428"/>
              <a:gd name="connsiteY68" fmla="*/ 137039 h 1102523"/>
              <a:gd name="connsiteX69" fmla="*/ 269714 w 539428"/>
              <a:gd name="connsiteY69" fmla="*/ 68521 h 1102523"/>
              <a:gd name="connsiteX70" fmla="*/ 470910 w 539428"/>
              <a:gd name="connsiteY70" fmla="*/ 269676 h 1102523"/>
              <a:gd name="connsiteX71" fmla="*/ 369070 w 539428"/>
              <a:gd name="connsiteY71" fmla="*/ 444755 h 1102523"/>
              <a:gd name="connsiteX72" fmla="*/ 361619 w 539428"/>
              <a:gd name="connsiteY72" fmla="*/ 445997 h 1102523"/>
              <a:gd name="connsiteX73" fmla="*/ 349199 w 539428"/>
              <a:gd name="connsiteY73" fmla="*/ 439788 h 1102523"/>
              <a:gd name="connsiteX74" fmla="*/ 355409 w 539428"/>
              <a:gd name="connsiteY74" fmla="*/ 419921 h 1102523"/>
              <a:gd name="connsiteX75" fmla="*/ 442345 w 539428"/>
              <a:gd name="connsiteY75" fmla="*/ 269676 h 1102523"/>
              <a:gd name="connsiteX76" fmla="*/ 269714 w 539428"/>
              <a:gd name="connsiteY76" fmla="*/ 97080 h 1102523"/>
              <a:gd name="connsiteX77" fmla="*/ 98326 w 539428"/>
              <a:gd name="connsiteY77" fmla="*/ 269676 h 1102523"/>
              <a:gd name="connsiteX78" fmla="*/ 185262 w 539428"/>
              <a:gd name="connsiteY78" fmla="*/ 419921 h 1102523"/>
              <a:gd name="connsiteX79" fmla="*/ 190230 w 539428"/>
              <a:gd name="connsiteY79" fmla="*/ 439788 h 1102523"/>
              <a:gd name="connsiteX80" fmla="*/ 170359 w 539428"/>
              <a:gd name="connsiteY80" fmla="*/ 444755 h 1102523"/>
              <a:gd name="connsiteX81" fmla="*/ 68519 w 539428"/>
              <a:gd name="connsiteY81" fmla="*/ 269676 h 1102523"/>
              <a:gd name="connsiteX82" fmla="*/ 269714 w 539428"/>
              <a:gd name="connsiteY82" fmla="*/ 68521 h 1102523"/>
              <a:gd name="connsiteX83" fmla="*/ 269714 w 539428"/>
              <a:gd name="connsiteY83" fmla="*/ 0 h 1102523"/>
              <a:gd name="connsiteX84" fmla="*/ 539428 w 539428"/>
              <a:gd name="connsiteY84" fmla="*/ 269674 h 1102523"/>
              <a:gd name="connsiteX85" fmla="*/ 402707 w 539428"/>
              <a:gd name="connsiteY85" fmla="*/ 504552 h 1102523"/>
              <a:gd name="connsiteX86" fmla="*/ 395249 w 539428"/>
              <a:gd name="connsiteY86" fmla="*/ 507037 h 1102523"/>
              <a:gd name="connsiteX87" fmla="*/ 382820 w 539428"/>
              <a:gd name="connsiteY87" fmla="*/ 499581 h 1102523"/>
              <a:gd name="connsiteX88" fmla="*/ 387792 w 539428"/>
              <a:gd name="connsiteY88" fmla="*/ 479697 h 1102523"/>
              <a:gd name="connsiteX89" fmla="*/ 510841 w 539428"/>
              <a:gd name="connsiteY89" fmla="*/ 269674 h 1102523"/>
              <a:gd name="connsiteX90" fmla="*/ 269714 w 539428"/>
              <a:gd name="connsiteY90" fmla="*/ 29826 h 1102523"/>
              <a:gd name="connsiteX91" fmla="*/ 28587 w 539428"/>
              <a:gd name="connsiteY91" fmla="*/ 269674 h 1102523"/>
              <a:gd name="connsiteX92" fmla="*/ 151636 w 539428"/>
              <a:gd name="connsiteY92" fmla="*/ 479697 h 1102523"/>
              <a:gd name="connsiteX93" fmla="*/ 157851 w 539428"/>
              <a:gd name="connsiteY93" fmla="*/ 499581 h 1102523"/>
              <a:gd name="connsiteX94" fmla="*/ 137964 w 539428"/>
              <a:gd name="connsiteY94" fmla="*/ 504552 h 1102523"/>
              <a:gd name="connsiteX95" fmla="*/ 0 w 539428"/>
              <a:gd name="connsiteY95" fmla="*/ 269674 h 1102523"/>
              <a:gd name="connsiteX96" fmla="*/ 269714 w 539428"/>
              <a:gd name="connsiteY96" fmla="*/ 0 h 1102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</a:cxnLst>
            <a:rect l="l" t="t" r="r" b="b"/>
            <a:pathLst>
              <a:path w="539428" h="1102523">
                <a:moveTo>
                  <a:pt x="381488" y="836318"/>
                </a:moveTo>
                <a:lnTo>
                  <a:pt x="290825" y="918419"/>
                </a:lnTo>
                <a:lnTo>
                  <a:pt x="432408" y="1045301"/>
                </a:lnTo>
                <a:close/>
                <a:moveTo>
                  <a:pt x="157936" y="835074"/>
                </a:moveTo>
                <a:lnTo>
                  <a:pt x="107016" y="1046545"/>
                </a:lnTo>
                <a:lnTo>
                  <a:pt x="248599" y="917175"/>
                </a:lnTo>
                <a:close/>
                <a:moveTo>
                  <a:pt x="269712" y="719387"/>
                </a:moveTo>
                <a:lnTo>
                  <a:pt x="171597" y="808951"/>
                </a:lnTo>
                <a:lnTo>
                  <a:pt x="269712" y="898516"/>
                </a:lnTo>
                <a:lnTo>
                  <a:pt x="369069" y="808951"/>
                </a:lnTo>
                <a:close/>
                <a:moveTo>
                  <a:pt x="339262" y="657190"/>
                </a:moveTo>
                <a:lnTo>
                  <a:pt x="290825" y="700728"/>
                </a:lnTo>
                <a:lnTo>
                  <a:pt x="365343" y="766657"/>
                </a:lnTo>
                <a:close/>
                <a:moveTo>
                  <a:pt x="201404" y="657190"/>
                </a:moveTo>
                <a:lnTo>
                  <a:pt x="174081" y="767901"/>
                </a:lnTo>
                <a:lnTo>
                  <a:pt x="248599" y="700728"/>
                </a:lnTo>
                <a:close/>
                <a:moveTo>
                  <a:pt x="269712" y="582553"/>
                </a:moveTo>
                <a:lnTo>
                  <a:pt x="216308" y="631067"/>
                </a:lnTo>
                <a:lnTo>
                  <a:pt x="269712" y="680825"/>
                </a:lnTo>
                <a:lnTo>
                  <a:pt x="325600" y="631067"/>
                </a:lnTo>
                <a:close/>
                <a:moveTo>
                  <a:pt x="311939" y="543990"/>
                </a:moveTo>
                <a:lnTo>
                  <a:pt x="290825" y="562649"/>
                </a:lnTo>
                <a:lnTo>
                  <a:pt x="323116" y="591260"/>
                </a:lnTo>
                <a:close/>
                <a:moveTo>
                  <a:pt x="227485" y="543990"/>
                </a:moveTo>
                <a:lnTo>
                  <a:pt x="216308" y="592504"/>
                </a:lnTo>
                <a:lnTo>
                  <a:pt x="248599" y="562649"/>
                </a:lnTo>
                <a:close/>
                <a:moveTo>
                  <a:pt x="269712" y="367350"/>
                </a:moveTo>
                <a:lnTo>
                  <a:pt x="234937" y="511648"/>
                </a:lnTo>
                <a:lnTo>
                  <a:pt x="269712" y="543990"/>
                </a:lnTo>
                <a:lnTo>
                  <a:pt x="304487" y="511648"/>
                </a:lnTo>
                <a:close/>
                <a:moveTo>
                  <a:pt x="269712" y="260370"/>
                </a:moveTo>
                <a:cubicBezTo>
                  <a:pt x="284616" y="260370"/>
                  <a:pt x="297035" y="272809"/>
                  <a:pt x="297035" y="288981"/>
                </a:cubicBezTo>
                <a:cubicBezTo>
                  <a:pt x="297035" y="296444"/>
                  <a:pt x="292067" y="305152"/>
                  <a:pt x="285857" y="310128"/>
                </a:cubicBezTo>
                <a:lnTo>
                  <a:pt x="469667" y="1081376"/>
                </a:lnTo>
                <a:cubicBezTo>
                  <a:pt x="473393" y="1086352"/>
                  <a:pt x="472151" y="1093815"/>
                  <a:pt x="468425" y="1097547"/>
                </a:cubicBezTo>
                <a:cubicBezTo>
                  <a:pt x="465941" y="1101279"/>
                  <a:pt x="460973" y="1102523"/>
                  <a:pt x="457248" y="1102523"/>
                </a:cubicBezTo>
                <a:cubicBezTo>
                  <a:pt x="453522" y="1102523"/>
                  <a:pt x="449796" y="1101279"/>
                  <a:pt x="447312" y="1098791"/>
                </a:cubicBezTo>
                <a:lnTo>
                  <a:pt x="269712" y="937078"/>
                </a:lnTo>
                <a:lnTo>
                  <a:pt x="92112" y="1098791"/>
                </a:lnTo>
                <a:cubicBezTo>
                  <a:pt x="92112" y="1100035"/>
                  <a:pt x="89628" y="1101279"/>
                  <a:pt x="88386" y="1101279"/>
                </a:cubicBezTo>
                <a:lnTo>
                  <a:pt x="87144" y="1101279"/>
                </a:lnTo>
                <a:cubicBezTo>
                  <a:pt x="85902" y="1102523"/>
                  <a:pt x="84660" y="1102523"/>
                  <a:pt x="84660" y="1102523"/>
                </a:cubicBezTo>
                <a:lnTo>
                  <a:pt x="83418" y="1102523"/>
                </a:lnTo>
                <a:cubicBezTo>
                  <a:pt x="82177" y="1102523"/>
                  <a:pt x="80935" y="1102523"/>
                  <a:pt x="79693" y="1102523"/>
                </a:cubicBezTo>
                <a:cubicBezTo>
                  <a:pt x="78451" y="1101279"/>
                  <a:pt x="77209" y="1101279"/>
                  <a:pt x="75967" y="1101279"/>
                </a:cubicBezTo>
                <a:cubicBezTo>
                  <a:pt x="75967" y="1101279"/>
                  <a:pt x="75967" y="1101279"/>
                  <a:pt x="75967" y="1100035"/>
                </a:cubicBezTo>
                <a:cubicBezTo>
                  <a:pt x="74725" y="1100035"/>
                  <a:pt x="73483" y="1098791"/>
                  <a:pt x="72241" y="1097547"/>
                </a:cubicBezTo>
                <a:cubicBezTo>
                  <a:pt x="70999" y="1096303"/>
                  <a:pt x="69757" y="1095059"/>
                  <a:pt x="69757" y="1093815"/>
                </a:cubicBezTo>
                <a:cubicBezTo>
                  <a:pt x="69757" y="1092571"/>
                  <a:pt x="69757" y="1092571"/>
                  <a:pt x="69757" y="1091327"/>
                </a:cubicBezTo>
                <a:cubicBezTo>
                  <a:pt x="68515" y="1090084"/>
                  <a:pt x="68515" y="1088840"/>
                  <a:pt x="68515" y="1087596"/>
                </a:cubicBezTo>
                <a:cubicBezTo>
                  <a:pt x="68515" y="1087596"/>
                  <a:pt x="68515" y="1087596"/>
                  <a:pt x="68515" y="1086352"/>
                </a:cubicBezTo>
                <a:lnTo>
                  <a:pt x="68515" y="1085108"/>
                </a:lnTo>
                <a:lnTo>
                  <a:pt x="254809" y="311372"/>
                </a:lnTo>
                <a:cubicBezTo>
                  <a:pt x="246115" y="306396"/>
                  <a:pt x="241147" y="297688"/>
                  <a:pt x="241147" y="288981"/>
                </a:cubicBezTo>
                <a:cubicBezTo>
                  <a:pt x="241147" y="272809"/>
                  <a:pt x="254809" y="260370"/>
                  <a:pt x="269712" y="260370"/>
                </a:cubicBezTo>
                <a:close/>
                <a:moveTo>
                  <a:pt x="269716" y="137039"/>
                </a:moveTo>
                <a:cubicBezTo>
                  <a:pt x="344116" y="137039"/>
                  <a:pt x="403636" y="196524"/>
                  <a:pt x="403636" y="269641"/>
                </a:cubicBezTo>
                <a:cubicBezTo>
                  <a:pt x="403636" y="308058"/>
                  <a:pt x="386276" y="343997"/>
                  <a:pt x="357756" y="370021"/>
                </a:cubicBezTo>
                <a:cubicBezTo>
                  <a:pt x="354036" y="372500"/>
                  <a:pt x="351556" y="373739"/>
                  <a:pt x="347836" y="373739"/>
                </a:cubicBezTo>
                <a:cubicBezTo>
                  <a:pt x="344116" y="373739"/>
                  <a:pt x="340396" y="371260"/>
                  <a:pt x="336676" y="368782"/>
                </a:cubicBezTo>
                <a:cubicBezTo>
                  <a:pt x="331716" y="362586"/>
                  <a:pt x="332956" y="353911"/>
                  <a:pt x="339156" y="348954"/>
                </a:cubicBezTo>
                <a:cubicBezTo>
                  <a:pt x="361476" y="329125"/>
                  <a:pt x="375116" y="299383"/>
                  <a:pt x="375116" y="269641"/>
                </a:cubicBezTo>
                <a:cubicBezTo>
                  <a:pt x="375116" y="211395"/>
                  <a:pt x="327996" y="165542"/>
                  <a:pt x="269716" y="165542"/>
                </a:cubicBezTo>
                <a:cubicBezTo>
                  <a:pt x="212677" y="165542"/>
                  <a:pt x="165557" y="211395"/>
                  <a:pt x="165557" y="269641"/>
                </a:cubicBezTo>
                <a:cubicBezTo>
                  <a:pt x="165557" y="298144"/>
                  <a:pt x="176717" y="322929"/>
                  <a:pt x="195317" y="342757"/>
                </a:cubicBezTo>
                <a:cubicBezTo>
                  <a:pt x="201517" y="348954"/>
                  <a:pt x="201517" y="357629"/>
                  <a:pt x="195317" y="362586"/>
                </a:cubicBezTo>
                <a:cubicBezTo>
                  <a:pt x="190357" y="368782"/>
                  <a:pt x="180437" y="368782"/>
                  <a:pt x="174237" y="362586"/>
                </a:cubicBezTo>
                <a:cubicBezTo>
                  <a:pt x="150677" y="337800"/>
                  <a:pt x="137037" y="305579"/>
                  <a:pt x="137037" y="269641"/>
                </a:cubicBezTo>
                <a:cubicBezTo>
                  <a:pt x="137037" y="196524"/>
                  <a:pt x="196557" y="137039"/>
                  <a:pt x="269716" y="137039"/>
                </a:cubicBezTo>
                <a:close/>
                <a:moveTo>
                  <a:pt x="269714" y="68521"/>
                </a:moveTo>
                <a:cubicBezTo>
                  <a:pt x="381490" y="68521"/>
                  <a:pt x="470910" y="159165"/>
                  <a:pt x="470910" y="269676"/>
                </a:cubicBezTo>
                <a:cubicBezTo>
                  <a:pt x="470910" y="341694"/>
                  <a:pt x="432410" y="408746"/>
                  <a:pt x="369070" y="444755"/>
                </a:cubicBezTo>
                <a:cubicBezTo>
                  <a:pt x="367828" y="445997"/>
                  <a:pt x="364102" y="445997"/>
                  <a:pt x="361619" y="445997"/>
                </a:cubicBezTo>
                <a:cubicBezTo>
                  <a:pt x="357893" y="445997"/>
                  <a:pt x="351683" y="444755"/>
                  <a:pt x="349199" y="439788"/>
                </a:cubicBezTo>
                <a:cubicBezTo>
                  <a:pt x="346715" y="432338"/>
                  <a:pt x="347957" y="423646"/>
                  <a:pt x="355409" y="419921"/>
                </a:cubicBezTo>
                <a:cubicBezTo>
                  <a:pt x="408813" y="388879"/>
                  <a:pt x="442345" y="331761"/>
                  <a:pt x="442345" y="269676"/>
                </a:cubicBezTo>
                <a:cubicBezTo>
                  <a:pt x="442345" y="174065"/>
                  <a:pt x="365344" y="97080"/>
                  <a:pt x="269714" y="97080"/>
                </a:cubicBezTo>
                <a:cubicBezTo>
                  <a:pt x="175326" y="97080"/>
                  <a:pt x="98326" y="174065"/>
                  <a:pt x="98326" y="269676"/>
                </a:cubicBezTo>
                <a:cubicBezTo>
                  <a:pt x="98326" y="331761"/>
                  <a:pt x="131858" y="388879"/>
                  <a:pt x="185262" y="419921"/>
                </a:cubicBezTo>
                <a:cubicBezTo>
                  <a:pt x="191472" y="423646"/>
                  <a:pt x="193956" y="432338"/>
                  <a:pt x="190230" y="439788"/>
                </a:cubicBezTo>
                <a:cubicBezTo>
                  <a:pt x="186504" y="445997"/>
                  <a:pt x="177810" y="448480"/>
                  <a:pt x="170359" y="444755"/>
                </a:cubicBezTo>
                <a:cubicBezTo>
                  <a:pt x="107019" y="408746"/>
                  <a:pt x="68519" y="341694"/>
                  <a:pt x="68519" y="269676"/>
                </a:cubicBezTo>
                <a:cubicBezTo>
                  <a:pt x="68519" y="159165"/>
                  <a:pt x="159181" y="68521"/>
                  <a:pt x="269714" y="68521"/>
                </a:cubicBezTo>
                <a:close/>
                <a:moveTo>
                  <a:pt x="269714" y="0"/>
                </a:moveTo>
                <a:cubicBezTo>
                  <a:pt x="418865" y="0"/>
                  <a:pt x="539428" y="121788"/>
                  <a:pt x="539428" y="269674"/>
                </a:cubicBezTo>
                <a:cubicBezTo>
                  <a:pt x="539428" y="366608"/>
                  <a:pt x="487225" y="456085"/>
                  <a:pt x="402707" y="504552"/>
                </a:cubicBezTo>
                <a:cubicBezTo>
                  <a:pt x="400221" y="505794"/>
                  <a:pt x="397735" y="507037"/>
                  <a:pt x="395249" y="507037"/>
                </a:cubicBezTo>
                <a:cubicBezTo>
                  <a:pt x="390277" y="507037"/>
                  <a:pt x="385306" y="503309"/>
                  <a:pt x="382820" y="499581"/>
                </a:cubicBezTo>
                <a:cubicBezTo>
                  <a:pt x="379091" y="492124"/>
                  <a:pt x="381577" y="483425"/>
                  <a:pt x="387792" y="479697"/>
                </a:cubicBezTo>
                <a:cubicBezTo>
                  <a:pt x="463610" y="436201"/>
                  <a:pt x="510841" y="356666"/>
                  <a:pt x="510841" y="269674"/>
                </a:cubicBezTo>
                <a:cubicBezTo>
                  <a:pt x="510841" y="136701"/>
                  <a:pt x="403950" y="29826"/>
                  <a:pt x="269714" y="29826"/>
                </a:cubicBezTo>
                <a:cubicBezTo>
                  <a:pt x="136721" y="29826"/>
                  <a:pt x="28587" y="136701"/>
                  <a:pt x="28587" y="269674"/>
                </a:cubicBezTo>
                <a:cubicBezTo>
                  <a:pt x="28587" y="356666"/>
                  <a:pt x="75818" y="436201"/>
                  <a:pt x="151636" y="479697"/>
                </a:cubicBezTo>
                <a:cubicBezTo>
                  <a:pt x="157851" y="483425"/>
                  <a:pt x="161580" y="492124"/>
                  <a:pt x="157851" y="499581"/>
                </a:cubicBezTo>
                <a:cubicBezTo>
                  <a:pt x="152879" y="505794"/>
                  <a:pt x="144179" y="508280"/>
                  <a:pt x="137964" y="504552"/>
                </a:cubicBezTo>
                <a:cubicBezTo>
                  <a:pt x="53446" y="456085"/>
                  <a:pt x="0" y="366608"/>
                  <a:pt x="0" y="269674"/>
                </a:cubicBezTo>
                <a:cubicBezTo>
                  <a:pt x="0" y="121788"/>
                  <a:pt x="120563" y="0"/>
                  <a:pt x="269714" y="0"/>
                </a:cubicBez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</a:ln>
        </p:spPr>
        <p:txBody>
          <a:bodyPr vert="horz" wrap="square" lIns="45000" tIns="22500" rIns="45000" bIns="22500" anchor="ctr" anchorCtr="1" compatLnSpc="0">
            <a:noAutofit/>
          </a:bodyPr>
          <a:lstStyle/>
          <a:p>
            <a:pPr hangingPunct="0"/>
            <a:endParaRPr lang="en-US" sz="900"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99F25F0C-434B-5840-AAAC-B16095FC2AFB}"/>
              </a:ext>
            </a:extLst>
          </p:cNvPr>
          <p:cNvSpPr/>
          <p:nvPr/>
        </p:nvSpPr>
        <p:spPr>
          <a:xfrm>
            <a:off x="5832519" y="5656628"/>
            <a:ext cx="520741" cy="446461"/>
          </a:xfrm>
          <a:custGeom>
            <a:avLst/>
            <a:gdLst>
              <a:gd name="connsiteX0" fmla="*/ 359603 w 1041481"/>
              <a:gd name="connsiteY0" fmla="*/ 510996 h 892922"/>
              <a:gd name="connsiteX1" fmla="*/ 48528 w 1041481"/>
              <a:gd name="connsiteY1" fmla="*/ 864309 h 892922"/>
              <a:gd name="connsiteX2" fmla="*/ 987976 w 1041481"/>
              <a:gd name="connsiteY2" fmla="*/ 864309 h 892922"/>
              <a:gd name="connsiteX3" fmla="*/ 678145 w 1041481"/>
              <a:gd name="connsiteY3" fmla="*/ 513485 h 892922"/>
              <a:gd name="connsiteX4" fmla="*/ 561180 w 1041481"/>
              <a:gd name="connsiteY4" fmla="*/ 581908 h 892922"/>
              <a:gd name="connsiteX5" fmla="*/ 521363 w 1041481"/>
              <a:gd name="connsiteY5" fmla="*/ 591860 h 892922"/>
              <a:gd name="connsiteX6" fmla="*/ 480301 w 1041481"/>
              <a:gd name="connsiteY6" fmla="*/ 581908 h 892922"/>
              <a:gd name="connsiteX7" fmla="*/ 413532 w 1041481"/>
              <a:gd name="connsiteY7" fmla="*/ 466865 h 892922"/>
              <a:gd name="connsiteX8" fmla="*/ 627949 w 1041481"/>
              <a:gd name="connsiteY8" fmla="*/ 466865 h 892922"/>
              <a:gd name="connsiteX9" fmla="*/ 641582 w 1041481"/>
              <a:gd name="connsiteY9" fmla="*/ 479973 h 892922"/>
              <a:gd name="connsiteX10" fmla="*/ 627949 w 1041481"/>
              <a:gd name="connsiteY10" fmla="*/ 494272 h 892922"/>
              <a:gd name="connsiteX11" fmla="*/ 413532 w 1041481"/>
              <a:gd name="connsiteY11" fmla="*/ 494272 h 892922"/>
              <a:gd name="connsiteX12" fmla="*/ 399899 w 1041481"/>
              <a:gd name="connsiteY12" fmla="*/ 479973 h 892922"/>
              <a:gd name="connsiteX13" fmla="*/ 413532 w 1041481"/>
              <a:gd name="connsiteY13" fmla="*/ 466865 h 892922"/>
              <a:gd name="connsiteX14" fmla="*/ 352505 w 1041481"/>
              <a:gd name="connsiteY14" fmla="*/ 405818 h 892922"/>
              <a:gd name="connsiteX15" fmla="*/ 688966 w 1041481"/>
              <a:gd name="connsiteY15" fmla="*/ 405818 h 892922"/>
              <a:gd name="connsiteX16" fmla="*/ 702623 w 1041481"/>
              <a:gd name="connsiteY16" fmla="*/ 418898 h 892922"/>
              <a:gd name="connsiteX17" fmla="*/ 688966 w 1041481"/>
              <a:gd name="connsiteY17" fmla="*/ 431979 h 892922"/>
              <a:gd name="connsiteX18" fmla="*/ 352505 w 1041481"/>
              <a:gd name="connsiteY18" fmla="*/ 431979 h 892922"/>
              <a:gd name="connsiteX19" fmla="*/ 337606 w 1041481"/>
              <a:gd name="connsiteY19" fmla="*/ 418898 h 892922"/>
              <a:gd name="connsiteX20" fmla="*/ 352505 w 1041481"/>
              <a:gd name="connsiteY20" fmla="*/ 405818 h 892922"/>
              <a:gd name="connsiteX21" fmla="*/ 229112 w 1041481"/>
              <a:gd name="connsiteY21" fmla="*/ 343526 h 892922"/>
              <a:gd name="connsiteX22" fmla="*/ 351427 w 1041481"/>
              <a:gd name="connsiteY22" fmla="*/ 343526 h 892922"/>
              <a:gd name="connsiteX23" fmla="*/ 365017 w 1041481"/>
              <a:gd name="connsiteY23" fmla="*/ 357852 h 892922"/>
              <a:gd name="connsiteX24" fmla="*/ 351427 w 1041481"/>
              <a:gd name="connsiteY24" fmla="*/ 372179 h 892922"/>
              <a:gd name="connsiteX25" fmla="*/ 229112 w 1041481"/>
              <a:gd name="connsiteY25" fmla="*/ 372179 h 892922"/>
              <a:gd name="connsiteX26" fmla="*/ 215522 w 1041481"/>
              <a:gd name="connsiteY26" fmla="*/ 357852 h 892922"/>
              <a:gd name="connsiteX27" fmla="*/ 229112 w 1041481"/>
              <a:gd name="connsiteY27" fmla="*/ 343526 h 892922"/>
              <a:gd name="connsiteX28" fmla="*/ 1012862 w 1041481"/>
              <a:gd name="connsiteY28" fmla="*/ 321900 h 892922"/>
              <a:gd name="connsiteX29" fmla="*/ 704275 w 1041481"/>
              <a:gd name="connsiteY29" fmla="*/ 498556 h 892922"/>
              <a:gd name="connsiteX30" fmla="*/ 1011618 w 1041481"/>
              <a:gd name="connsiteY30" fmla="*/ 848136 h 892922"/>
              <a:gd name="connsiteX31" fmla="*/ 1012862 w 1041481"/>
              <a:gd name="connsiteY31" fmla="*/ 844404 h 892922"/>
              <a:gd name="connsiteX32" fmla="*/ 28619 w 1041481"/>
              <a:gd name="connsiteY32" fmla="*/ 321900 h 892922"/>
              <a:gd name="connsiteX33" fmla="*/ 28619 w 1041481"/>
              <a:gd name="connsiteY33" fmla="*/ 843160 h 892922"/>
              <a:gd name="connsiteX34" fmla="*/ 334717 w 1041481"/>
              <a:gd name="connsiteY34" fmla="*/ 497312 h 892922"/>
              <a:gd name="connsiteX35" fmla="*/ 179180 w 1041481"/>
              <a:gd name="connsiteY35" fmla="*/ 310703 h 892922"/>
              <a:gd name="connsiteX36" fmla="*/ 151805 w 1041481"/>
              <a:gd name="connsiteY36" fmla="*/ 338073 h 892922"/>
              <a:gd name="connsiteX37" fmla="*/ 151805 w 1041481"/>
              <a:gd name="connsiteY37" fmla="*/ 357977 h 892922"/>
              <a:gd name="connsiteX38" fmla="*/ 363336 w 1041481"/>
              <a:gd name="connsiteY38" fmla="*/ 479895 h 892922"/>
              <a:gd name="connsiteX39" fmla="*/ 495232 w 1041481"/>
              <a:gd name="connsiteY39" fmla="*/ 557027 h 892922"/>
              <a:gd name="connsiteX40" fmla="*/ 546249 w 1041481"/>
              <a:gd name="connsiteY40" fmla="*/ 557027 h 892922"/>
              <a:gd name="connsiteX41" fmla="*/ 889676 w 1041481"/>
              <a:gd name="connsiteY41" fmla="*/ 357977 h 892922"/>
              <a:gd name="connsiteX42" fmla="*/ 889676 w 1041481"/>
              <a:gd name="connsiteY42" fmla="*/ 338073 h 892922"/>
              <a:gd name="connsiteX43" fmla="*/ 862302 w 1041481"/>
              <a:gd name="connsiteY43" fmla="*/ 310703 h 892922"/>
              <a:gd name="connsiteX44" fmla="*/ 521363 w 1041481"/>
              <a:gd name="connsiteY44" fmla="*/ 28302 h 892922"/>
              <a:gd name="connsiteX45" fmla="*/ 501454 w 1041481"/>
              <a:gd name="connsiteY45" fmla="*/ 33279 h 892922"/>
              <a:gd name="connsiteX46" fmla="*/ 43551 w 1041481"/>
              <a:gd name="connsiteY46" fmla="*/ 295775 h 892922"/>
              <a:gd name="connsiteX47" fmla="*/ 123186 w 1041481"/>
              <a:gd name="connsiteY47" fmla="*/ 341805 h 892922"/>
              <a:gd name="connsiteX48" fmla="*/ 123186 w 1041481"/>
              <a:gd name="connsiteY48" fmla="*/ 338073 h 892922"/>
              <a:gd name="connsiteX49" fmla="*/ 179180 w 1041481"/>
              <a:gd name="connsiteY49" fmla="*/ 282090 h 892922"/>
              <a:gd name="connsiteX50" fmla="*/ 862302 w 1041481"/>
              <a:gd name="connsiteY50" fmla="*/ 282090 h 892922"/>
              <a:gd name="connsiteX51" fmla="*/ 918295 w 1041481"/>
              <a:gd name="connsiteY51" fmla="*/ 338073 h 892922"/>
              <a:gd name="connsiteX52" fmla="*/ 918295 w 1041481"/>
              <a:gd name="connsiteY52" fmla="*/ 341805 h 892922"/>
              <a:gd name="connsiteX53" fmla="*/ 997930 w 1041481"/>
              <a:gd name="connsiteY53" fmla="*/ 295775 h 892922"/>
              <a:gd name="connsiteX54" fmla="*/ 541272 w 1041481"/>
              <a:gd name="connsiteY54" fmla="*/ 33279 h 892922"/>
              <a:gd name="connsiteX55" fmla="*/ 521363 w 1041481"/>
              <a:gd name="connsiteY55" fmla="*/ 28302 h 892922"/>
              <a:gd name="connsiteX56" fmla="*/ 520741 w 1041481"/>
              <a:gd name="connsiteY56" fmla="*/ 0 h 892922"/>
              <a:gd name="connsiteX57" fmla="*/ 554959 w 1041481"/>
              <a:gd name="connsiteY57" fmla="*/ 8397 h 892922"/>
              <a:gd name="connsiteX58" fmla="*/ 1020328 w 1041481"/>
              <a:gd name="connsiteY58" fmla="*/ 275870 h 892922"/>
              <a:gd name="connsiteX59" fmla="*/ 1035260 w 1041481"/>
              <a:gd name="connsiteY59" fmla="*/ 290798 h 892922"/>
              <a:gd name="connsiteX60" fmla="*/ 1035260 w 1041481"/>
              <a:gd name="connsiteY60" fmla="*/ 292042 h 892922"/>
              <a:gd name="connsiteX61" fmla="*/ 1036504 w 1041481"/>
              <a:gd name="connsiteY61" fmla="*/ 292042 h 892922"/>
              <a:gd name="connsiteX62" fmla="*/ 1041481 w 1041481"/>
              <a:gd name="connsiteY62" fmla="*/ 311947 h 892922"/>
              <a:gd name="connsiteX63" fmla="*/ 1041481 w 1041481"/>
              <a:gd name="connsiteY63" fmla="*/ 844404 h 892922"/>
              <a:gd name="connsiteX64" fmla="*/ 992953 w 1041481"/>
              <a:gd name="connsiteY64" fmla="*/ 892922 h 892922"/>
              <a:gd name="connsiteX65" fmla="*/ 48528 w 1041481"/>
              <a:gd name="connsiteY65" fmla="*/ 892922 h 892922"/>
              <a:gd name="connsiteX66" fmla="*/ 16176 w 1041481"/>
              <a:gd name="connsiteY66" fmla="*/ 879237 h 892922"/>
              <a:gd name="connsiteX67" fmla="*/ 14932 w 1041481"/>
              <a:gd name="connsiteY67" fmla="*/ 879237 h 892922"/>
              <a:gd name="connsiteX68" fmla="*/ 13687 w 1041481"/>
              <a:gd name="connsiteY68" fmla="*/ 877993 h 892922"/>
              <a:gd name="connsiteX69" fmla="*/ 0 w 1041481"/>
              <a:gd name="connsiteY69" fmla="*/ 844404 h 892922"/>
              <a:gd name="connsiteX70" fmla="*/ 0 w 1041481"/>
              <a:gd name="connsiteY70" fmla="*/ 311947 h 892922"/>
              <a:gd name="connsiteX71" fmla="*/ 6222 w 1041481"/>
              <a:gd name="connsiteY71" fmla="*/ 292042 h 892922"/>
              <a:gd name="connsiteX72" fmla="*/ 6222 w 1041481"/>
              <a:gd name="connsiteY72" fmla="*/ 290798 h 892922"/>
              <a:gd name="connsiteX73" fmla="*/ 21153 w 1041481"/>
              <a:gd name="connsiteY73" fmla="*/ 275870 h 892922"/>
              <a:gd name="connsiteX74" fmla="*/ 486522 w 1041481"/>
              <a:gd name="connsiteY74" fmla="*/ 8397 h 892922"/>
              <a:gd name="connsiteX75" fmla="*/ 520741 w 1041481"/>
              <a:gd name="connsiteY75" fmla="*/ 0 h 892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1041481" h="892922">
                <a:moveTo>
                  <a:pt x="359603" y="510996"/>
                </a:moveTo>
                <a:lnTo>
                  <a:pt x="48528" y="864309"/>
                </a:lnTo>
                <a:lnTo>
                  <a:pt x="987976" y="864309"/>
                </a:lnTo>
                <a:lnTo>
                  <a:pt x="678145" y="513485"/>
                </a:lnTo>
                <a:lnTo>
                  <a:pt x="561180" y="581908"/>
                </a:lnTo>
                <a:cubicBezTo>
                  <a:pt x="548737" y="588128"/>
                  <a:pt x="535050" y="591860"/>
                  <a:pt x="521363" y="591860"/>
                </a:cubicBezTo>
                <a:cubicBezTo>
                  <a:pt x="507675" y="591860"/>
                  <a:pt x="492744" y="588128"/>
                  <a:pt x="480301" y="581908"/>
                </a:cubicBezTo>
                <a:close/>
                <a:moveTo>
                  <a:pt x="413532" y="466865"/>
                </a:moveTo>
                <a:lnTo>
                  <a:pt x="627949" y="466865"/>
                </a:lnTo>
                <a:cubicBezTo>
                  <a:pt x="635385" y="466865"/>
                  <a:pt x="641582" y="472823"/>
                  <a:pt x="641582" y="479973"/>
                </a:cubicBezTo>
                <a:cubicBezTo>
                  <a:pt x="641582" y="488314"/>
                  <a:pt x="635385" y="494272"/>
                  <a:pt x="627949" y="494272"/>
                </a:cubicBezTo>
                <a:lnTo>
                  <a:pt x="413532" y="494272"/>
                </a:lnTo>
                <a:cubicBezTo>
                  <a:pt x="406096" y="494272"/>
                  <a:pt x="399899" y="488314"/>
                  <a:pt x="399899" y="479973"/>
                </a:cubicBezTo>
                <a:cubicBezTo>
                  <a:pt x="399899" y="472823"/>
                  <a:pt x="406096" y="466865"/>
                  <a:pt x="413532" y="466865"/>
                </a:cubicBezTo>
                <a:close/>
                <a:moveTo>
                  <a:pt x="352505" y="405818"/>
                </a:moveTo>
                <a:lnTo>
                  <a:pt x="688966" y="405818"/>
                </a:lnTo>
                <a:cubicBezTo>
                  <a:pt x="697657" y="405818"/>
                  <a:pt x="702623" y="411764"/>
                  <a:pt x="702623" y="418898"/>
                </a:cubicBezTo>
                <a:cubicBezTo>
                  <a:pt x="702623" y="427222"/>
                  <a:pt x="697657" y="431979"/>
                  <a:pt x="688966" y="431979"/>
                </a:cubicBezTo>
                <a:lnTo>
                  <a:pt x="352505" y="431979"/>
                </a:lnTo>
                <a:cubicBezTo>
                  <a:pt x="345055" y="431979"/>
                  <a:pt x="337606" y="427222"/>
                  <a:pt x="337606" y="418898"/>
                </a:cubicBezTo>
                <a:cubicBezTo>
                  <a:pt x="337606" y="411764"/>
                  <a:pt x="345055" y="405818"/>
                  <a:pt x="352505" y="405818"/>
                </a:cubicBezTo>
                <a:close/>
                <a:moveTo>
                  <a:pt x="229112" y="343526"/>
                </a:moveTo>
                <a:lnTo>
                  <a:pt x="351427" y="343526"/>
                </a:lnTo>
                <a:cubicBezTo>
                  <a:pt x="360075" y="343526"/>
                  <a:pt x="365017" y="349495"/>
                  <a:pt x="365017" y="357852"/>
                </a:cubicBezTo>
                <a:cubicBezTo>
                  <a:pt x="365017" y="365016"/>
                  <a:pt x="360075" y="372179"/>
                  <a:pt x="351427" y="372179"/>
                </a:cubicBezTo>
                <a:lnTo>
                  <a:pt x="229112" y="372179"/>
                </a:lnTo>
                <a:cubicBezTo>
                  <a:pt x="221699" y="372179"/>
                  <a:pt x="215522" y="365016"/>
                  <a:pt x="215522" y="357852"/>
                </a:cubicBezTo>
                <a:cubicBezTo>
                  <a:pt x="215522" y="349495"/>
                  <a:pt x="221699" y="343526"/>
                  <a:pt x="229112" y="343526"/>
                </a:cubicBezTo>
                <a:close/>
                <a:moveTo>
                  <a:pt x="1012862" y="321900"/>
                </a:moveTo>
                <a:lnTo>
                  <a:pt x="704275" y="498556"/>
                </a:lnTo>
                <a:lnTo>
                  <a:pt x="1011618" y="848136"/>
                </a:lnTo>
                <a:cubicBezTo>
                  <a:pt x="1012862" y="846892"/>
                  <a:pt x="1012862" y="845648"/>
                  <a:pt x="1012862" y="844404"/>
                </a:cubicBezTo>
                <a:close/>
                <a:moveTo>
                  <a:pt x="28619" y="321900"/>
                </a:moveTo>
                <a:lnTo>
                  <a:pt x="28619" y="843160"/>
                </a:lnTo>
                <a:lnTo>
                  <a:pt x="334717" y="497312"/>
                </a:lnTo>
                <a:close/>
                <a:moveTo>
                  <a:pt x="179180" y="310703"/>
                </a:moveTo>
                <a:cubicBezTo>
                  <a:pt x="164248" y="310703"/>
                  <a:pt x="151805" y="323144"/>
                  <a:pt x="151805" y="338073"/>
                </a:cubicBezTo>
                <a:lnTo>
                  <a:pt x="151805" y="357977"/>
                </a:lnTo>
                <a:lnTo>
                  <a:pt x="363336" y="479895"/>
                </a:lnTo>
                <a:lnTo>
                  <a:pt x="495232" y="557027"/>
                </a:lnTo>
                <a:cubicBezTo>
                  <a:pt x="511408" y="565735"/>
                  <a:pt x="530073" y="565735"/>
                  <a:pt x="546249" y="557027"/>
                </a:cubicBezTo>
                <a:lnTo>
                  <a:pt x="889676" y="357977"/>
                </a:lnTo>
                <a:lnTo>
                  <a:pt x="889676" y="338073"/>
                </a:lnTo>
                <a:cubicBezTo>
                  <a:pt x="889676" y="323144"/>
                  <a:pt x="877233" y="310703"/>
                  <a:pt x="862302" y="310703"/>
                </a:cubicBezTo>
                <a:close/>
                <a:moveTo>
                  <a:pt x="521363" y="28302"/>
                </a:moveTo>
                <a:cubicBezTo>
                  <a:pt x="513897" y="28302"/>
                  <a:pt x="507675" y="29546"/>
                  <a:pt x="501454" y="33279"/>
                </a:cubicBezTo>
                <a:lnTo>
                  <a:pt x="43551" y="295775"/>
                </a:lnTo>
                <a:lnTo>
                  <a:pt x="123186" y="341805"/>
                </a:lnTo>
                <a:lnTo>
                  <a:pt x="123186" y="338073"/>
                </a:lnTo>
                <a:cubicBezTo>
                  <a:pt x="123186" y="308215"/>
                  <a:pt x="149316" y="282090"/>
                  <a:pt x="179180" y="282090"/>
                </a:cubicBezTo>
                <a:lnTo>
                  <a:pt x="862302" y="282090"/>
                </a:lnTo>
                <a:cubicBezTo>
                  <a:pt x="893409" y="282090"/>
                  <a:pt x="918295" y="308215"/>
                  <a:pt x="918295" y="338073"/>
                </a:cubicBezTo>
                <a:lnTo>
                  <a:pt x="918295" y="341805"/>
                </a:lnTo>
                <a:lnTo>
                  <a:pt x="997930" y="295775"/>
                </a:lnTo>
                <a:lnTo>
                  <a:pt x="541272" y="33279"/>
                </a:lnTo>
                <a:cubicBezTo>
                  <a:pt x="535050" y="29546"/>
                  <a:pt x="527584" y="28302"/>
                  <a:pt x="521363" y="28302"/>
                </a:cubicBezTo>
                <a:close/>
                <a:moveTo>
                  <a:pt x="520741" y="0"/>
                </a:moveTo>
                <a:cubicBezTo>
                  <a:pt x="532562" y="0"/>
                  <a:pt x="544382" y="2799"/>
                  <a:pt x="554959" y="8397"/>
                </a:cubicBezTo>
                <a:lnTo>
                  <a:pt x="1020328" y="275870"/>
                </a:lnTo>
                <a:cubicBezTo>
                  <a:pt x="1026549" y="279602"/>
                  <a:pt x="1032771" y="284578"/>
                  <a:pt x="1035260" y="290798"/>
                </a:cubicBezTo>
                <a:cubicBezTo>
                  <a:pt x="1035260" y="290798"/>
                  <a:pt x="1035260" y="290798"/>
                  <a:pt x="1035260" y="292042"/>
                </a:cubicBezTo>
                <a:lnTo>
                  <a:pt x="1036504" y="292042"/>
                </a:lnTo>
                <a:cubicBezTo>
                  <a:pt x="1038992" y="298263"/>
                  <a:pt x="1041481" y="304483"/>
                  <a:pt x="1041481" y="311947"/>
                </a:cubicBezTo>
                <a:lnTo>
                  <a:pt x="1041481" y="844404"/>
                </a:lnTo>
                <a:cubicBezTo>
                  <a:pt x="1041481" y="871773"/>
                  <a:pt x="1019084" y="892922"/>
                  <a:pt x="992953" y="892922"/>
                </a:cubicBezTo>
                <a:lnTo>
                  <a:pt x="48528" y="892922"/>
                </a:lnTo>
                <a:cubicBezTo>
                  <a:pt x="36085" y="892922"/>
                  <a:pt x="24886" y="887946"/>
                  <a:pt x="16176" y="879237"/>
                </a:cubicBezTo>
                <a:lnTo>
                  <a:pt x="14932" y="879237"/>
                </a:lnTo>
                <a:lnTo>
                  <a:pt x="13687" y="877993"/>
                </a:lnTo>
                <a:cubicBezTo>
                  <a:pt x="6222" y="869285"/>
                  <a:pt x="0" y="856844"/>
                  <a:pt x="0" y="844404"/>
                </a:cubicBezTo>
                <a:lnTo>
                  <a:pt x="0" y="311947"/>
                </a:lnTo>
                <a:cubicBezTo>
                  <a:pt x="0" y="304483"/>
                  <a:pt x="2489" y="298263"/>
                  <a:pt x="6222" y="292042"/>
                </a:cubicBezTo>
                <a:lnTo>
                  <a:pt x="6222" y="290798"/>
                </a:lnTo>
                <a:cubicBezTo>
                  <a:pt x="9954" y="284578"/>
                  <a:pt x="14932" y="279602"/>
                  <a:pt x="21153" y="275870"/>
                </a:cubicBezTo>
                <a:lnTo>
                  <a:pt x="486522" y="8397"/>
                </a:lnTo>
                <a:cubicBezTo>
                  <a:pt x="497099" y="2799"/>
                  <a:pt x="508920" y="0"/>
                  <a:pt x="520741" y="0"/>
                </a:cubicBez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</a:ln>
        </p:spPr>
        <p:txBody>
          <a:bodyPr vert="horz" wrap="square" lIns="45000" tIns="22500" rIns="45000" bIns="22500" anchor="ctr" anchorCtr="1" compatLnSpc="0">
            <a:noAutofit/>
          </a:bodyPr>
          <a:lstStyle/>
          <a:p>
            <a:pPr hangingPunct="0"/>
            <a:endParaRPr lang="en-US" sz="900"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03B3ED14-6B70-1C42-A937-23D80B820348}"/>
              </a:ext>
            </a:extLst>
          </p:cNvPr>
          <p:cNvSpPr/>
          <p:nvPr/>
        </p:nvSpPr>
        <p:spPr>
          <a:xfrm>
            <a:off x="4228561" y="4810579"/>
            <a:ext cx="551263" cy="366886"/>
          </a:xfrm>
          <a:custGeom>
            <a:avLst/>
            <a:gdLst>
              <a:gd name="connsiteX0" fmla="*/ 214110 w 1102525"/>
              <a:gd name="connsiteY0" fmla="*/ 597992 h 733771"/>
              <a:gd name="connsiteX1" fmla="*/ 240236 w 1102525"/>
              <a:gd name="connsiteY1" fmla="*/ 613857 h 733771"/>
              <a:gd name="connsiteX2" fmla="*/ 995407 w 1102525"/>
              <a:gd name="connsiteY2" fmla="*/ 613857 h 733771"/>
              <a:gd name="connsiteX3" fmla="*/ 1010336 w 1102525"/>
              <a:gd name="connsiteY3" fmla="*/ 628501 h 733771"/>
              <a:gd name="connsiteX4" fmla="*/ 995407 w 1102525"/>
              <a:gd name="connsiteY4" fmla="*/ 641924 h 733771"/>
              <a:gd name="connsiteX5" fmla="*/ 240236 w 1102525"/>
              <a:gd name="connsiteY5" fmla="*/ 641924 h 733771"/>
              <a:gd name="connsiteX6" fmla="*/ 214110 w 1102525"/>
              <a:gd name="connsiteY6" fmla="*/ 657789 h 733771"/>
              <a:gd name="connsiteX7" fmla="*/ 186740 w 1102525"/>
              <a:gd name="connsiteY7" fmla="*/ 641924 h 733771"/>
              <a:gd name="connsiteX8" fmla="*/ 107117 w 1102525"/>
              <a:gd name="connsiteY8" fmla="*/ 641924 h 733771"/>
              <a:gd name="connsiteX9" fmla="*/ 92188 w 1102525"/>
              <a:gd name="connsiteY9" fmla="*/ 628501 h 733771"/>
              <a:gd name="connsiteX10" fmla="*/ 107117 w 1102525"/>
              <a:gd name="connsiteY10" fmla="*/ 613857 h 733771"/>
              <a:gd name="connsiteX11" fmla="*/ 186740 w 1102525"/>
              <a:gd name="connsiteY11" fmla="*/ 613857 h 733771"/>
              <a:gd name="connsiteX12" fmla="*/ 214110 w 1102525"/>
              <a:gd name="connsiteY12" fmla="*/ 597992 h 733771"/>
              <a:gd name="connsiteX13" fmla="*/ 435899 w 1102525"/>
              <a:gd name="connsiteY13" fmla="*/ 254008 h 733771"/>
              <a:gd name="connsiteX14" fmla="*/ 435899 w 1102525"/>
              <a:gd name="connsiteY14" fmla="*/ 481001 h 733771"/>
              <a:gd name="connsiteX15" fmla="*/ 665381 w 1102525"/>
              <a:gd name="connsiteY15" fmla="*/ 366884 h 733771"/>
              <a:gd name="connsiteX16" fmla="*/ 445822 w 1102525"/>
              <a:gd name="connsiteY16" fmla="*/ 226720 h 733771"/>
              <a:gd name="connsiteX17" fmla="*/ 680267 w 1102525"/>
              <a:gd name="connsiteY17" fmla="*/ 342076 h 733771"/>
              <a:gd name="connsiteX18" fmla="*/ 695152 w 1102525"/>
              <a:gd name="connsiteY18" fmla="*/ 366884 h 733771"/>
              <a:gd name="connsiteX19" fmla="*/ 680267 w 1102525"/>
              <a:gd name="connsiteY19" fmla="*/ 390452 h 733771"/>
              <a:gd name="connsiteX20" fmla="*/ 445822 w 1102525"/>
              <a:gd name="connsiteY20" fmla="*/ 507049 h 733771"/>
              <a:gd name="connsiteX21" fmla="*/ 433418 w 1102525"/>
              <a:gd name="connsiteY21" fmla="*/ 510770 h 733771"/>
              <a:gd name="connsiteX22" fmla="*/ 419773 w 1102525"/>
              <a:gd name="connsiteY22" fmla="*/ 505808 h 733771"/>
              <a:gd name="connsiteX23" fmla="*/ 406128 w 1102525"/>
              <a:gd name="connsiteY23" fmla="*/ 482241 h 733771"/>
              <a:gd name="connsiteX24" fmla="*/ 406128 w 1102525"/>
              <a:gd name="connsiteY24" fmla="*/ 250287 h 733771"/>
              <a:gd name="connsiteX25" fmla="*/ 419773 w 1102525"/>
              <a:gd name="connsiteY25" fmla="*/ 227960 h 733771"/>
              <a:gd name="connsiteX26" fmla="*/ 445822 w 1102525"/>
              <a:gd name="connsiteY26" fmla="*/ 226720 h 733771"/>
              <a:gd name="connsiteX27" fmla="*/ 213631 w 1102525"/>
              <a:gd name="connsiteY27" fmla="*/ 72068 h 733771"/>
              <a:gd name="connsiteX28" fmla="*/ 230471 w 1102525"/>
              <a:gd name="connsiteY28" fmla="*/ 90131 h 733771"/>
              <a:gd name="connsiteX29" fmla="*/ 213631 w 1102525"/>
              <a:gd name="connsiteY29" fmla="*/ 108195 h 733771"/>
              <a:gd name="connsiteX30" fmla="*/ 195589 w 1102525"/>
              <a:gd name="connsiteY30" fmla="*/ 90131 h 733771"/>
              <a:gd name="connsiteX31" fmla="*/ 213631 w 1102525"/>
              <a:gd name="connsiteY31" fmla="*/ 72068 h 733771"/>
              <a:gd name="connsiteX32" fmla="*/ 305834 w 1102525"/>
              <a:gd name="connsiteY32" fmla="*/ 71968 h 733771"/>
              <a:gd name="connsiteX33" fmla="*/ 323898 w 1102525"/>
              <a:gd name="connsiteY33" fmla="*/ 90031 h 733771"/>
              <a:gd name="connsiteX34" fmla="*/ 305834 w 1102525"/>
              <a:gd name="connsiteY34" fmla="*/ 108095 h 733771"/>
              <a:gd name="connsiteX35" fmla="*/ 287770 w 1102525"/>
              <a:gd name="connsiteY35" fmla="*/ 90031 h 733771"/>
              <a:gd name="connsiteX36" fmla="*/ 305834 w 1102525"/>
              <a:gd name="connsiteY36" fmla="*/ 71968 h 733771"/>
              <a:gd name="connsiteX37" fmla="*/ 121450 w 1102525"/>
              <a:gd name="connsiteY37" fmla="*/ 71944 h 733771"/>
              <a:gd name="connsiteX38" fmla="*/ 139514 w 1102525"/>
              <a:gd name="connsiteY38" fmla="*/ 90007 h 733771"/>
              <a:gd name="connsiteX39" fmla="*/ 121450 w 1102525"/>
              <a:gd name="connsiteY39" fmla="*/ 108071 h 733771"/>
              <a:gd name="connsiteX40" fmla="*/ 103386 w 1102525"/>
              <a:gd name="connsiteY40" fmla="*/ 90007 h 733771"/>
              <a:gd name="connsiteX41" fmla="*/ 121450 w 1102525"/>
              <a:gd name="connsiteY41" fmla="*/ 71944 h 733771"/>
              <a:gd name="connsiteX42" fmla="*/ 63464 w 1102525"/>
              <a:gd name="connsiteY42" fmla="*/ 28605 h 733771"/>
              <a:gd name="connsiteX43" fmla="*/ 28621 w 1102525"/>
              <a:gd name="connsiteY43" fmla="*/ 63428 h 733771"/>
              <a:gd name="connsiteX44" fmla="*/ 28621 w 1102525"/>
              <a:gd name="connsiteY44" fmla="*/ 670343 h 733771"/>
              <a:gd name="connsiteX45" fmla="*/ 63464 w 1102525"/>
              <a:gd name="connsiteY45" fmla="*/ 705166 h 733771"/>
              <a:gd name="connsiteX46" fmla="*/ 1039061 w 1102525"/>
              <a:gd name="connsiteY46" fmla="*/ 705166 h 733771"/>
              <a:gd name="connsiteX47" fmla="*/ 1072660 w 1102525"/>
              <a:gd name="connsiteY47" fmla="*/ 670343 h 733771"/>
              <a:gd name="connsiteX48" fmla="*/ 1072660 w 1102525"/>
              <a:gd name="connsiteY48" fmla="*/ 63428 h 733771"/>
              <a:gd name="connsiteX49" fmla="*/ 1039061 w 1102525"/>
              <a:gd name="connsiteY49" fmla="*/ 28605 h 733771"/>
              <a:gd name="connsiteX50" fmla="*/ 63464 w 1102525"/>
              <a:gd name="connsiteY50" fmla="*/ 0 h 733771"/>
              <a:gd name="connsiteX51" fmla="*/ 1039061 w 1102525"/>
              <a:gd name="connsiteY51" fmla="*/ 0 h 733771"/>
              <a:gd name="connsiteX52" fmla="*/ 1102525 w 1102525"/>
              <a:gd name="connsiteY52" fmla="*/ 63428 h 733771"/>
              <a:gd name="connsiteX53" fmla="*/ 1102525 w 1102525"/>
              <a:gd name="connsiteY53" fmla="*/ 670343 h 733771"/>
              <a:gd name="connsiteX54" fmla="*/ 1039061 w 1102525"/>
              <a:gd name="connsiteY54" fmla="*/ 733771 h 733771"/>
              <a:gd name="connsiteX55" fmla="*/ 63464 w 1102525"/>
              <a:gd name="connsiteY55" fmla="*/ 733771 h 733771"/>
              <a:gd name="connsiteX56" fmla="*/ 0 w 1102525"/>
              <a:gd name="connsiteY56" fmla="*/ 670343 h 733771"/>
              <a:gd name="connsiteX57" fmla="*/ 0 w 1102525"/>
              <a:gd name="connsiteY57" fmla="*/ 63428 h 733771"/>
              <a:gd name="connsiteX58" fmla="*/ 63464 w 1102525"/>
              <a:gd name="connsiteY58" fmla="*/ 0 h 733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102525" h="733771">
                <a:moveTo>
                  <a:pt x="214110" y="597992"/>
                </a:moveTo>
                <a:cubicBezTo>
                  <a:pt x="225307" y="597992"/>
                  <a:pt x="235260" y="604094"/>
                  <a:pt x="240236" y="613857"/>
                </a:cubicBezTo>
                <a:lnTo>
                  <a:pt x="995407" y="613857"/>
                </a:lnTo>
                <a:cubicBezTo>
                  <a:pt x="1004115" y="613857"/>
                  <a:pt x="1010336" y="619958"/>
                  <a:pt x="1010336" y="628501"/>
                </a:cubicBezTo>
                <a:cubicBezTo>
                  <a:pt x="1010336" y="635823"/>
                  <a:pt x="1004115" y="641924"/>
                  <a:pt x="995407" y="641924"/>
                </a:cubicBezTo>
                <a:lnTo>
                  <a:pt x="240236" y="641924"/>
                </a:lnTo>
                <a:cubicBezTo>
                  <a:pt x="235260" y="651687"/>
                  <a:pt x="225307" y="657789"/>
                  <a:pt x="214110" y="657789"/>
                </a:cubicBezTo>
                <a:cubicBezTo>
                  <a:pt x="201669" y="657789"/>
                  <a:pt x="191716" y="651687"/>
                  <a:pt x="186740" y="641924"/>
                </a:cubicBezTo>
                <a:lnTo>
                  <a:pt x="107117" y="641924"/>
                </a:lnTo>
                <a:cubicBezTo>
                  <a:pt x="98409" y="641924"/>
                  <a:pt x="92188" y="635823"/>
                  <a:pt x="92188" y="628501"/>
                </a:cubicBezTo>
                <a:cubicBezTo>
                  <a:pt x="92188" y="619958"/>
                  <a:pt x="98409" y="613857"/>
                  <a:pt x="107117" y="613857"/>
                </a:cubicBezTo>
                <a:lnTo>
                  <a:pt x="186740" y="613857"/>
                </a:lnTo>
                <a:cubicBezTo>
                  <a:pt x="191716" y="604094"/>
                  <a:pt x="201669" y="597992"/>
                  <a:pt x="214110" y="597992"/>
                </a:cubicBezTo>
                <a:close/>
                <a:moveTo>
                  <a:pt x="435899" y="254008"/>
                </a:moveTo>
                <a:lnTo>
                  <a:pt x="435899" y="481001"/>
                </a:lnTo>
                <a:lnTo>
                  <a:pt x="665381" y="366884"/>
                </a:lnTo>
                <a:close/>
                <a:moveTo>
                  <a:pt x="445822" y="226720"/>
                </a:moveTo>
                <a:lnTo>
                  <a:pt x="680267" y="342076"/>
                </a:lnTo>
                <a:cubicBezTo>
                  <a:pt x="688950" y="347038"/>
                  <a:pt x="695152" y="356961"/>
                  <a:pt x="695152" y="366884"/>
                </a:cubicBezTo>
                <a:cubicBezTo>
                  <a:pt x="695152" y="376807"/>
                  <a:pt x="688950" y="386731"/>
                  <a:pt x="680267" y="390452"/>
                </a:cubicBezTo>
                <a:lnTo>
                  <a:pt x="445822" y="507049"/>
                </a:lnTo>
                <a:cubicBezTo>
                  <a:pt x="442101" y="509530"/>
                  <a:pt x="438380" y="510770"/>
                  <a:pt x="433418" y="510770"/>
                </a:cubicBezTo>
                <a:cubicBezTo>
                  <a:pt x="428456" y="510770"/>
                  <a:pt x="424735" y="508289"/>
                  <a:pt x="419773" y="505808"/>
                </a:cubicBezTo>
                <a:cubicBezTo>
                  <a:pt x="411090" y="500847"/>
                  <a:pt x="406128" y="492164"/>
                  <a:pt x="406128" y="482241"/>
                </a:cubicBezTo>
                <a:lnTo>
                  <a:pt x="406128" y="250287"/>
                </a:lnTo>
                <a:cubicBezTo>
                  <a:pt x="406128" y="241605"/>
                  <a:pt x="411090" y="232922"/>
                  <a:pt x="419773" y="227960"/>
                </a:cubicBezTo>
                <a:cubicBezTo>
                  <a:pt x="427216" y="222999"/>
                  <a:pt x="437139" y="222999"/>
                  <a:pt x="445822" y="226720"/>
                </a:cubicBezTo>
                <a:close/>
                <a:moveTo>
                  <a:pt x="213631" y="72068"/>
                </a:moveTo>
                <a:cubicBezTo>
                  <a:pt x="223254" y="72068"/>
                  <a:pt x="230471" y="80498"/>
                  <a:pt x="230471" y="90131"/>
                </a:cubicBezTo>
                <a:cubicBezTo>
                  <a:pt x="230471" y="100970"/>
                  <a:pt x="223254" y="108195"/>
                  <a:pt x="213631" y="108195"/>
                </a:cubicBezTo>
                <a:cubicBezTo>
                  <a:pt x="202806" y="108195"/>
                  <a:pt x="195589" y="100970"/>
                  <a:pt x="195589" y="90131"/>
                </a:cubicBezTo>
                <a:cubicBezTo>
                  <a:pt x="195589" y="80498"/>
                  <a:pt x="202806" y="72068"/>
                  <a:pt x="213631" y="72068"/>
                </a:cubicBezTo>
                <a:close/>
                <a:moveTo>
                  <a:pt x="305834" y="71968"/>
                </a:moveTo>
                <a:cubicBezTo>
                  <a:pt x="315468" y="71968"/>
                  <a:pt x="323898" y="80398"/>
                  <a:pt x="323898" y="90031"/>
                </a:cubicBezTo>
                <a:cubicBezTo>
                  <a:pt x="323898" y="100870"/>
                  <a:pt x="315468" y="108095"/>
                  <a:pt x="305834" y="108095"/>
                </a:cubicBezTo>
                <a:cubicBezTo>
                  <a:pt x="294996" y="108095"/>
                  <a:pt x="287770" y="100870"/>
                  <a:pt x="287770" y="90031"/>
                </a:cubicBezTo>
                <a:cubicBezTo>
                  <a:pt x="287770" y="80398"/>
                  <a:pt x="294996" y="71968"/>
                  <a:pt x="305834" y="71968"/>
                </a:cubicBezTo>
                <a:close/>
                <a:moveTo>
                  <a:pt x="121450" y="71944"/>
                </a:moveTo>
                <a:cubicBezTo>
                  <a:pt x="131084" y="71944"/>
                  <a:pt x="139514" y="80374"/>
                  <a:pt x="139514" y="90007"/>
                </a:cubicBezTo>
                <a:cubicBezTo>
                  <a:pt x="139514" y="100846"/>
                  <a:pt x="131084" y="108071"/>
                  <a:pt x="121450" y="108071"/>
                </a:cubicBezTo>
                <a:cubicBezTo>
                  <a:pt x="110612" y="108071"/>
                  <a:pt x="103386" y="100846"/>
                  <a:pt x="103386" y="90007"/>
                </a:cubicBezTo>
                <a:cubicBezTo>
                  <a:pt x="103386" y="80374"/>
                  <a:pt x="110612" y="71944"/>
                  <a:pt x="121450" y="71944"/>
                </a:cubicBezTo>
                <a:close/>
                <a:moveTo>
                  <a:pt x="63464" y="28605"/>
                </a:moveTo>
                <a:cubicBezTo>
                  <a:pt x="44798" y="28605"/>
                  <a:pt x="28621" y="44772"/>
                  <a:pt x="28621" y="63428"/>
                </a:cubicBezTo>
                <a:lnTo>
                  <a:pt x="28621" y="670343"/>
                </a:lnTo>
                <a:cubicBezTo>
                  <a:pt x="28621" y="688999"/>
                  <a:pt x="44798" y="705166"/>
                  <a:pt x="63464" y="705166"/>
                </a:cubicBezTo>
                <a:lnTo>
                  <a:pt x="1039061" y="705166"/>
                </a:lnTo>
                <a:cubicBezTo>
                  <a:pt x="1057727" y="705166"/>
                  <a:pt x="1072660" y="688999"/>
                  <a:pt x="1072660" y="670343"/>
                </a:cubicBezTo>
                <a:lnTo>
                  <a:pt x="1072660" y="63428"/>
                </a:lnTo>
                <a:cubicBezTo>
                  <a:pt x="1072660" y="44772"/>
                  <a:pt x="1057727" y="28605"/>
                  <a:pt x="1039061" y="28605"/>
                </a:cubicBezTo>
                <a:close/>
                <a:moveTo>
                  <a:pt x="63464" y="0"/>
                </a:moveTo>
                <a:lnTo>
                  <a:pt x="1039061" y="0"/>
                </a:lnTo>
                <a:cubicBezTo>
                  <a:pt x="1073904" y="0"/>
                  <a:pt x="1102525" y="28605"/>
                  <a:pt x="1102525" y="63428"/>
                </a:cubicBezTo>
                <a:lnTo>
                  <a:pt x="1102525" y="670343"/>
                </a:lnTo>
                <a:cubicBezTo>
                  <a:pt x="1102525" y="705166"/>
                  <a:pt x="1073904" y="733771"/>
                  <a:pt x="1039061" y="733771"/>
                </a:cubicBezTo>
                <a:lnTo>
                  <a:pt x="63464" y="733771"/>
                </a:lnTo>
                <a:cubicBezTo>
                  <a:pt x="28621" y="733771"/>
                  <a:pt x="0" y="705166"/>
                  <a:pt x="0" y="670343"/>
                </a:cubicBezTo>
                <a:lnTo>
                  <a:pt x="0" y="63428"/>
                </a:lnTo>
                <a:cubicBezTo>
                  <a:pt x="0" y="28605"/>
                  <a:pt x="28621" y="0"/>
                  <a:pt x="63464" y="0"/>
                </a:cubicBez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</a:ln>
        </p:spPr>
        <p:txBody>
          <a:bodyPr vert="horz" wrap="square" lIns="45000" tIns="22500" rIns="45000" bIns="22500" anchor="ctr" anchorCtr="1" compatLnSpc="0">
            <a:noAutofit/>
          </a:bodyPr>
          <a:lstStyle/>
          <a:p>
            <a:pPr hangingPunct="0"/>
            <a:endParaRPr lang="en-US" sz="900"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449D7F-E556-4742-8EC9-A0876B62BFE1}"/>
              </a:ext>
            </a:extLst>
          </p:cNvPr>
          <p:cNvSpPr txBox="1"/>
          <p:nvPr/>
        </p:nvSpPr>
        <p:spPr>
          <a:xfrm>
            <a:off x="257314" y="1625380"/>
            <a:ext cx="2918961" cy="35394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700" b="1" spc="-15" dirty="0">
                <a:solidFill>
                  <a:schemeClr val="accent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LEAD SERVICE LINE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188ACB-9FBA-4B57-922B-E2BA7471124D}"/>
              </a:ext>
            </a:extLst>
          </p:cNvPr>
          <p:cNvSpPr txBox="1"/>
          <p:nvPr/>
        </p:nvSpPr>
        <p:spPr>
          <a:xfrm>
            <a:off x="261560" y="1890080"/>
            <a:ext cx="3744916" cy="1234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1200" spc="-10" dirty="0">
                <a:latin typeface="Poppins" panose="00000500000000000000" pitchFamily="2" charset="0"/>
                <a:cs typeface="Poppins" panose="00000500000000000000" pitchFamily="2" charset="0"/>
              </a:rPr>
              <a:t>From the Natural Resources Defense Council (NRDC): </a:t>
            </a:r>
            <a:r>
              <a:rPr lang="en-US" sz="1200" b="0" i="0" u="sng" dirty="0">
                <a:effectLst/>
                <a:latin typeface="Poppins" pitchFamily="2" charset="77"/>
                <a:cs typeface="Poppins" pitchFamily="2" charset="77"/>
                <a:hlinkClick r:id="rId2"/>
              </a:rPr>
              <a:t>https://www.nrdc.org/resources/lead-pipes-are-widespread-and-used-every-state</a:t>
            </a:r>
            <a:r>
              <a:rPr lang="en-US" sz="1200" b="0" i="0" u="sng" spc="-10" dirty="0">
                <a:effectLst/>
                <a:latin typeface="Poppins" pitchFamily="2" charset="77"/>
                <a:cs typeface="Poppins" pitchFamily="2" charset="77"/>
              </a:rPr>
              <a:t>. </a:t>
            </a:r>
            <a:r>
              <a:rPr lang="en-US" sz="1200" spc="-10" dirty="0">
                <a:latin typeface="Poppins" panose="00000500000000000000" pitchFamily="2" charset="0"/>
                <a:cs typeface="Poppins" panose="00000500000000000000" pitchFamily="2" charset="0"/>
              </a:rPr>
              <a:t>We cleaned, processed data to extract info on lead pipes and their locations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135820-13E1-4625-BB68-1A2C5B8FC7BD}"/>
              </a:ext>
            </a:extLst>
          </p:cNvPr>
          <p:cNvSpPr txBox="1"/>
          <p:nvPr/>
        </p:nvSpPr>
        <p:spPr>
          <a:xfrm>
            <a:off x="758886" y="32676"/>
            <a:ext cx="10668000" cy="113877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4000" b="0" dirty="0">
                <a:latin typeface="+mj-lt"/>
                <a:cs typeface="Poppins" panose="00000500000000000000" pitchFamily="2" charset="0"/>
              </a:rPr>
              <a:t>DATA SOURCE AND CLEANING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9A29AD-1C8D-B14D-8D89-C78F42AFE0A4}"/>
              </a:ext>
            </a:extLst>
          </p:cNvPr>
          <p:cNvSpPr txBox="1"/>
          <p:nvPr/>
        </p:nvSpPr>
        <p:spPr>
          <a:xfrm>
            <a:off x="231178" y="3430242"/>
            <a:ext cx="2261474" cy="35394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700" b="1" spc="-15" dirty="0">
                <a:solidFill>
                  <a:schemeClr val="accent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FBI VIOLENCE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24D4A5-B80A-C246-B084-B353465FAA7E}"/>
              </a:ext>
            </a:extLst>
          </p:cNvPr>
          <p:cNvSpPr txBox="1"/>
          <p:nvPr/>
        </p:nvSpPr>
        <p:spPr>
          <a:xfrm>
            <a:off x="257314" y="3826787"/>
            <a:ext cx="3749162" cy="1696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1200" spc="-10" dirty="0">
                <a:latin typeface="Poppins" panose="00000500000000000000" pitchFamily="2" charset="0"/>
                <a:cs typeface="Poppins" panose="00000500000000000000" pitchFamily="2" charset="0"/>
              </a:rPr>
              <a:t>From Uniform Crime Reporting (UCR) program:</a:t>
            </a:r>
            <a:r>
              <a:rPr lang="en-US" sz="1200" spc="-10" dirty="0">
                <a:latin typeface="Poppins" pitchFamily="2" charset="77"/>
                <a:cs typeface="Poppins" pitchFamily="2" charset="77"/>
              </a:rPr>
              <a:t> </a:t>
            </a:r>
            <a:r>
              <a:rPr lang="en-US" sz="1200" b="0" i="0" u="sng" dirty="0">
                <a:effectLst/>
                <a:latin typeface="Poppins" pitchFamily="2" charset="77"/>
                <a:cs typeface="Poppins" pitchFamily="2" charset="77"/>
                <a:hlinkClick r:id="rId3"/>
              </a:rPr>
              <a:t>https://ucr.fbi.gov/crime-in-the-u.s/2016/crime-in-the-u.s.-2016/topic-pages/tables/table-3</a:t>
            </a:r>
            <a:r>
              <a:rPr lang="en-US" sz="1200" b="0" i="0" u="none" strike="noStrike" dirty="0">
                <a:solidFill>
                  <a:srgbClr val="374151"/>
                </a:solidFill>
                <a:effectLst/>
                <a:latin typeface="Poppins" pitchFamily="2" charset="77"/>
                <a:cs typeface="Poppins" pitchFamily="2" charset="77"/>
              </a:rPr>
              <a:t>.</a:t>
            </a:r>
            <a:r>
              <a:rPr lang="en-US" sz="1200" b="0" i="0" u="none" strike="noStrike" spc="-10" dirty="0">
                <a:solidFill>
                  <a:srgbClr val="374151"/>
                </a:solidFill>
                <a:effectLst/>
                <a:latin typeface="Poppins" pitchFamily="2" charset="77"/>
                <a:cs typeface="Poppins" pitchFamily="2" charset="77"/>
              </a:rPr>
              <a:t> We </a:t>
            </a:r>
            <a:r>
              <a:rPr lang="en-US" sz="1200" b="0" i="0" u="none" strike="noStrike" spc="-10" dirty="0">
                <a:solidFill>
                  <a:srgbClr val="37415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c</a:t>
            </a:r>
            <a:r>
              <a:rPr lang="en-US" sz="1200" spc="-10" dirty="0">
                <a:latin typeface="Poppins" panose="00000500000000000000" pitchFamily="2" charset="0"/>
                <a:cs typeface="Poppins" panose="00000500000000000000" pitchFamily="2" charset="0"/>
              </a:rPr>
              <a:t>leaned, processed data to extract info on violent crimes and their locations</a:t>
            </a:r>
          </a:p>
          <a:p>
            <a:pPr>
              <a:lnSpc>
                <a:spcPts val="1800"/>
              </a:lnSpc>
            </a:pPr>
            <a:endParaRPr lang="en-US" sz="1200" spc="-1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5B88C6-FF5F-4949-8FB9-A4D26E8730F4}"/>
              </a:ext>
            </a:extLst>
          </p:cNvPr>
          <p:cNvSpPr txBox="1"/>
          <p:nvPr/>
        </p:nvSpPr>
        <p:spPr>
          <a:xfrm>
            <a:off x="257312" y="5264305"/>
            <a:ext cx="2716999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700" b="1" spc="-15" dirty="0">
                <a:solidFill>
                  <a:schemeClr val="accent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BASIC LEAD IN DRINKING WATER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C447A2-B84A-E84B-A6C3-EE0603BA76CB}"/>
              </a:ext>
            </a:extLst>
          </p:cNvPr>
          <p:cNvSpPr txBox="1"/>
          <p:nvPr/>
        </p:nvSpPr>
        <p:spPr>
          <a:xfrm>
            <a:off x="257314" y="5800704"/>
            <a:ext cx="3749162" cy="541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ts val="1800"/>
              </a:lnSpc>
              <a:defRPr sz="1200" spc="-10"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US" dirty="0"/>
              <a:t>From the Environmental Protection Agency (EPA)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3A455D-0A0C-7643-893A-6DA4C4C91439}"/>
              </a:ext>
            </a:extLst>
          </p:cNvPr>
          <p:cNvSpPr txBox="1"/>
          <p:nvPr/>
        </p:nvSpPr>
        <p:spPr>
          <a:xfrm>
            <a:off x="9328901" y="1753858"/>
            <a:ext cx="2601539" cy="35394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700" b="1" spc="-15" dirty="0">
                <a:solidFill>
                  <a:schemeClr val="accent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CHELATON DOCTORS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D24037-6811-0043-A74F-D07BD420A198}"/>
              </a:ext>
            </a:extLst>
          </p:cNvPr>
          <p:cNvSpPr txBox="1"/>
          <p:nvPr/>
        </p:nvSpPr>
        <p:spPr>
          <a:xfrm>
            <a:off x="8893760" y="2289779"/>
            <a:ext cx="3036680" cy="311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800"/>
              </a:lnSpc>
            </a:pPr>
            <a:r>
              <a:rPr lang="en-US" sz="1200" spc="-10" dirty="0">
                <a:latin typeface="Poppins" panose="00000500000000000000" pitchFamily="2" charset="0"/>
                <a:cs typeface="Poppins" panose="00000500000000000000" pitchFamily="2" charset="0"/>
              </a:rPr>
              <a:t>Make a big impact </a:t>
            </a:r>
            <a:r>
              <a:rPr lang="en-US" sz="1200" spc="-10" dirty="0" err="1">
                <a:latin typeface="Poppins" panose="00000500000000000000" pitchFamily="2" charset="0"/>
                <a:cs typeface="Poppins" panose="00000500000000000000" pitchFamily="2" charset="0"/>
              </a:rPr>
              <a:t>wi</a:t>
            </a:r>
            <a:endParaRPr lang="en-US" sz="1200" spc="-1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4B5B59-7EF8-D34D-BBDA-790044402C4E}"/>
              </a:ext>
            </a:extLst>
          </p:cNvPr>
          <p:cNvSpPr txBox="1"/>
          <p:nvPr/>
        </p:nvSpPr>
        <p:spPr>
          <a:xfrm>
            <a:off x="8466742" y="3191135"/>
            <a:ext cx="3463697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700" b="1" spc="-15" dirty="0">
                <a:solidFill>
                  <a:schemeClr val="accent5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HEALTH PROBLEMS RELATED TO LEAD EXPOSURE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0086C6-D72F-6240-B9C6-BAB998A24032}"/>
              </a:ext>
            </a:extLst>
          </p:cNvPr>
          <p:cNvSpPr txBox="1"/>
          <p:nvPr/>
        </p:nvSpPr>
        <p:spPr>
          <a:xfrm>
            <a:off x="8893760" y="3826787"/>
            <a:ext cx="3036679" cy="542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800"/>
              </a:lnSpc>
            </a:pPr>
            <a:r>
              <a:rPr lang="en-US" sz="1200" spc="-10" dirty="0">
                <a:latin typeface="Poppins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EA40C6-DF14-3642-AB3F-E5B1F9AF088B}"/>
              </a:ext>
            </a:extLst>
          </p:cNvPr>
          <p:cNvSpPr txBox="1"/>
          <p:nvPr/>
        </p:nvSpPr>
        <p:spPr>
          <a:xfrm>
            <a:off x="8406063" y="4992787"/>
            <a:ext cx="3524376" cy="35394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700" b="1" spc="-15" dirty="0">
                <a:solidFill>
                  <a:schemeClr val="accent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MISSOURI CORRELATION DATA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F5AEA31-BD23-3644-84E0-642C3766B153}"/>
              </a:ext>
            </a:extLst>
          </p:cNvPr>
          <p:cNvSpPr txBox="1"/>
          <p:nvPr/>
        </p:nvSpPr>
        <p:spPr>
          <a:xfrm>
            <a:off x="8893760" y="5366829"/>
            <a:ext cx="3036679" cy="542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800"/>
              </a:lnSpc>
            </a:pPr>
            <a:r>
              <a:rPr lang="en-US" sz="1200" spc="-10" dirty="0">
                <a:latin typeface="Poppins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4930C5-BF36-E445-9477-ED3DA4BB3FDD}"/>
              </a:ext>
            </a:extLst>
          </p:cNvPr>
          <p:cNvSpPr txBox="1"/>
          <p:nvPr/>
        </p:nvSpPr>
        <p:spPr>
          <a:xfrm>
            <a:off x="5302860" y="3793765"/>
            <a:ext cx="1586280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700" b="1" spc="-15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SOURCES OF DATA</a:t>
            </a:r>
          </a:p>
        </p:txBody>
      </p:sp>
    </p:spTree>
    <p:extLst>
      <p:ext uri="{BB962C8B-B14F-4D97-AF65-F5344CB8AC3E}">
        <p14:creationId xmlns:p14="http://schemas.microsoft.com/office/powerpoint/2010/main" val="2008480376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535</TotalTime>
  <Words>387</Words>
  <Application>Microsoft Macintosh PowerPoint</Application>
  <PresentationFormat>Widescreen</PresentationFormat>
  <Paragraphs>56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BODONI 72 BOOK</vt:lpstr>
      <vt:lpstr>BODONI 72 BOOK</vt:lpstr>
      <vt:lpstr>Calibri</vt:lpstr>
      <vt:lpstr>Helvetica Neue Light</vt:lpstr>
      <vt:lpstr>Helvetica Neue Thin</vt:lpstr>
      <vt:lpstr>Poppins</vt:lpstr>
      <vt:lpstr>Tw Cen MT</vt:lpstr>
      <vt:lpstr>Droplet</vt:lpstr>
      <vt:lpstr>PowerPoint Presentation</vt:lpstr>
      <vt:lpstr>IS OUR WATER safe ?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Dang Chau Giang Nguyen</dc:creator>
  <cp:lastModifiedBy>Dang Chau Giang Nguyen</cp:lastModifiedBy>
  <cp:revision>2</cp:revision>
  <dcterms:created xsi:type="dcterms:W3CDTF">2023-05-02T17:24:47Z</dcterms:created>
  <dcterms:modified xsi:type="dcterms:W3CDTF">2023-05-03T02:20:02Z</dcterms:modified>
</cp:coreProperties>
</file>