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C04F-C24C-4B06-9A01-E9B7AC608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0A7DF-E616-4F95-B141-B545AED57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993C-236C-4324-A762-E9F38407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745D-3AA2-40C9-9DC5-D3C1DFE58FEC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C2243-9F69-49CF-B74D-AFEBC46B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9F133-EB56-4F30-ADA8-7C343707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CC31-9315-4BF5-9B82-1FD81931C3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234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4896-704C-46D7-BAC8-5AD22D9E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496DB-0963-476B-8E9C-D9AE439F6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51D17-343F-45FD-B78F-AA6B6F67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745D-3AA2-40C9-9DC5-D3C1DFE58FEC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3EE5-1691-447D-ABE7-C24D1ED8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86DAB-EB50-4326-BF34-6A7ED5D3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CC31-9315-4BF5-9B82-1FD81931C3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715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F8910-C359-440C-98A8-0FC201DF5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7A461-3CB7-418E-B47A-33113ADD4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7EA93-09B9-42C0-9373-E5C83BB8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745D-3AA2-40C9-9DC5-D3C1DFE58FEC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B75B3-6C5F-4D28-8C83-2686397E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5F9F8-FA67-4518-A842-4FCA6DAB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CC31-9315-4BF5-9B82-1FD81931C3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10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25D1-DF98-4A9D-A181-65798A31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E31FA-7D63-4354-BD32-873261BE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6B5C5-3A42-4291-A6FB-2760CE9D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745D-3AA2-40C9-9DC5-D3C1DFE58FEC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94E9-84AC-4F4C-AF1E-477AEC41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04B9B-3875-4A7F-984C-20FFBDE9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CC31-9315-4BF5-9B82-1FD81931C3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982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3A66-AD84-4A2B-843E-FCBE5EC6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6213E-7877-4D2C-B4F7-28871044F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1F843-1CEF-4696-B981-9FCA65E8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745D-3AA2-40C9-9DC5-D3C1DFE58FEC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2FD0-2DDE-409F-ACCB-D1572957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E102B-28BB-43B0-BF2B-93474E36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CC31-9315-4BF5-9B82-1FD81931C3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426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7A66-1F05-4650-BC2C-060CCEE4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2DD2-0E96-46E3-829E-2B818566A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E9C46-6C5D-40BF-93DA-E6E753C70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922F5-6993-4EDA-B131-B21A0C72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745D-3AA2-40C9-9DC5-D3C1DFE58FEC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C107A-BCBC-4790-A488-9DE965D8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B79B5-B945-442A-87F7-909B347E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CC31-9315-4BF5-9B82-1FD81931C3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268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D4AB-D975-48D0-B2D3-6C76C059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5B53B-B51F-4A6E-9D00-C6B078AB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DA64B-39F8-4AAA-AE69-345899C1C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999CD-E0FD-4029-A222-7FB1CC5C5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F20DA-1AB4-4214-8E1E-4283230C1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1C535-C9B8-45B0-87B5-C8D7E960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745D-3AA2-40C9-9DC5-D3C1DFE58FEC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1245B-895C-4516-941D-D60AC9B8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B66A5-ACC3-42C7-9526-5D59E283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CC31-9315-4BF5-9B82-1FD81931C3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22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EDDB-EAC2-4634-B3F1-F35BF391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177A0-484F-40E9-B84E-B4125A86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745D-3AA2-40C9-9DC5-D3C1DFE58FEC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14875-CCAB-4C22-8557-1FFEF14A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54EF6-1BE7-461D-A4C4-DD0BEB6C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CC31-9315-4BF5-9B82-1FD81931C3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081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9A313-C619-4D57-A41F-5105503C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745D-3AA2-40C9-9DC5-D3C1DFE58FEC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AF069-8A04-412B-B2C3-61D1CC37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19891-09D0-4216-A3A4-ABACF7EF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CC31-9315-4BF5-9B82-1FD81931C3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670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3474-A06F-4055-B6F7-D6B90450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1843F-810F-4F5B-A2CC-1D00840A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5A9B2-68D6-4D2A-863E-6FC179F14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88F6D-B96B-4331-91E2-6CC27083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745D-3AA2-40C9-9DC5-D3C1DFE58FEC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4E6DC-BCF6-4244-9E81-FDD981AA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3FD63-2AC0-4C42-AA7D-B51061FA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CC31-9315-4BF5-9B82-1FD81931C3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433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9C42-50D3-4DCF-955C-022982DA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ED2F7-FB76-4856-8831-60826E927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4" indent="0">
              <a:buNone/>
              <a:defRPr sz="2800"/>
            </a:lvl2pPr>
            <a:lvl3pPr marL="914389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1" indent="0">
              <a:buNone/>
              <a:defRPr sz="2000"/>
            </a:lvl6pPr>
            <a:lvl7pPr marL="2743167" indent="0">
              <a:buNone/>
              <a:defRPr sz="2000"/>
            </a:lvl7pPr>
            <a:lvl8pPr marL="3200361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4B33E-2503-4A46-AC68-CC7470DA3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8DEA9-7D54-473F-A9A6-F22B4FE4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745D-3AA2-40C9-9DC5-D3C1DFE58FEC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7AD7A-F9FD-475F-A40F-B625CE52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B1102-7FC5-454E-80BE-AE234289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CC31-9315-4BF5-9B82-1FD81931C3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830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1340C-BBDE-42C5-B08B-00EB1347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DB1B-EF67-4DAD-A9C4-5CF71DBC6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48E20-D105-49B2-B6C0-B6E1AFDF3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E745D-3AA2-40C9-9DC5-D3C1DFE58FEC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2EEF3-6F2A-4DF4-AEFB-BDB67F1FD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3C136-8D2E-47CC-922B-500C53662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4CC31-9315-4BF5-9B82-1FD81931C3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616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DFA4570B-3C6D-4D69-AE38-8E332A2E4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91028" y="956945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4" name="Picture 3" descr="A person with brown hair&#10;&#10;Description automatically generated with low confidence">
            <a:extLst>
              <a:ext uri="{FF2B5EF4-FFF2-40B4-BE49-F238E27FC236}">
                <a16:creationId xmlns:a16="http://schemas.microsoft.com/office/drawing/2014/main" id="{C46087EF-6FDC-4419-AD80-5FC09C8564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6256868" y="956945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405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CEE8-FA96-4CE5-9D6F-570A5D8F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7" y="777926"/>
            <a:ext cx="5314536" cy="1325563"/>
          </a:xfrm>
        </p:spPr>
        <p:txBody>
          <a:bodyPr>
            <a:normAutofit/>
          </a:bodyPr>
          <a:lstStyle/>
          <a:p>
            <a:r>
              <a:rPr lang="en-GB" dirty="0"/>
              <a:t>Sean Spears</a:t>
            </a:r>
            <a:endParaRPr lang="en-NL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3D781CE5-176F-45FA-993E-E551E49335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r="2007" b="-2"/>
          <a:stretch/>
        </p:blipFill>
        <p:spPr>
          <a:xfrm>
            <a:off x="0" y="0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0C55-1CC4-4E5B-B0D0-23FE3AB22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79020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800" dirty="0"/>
              <a:t>Age: 23</a:t>
            </a:r>
          </a:p>
          <a:p>
            <a:pPr marL="0" indent="0">
              <a:buNone/>
            </a:pPr>
            <a:r>
              <a:rPr lang="en-GB" sz="1800" dirty="0"/>
              <a:t>Occupation: Student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Sean wants to buy his first car.</a:t>
            </a:r>
            <a:br>
              <a:rPr lang="en-GB" sz="1800" dirty="0"/>
            </a:br>
            <a:r>
              <a:rPr lang="en-GB" sz="1800" dirty="0"/>
              <a:t>He doesn’t know a good place to find cars.</a:t>
            </a:r>
          </a:p>
        </p:txBody>
      </p:sp>
    </p:spTree>
    <p:extLst>
      <p:ext uri="{BB962C8B-B14F-4D97-AF65-F5344CB8AC3E}">
        <p14:creationId xmlns:p14="http://schemas.microsoft.com/office/powerpoint/2010/main" val="1745349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FAC7-1783-41CA-9183-499DEED11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16026"/>
            <a:ext cx="5314536" cy="1325563"/>
          </a:xfrm>
        </p:spPr>
        <p:txBody>
          <a:bodyPr>
            <a:normAutofit/>
          </a:bodyPr>
          <a:lstStyle/>
          <a:p>
            <a:r>
              <a:rPr lang="en-GB" dirty="0"/>
              <a:t>Bob Perkins</a:t>
            </a:r>
            <a:endParaRPr lang="en-NL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person with brown hair&#10;&#10;Description automatically generated with low confidence">
            <a:extLst>
              <a:ext uri="{FF2B5EF4-FFF2-40B4-BE49-F238E27FC236}">
                <a16:creationId xmlns:a16="http://schemas.microsoft.com/office/drawing/2014/main" id="{9EA11692-027A-4EA4-AEDC-B18C64E900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r="2007" b="-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E09F-9C2E-496E-9D81-A2FD8263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3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800" dirty="0"/>
              <a:t>Age: 44</a:t>
            </a:r>
          </a:p>
          <a:p>
            <a:pPr marL="0" indent="0">
              <a:buNone/>
            </a:pPr>
            <a:r>
              <a:rPr lang="en-GB" sz="1800" dirty="0"/>
              <a:t>Occupation: Car garage owner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Bob owns a car garage, and he wants to start selling cars.</a:t>
            </a:r>
            <a:br>
              <a:rPr lang="en-GB" sz="1800" dirty="0"/>
            </a:br>
            <a:r>
              <a:rPr lang="en-GB" sz="1800" dirty="0"/>
              <a:t>He doesn’t know a good platform to sell his cars.</a:t>
            </a:r>
          </a:p>
        </p:txBody>
      </p:sp>
    </p:spTree>
    <p:extLst>
      <p:ext uri="{BB962C8B-B14F-4D97-AF65-F5344CB8AC3E}">
        <p14:creationId xmlns:p14="http://schemas.microsoft.com/office/powerpoint/2010/main" val="4121413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63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Sean Spears</vt:lpstr>
      <vt:lpstr>Bob Perkins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Rahimi,Edris E.</dc:creator>
  <cp:lastModifiedBy>Rahimi,Edris E.</cp:lastModifiedBy>
  <cp:revision>3</cp:revision>
  <dcterms:created xsi:type="dcterms:W3CDTF">2022-05-10T19:33:47Z</dcterms:created>
  <dcterms:modified xsi:type="dcterms:W3CDTF">2022-05-10T19:49:27Z</dcterms:modified>
</cp:coreProperties>
</file>