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10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096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8544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7599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0775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7013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6356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840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86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106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282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59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14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55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744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948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610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7560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BB1424-3B1D-473F-8D56-7A6ECDF49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r>
              <a:rPr lang="en-US" dirty="0"/>
              <a:t>Pomo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06DDCFC-F90C-4159-8617-B39D867C4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r>
              <a:rPr lang="en-US" dirty="0"/>
              <a:t>By: Szobonya </a:t>
            </a:r>
            <a:r>
              <a:rPr lang="hu-HU" dirty="0" err="1"/>
              <a:t>péter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879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EB39DC0D-3A16-449C-8C4D-2FA5ACAE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70474"/>
            <a:ext cx="9404723" cy="1400530"/>
          </a:xfrm>
        </p:spPr>
        <p:txBody>
          <a:bodyPr/>
          <a:lstStyle/>
          <a:p>
            <a:r>
              <a:rPr lang="en-US" sz="3600" dirty="0"/>
              <a:t>Mi is a </a:t>
            </a:r>
            <a:r>
              <a:rPr lang="hu-HU" sz="3600" dirty="0"/>
              <a:t>P</a:t>
            </a:r>
            <a:r>
              <a:rPr lang="en-US" sz="3600" dirty="0" err="1"/>
              <a:t>omo</a:t>
            </a:r>
            <a:r>
              <a:rPr lang="en-US" sz="3600" dirty="0"/>
              <a:t>? </a:t>
            </a:r>
            <a:r>
              <a:rPr lang="hu-HU" sz="3600" dirty="0"/>
              <a:t>És miért is kell ez nekem?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EA5CC9EC-88D1-441B-88B4-D318CB4C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koncentráció segítő eszköz.</a:t>
            </a:r>
          </a:p>
          <a:p>
            <a:r>
              <a:rPr lang="hu-HU" dirty="0" err="1"/>
              <a:t>Pomodor</a:t>
            </a:r>
            <a:r>
              <a:rPr lang="hu-HU" dirty="0"/>
              <a:t> technika.</a:t>
            </a:r>
          </a:p>
          <a:p>
            <a:r>
              <a:rPr lang="hu-HU" dirty="0"/>
              <a:t>Kutatások alapján átlagosan 11 perc kell ahhoz, hogy valami elvonja a figyelmünket arról amit éppen csinálunk. Viszont közel 25 percre van szükség ahhoz, hogy utána újra el tudjunk merülni a munkánkban.</a:t>
            </a:r>
          </a:p>
          <a:p>
            <a:r>
              <a:rPr lang="hu-HU" dirty="0"/>
              <a:t>A </a:t>
            </a:r>
            <a:r>
              <a:rPr lang="hu-HU" dirty="0" err="1"/>
              <a:t>Pomo</a:t>
            </a:r>
            <a:r>
              <a:rPr lang="hu-HU" dirty="0"/>
              <a:t> ebben szeretne segíteni.</a:t>
            </a:r>
          </a:p>
          <a:p>
            <a:r>
              <a:rPr lang="hu-HU" dirty="0"/>
              <a:t>De hogyan?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53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3A6156-3DB0-414F-9400-FE2B3A6D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Pestel</a:t>
            </a:r>
            <a:r>
              <a:rPr lang="en-GB" dirty="0"/>
              <a:t> </a:t>
            </a:r>
            <a:r>
              <a:rPr lang="en-GB" dirty="0" err="1"/>
              <a:t>elemz</a:t>
            </a:r>
            <a:r>
              <a:rPr lang="hu-HU" dirty="0"/>
              <a:t>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78880F-7FCE-440B-B81A-B70525F4C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Politikai tényezők – </a:t>
            </a:r>
            <a:r>
              <a:rPr lang="en-US" dirty="0"/>
              <a:t>Ø</a:t>
            </a:r>
          </a:p>
          <a:p>
            <a:r>
              <a:rPr lang="en-US" dirty="0" err="1"/>
              <a:t>Gazdas</a:t>
            </a:r>
            <a:r>
              <a:rPr lang="hu-HU" dirty="0"/>
              <a:t>á</a:t>
            </a:r>
            <a:r>
              <a:rPr lang="en-US" dirty="0" err="1"/>
              <a:t>gi</a:t>
            </a:r>
            <a:r>
              <a:rPr lang="en-US" dirty="0"/>
              <a:t> </a:t>
            </a:r>
            <a:r>
              <a:rPr lang="hu-HU" dirty="0"/>
              <a:t>tényezők </a:t>
            </a:r>
            <a:r>
              <a:rPr lang="en-US" dirty="0"/>
              <a:t>–</a:t>
            </a:r>
            <a:r>
              <a:rPr lang="hu-HU" dirty="0"/>
              <a:t> Léteznek már hasonló célokra szánt applikációk. De egy eszköz sokkal hatékonyabb lehet. </a:t>
            </a:r>
          </a:p>
          <a:p>
            <a:r>
              <a:rPr lang="hu-HU" dirty="0"/>
              <a:t>Szociális tényezők – Megnövekedett hatékonysággal az emberek boldogabbak lennének és könnyebben állnának neki a munkának.</a:t>
            </a:r>
          </a:p>
          <a:p>
            <a:r>
              <a:rPr lang="hu-HU" dirty="0"/>
              <a:t>Műszaki tényezők – A mai technológiával nem lenne probléma egy ilyen eszközt létrehozni.</a:t>
            </a:r>
          </a:p>
          <a:p>
            <a:r>
              <a:rPr lang="hu-HU" dirty="0"/>
              <a:t>Környezeti tényezők – Természetesen a cél az lenne, hogy megújuló energiával </a:t>
            </a:r>
            <a:r>
              <a:rPr lang="hu-HU" dirty="0" err="1"/>
              <a:t>működjön</a:t>
            </a:r>
            <a:r>
              <a:rPr lang="hu-HU" dirty="0"/>
              <a:t> a vállalat minden része. Újrahasznosított alapanyagok.</a:t>
            </a:r>
          </a:p>
          <a:p>
            <a:r>
              <a:rPr lang="hu-HU" dirty="0"/>
              <a:t>Jogi tényezők - </a:t>
            </a:r>
            <a:r>
              <a:rPr lang="en-US" dirty="0"/>
              <a:t>Ø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276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475CDD-3731-4FA0-A614-B6A6FA97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Pomo</a:t>
            </a:r>
            <a:r>
              <a:rPr lang="hu-HU" dirty="0"/>
              <a:t> indulása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61C97D-03EC-4E88-B7EC-3A035C938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kisebb egyetemi csapat</a:t>
            </a:r>
          </a:p>
          <a:p>
            <a:pPr lvl="1"/>
            <a:r>
              <a:rPr lang="hu-HU" dirty="0"/>
              <a:t>Fejlesztők</a:t>
            </a:r>
          </a:p>
          <a:p>
            <a:pPr lvl="1"/>
            <a:r>
              <a:rPr lang="hu-HU" dirty="0"/>
              <a:t>Mérnökök</a:t>
            </a:r>
          </a:p>
          <a:p>
            <a:pPr lvl="1"/>
            <a:r>
              <a:rPr lang="hu-HU" dirty="0" err="1"/>
              <a:t>Designerek</a:t>
            </a:r>
            <a:endParaRPr lang="hu-HU" dirty="0"/>
          </a:p>
          <a:p>
            <a:pPr lvl="1"/>
            <a:r>
              <a:rPr lang="hu-HU" dirty="0"/>
              <a:t>Kereskedők</a:t>
            </a:r>
          </a:p>
          <a:p>
            <a:r>
              <a:rPr lang="hu-HU" dirty="0"/>
              <a:t>Kickstarter</a:t>
            </a:r>
          </a:p>
          <a:p>
            <a:pPr lvl="1"/>
            <a:r>
              <a:rPr lang="hu-HU" dirty="0"/>
              <a:t>Piackutatás</a:t>
            </a:r>
          </a:p>
          <a:p>
            <a:pPr lvl="1"/>
            <a:r>
              <a:rPr lang="hu-HU" dirty="0"/>
              <a:t>Közösségi finanszírozás</a:t>
            </a:r>
          </a:p>
        </p:txBody>
      </p:sp>
    </p:spTree>
    <p:extLst>
      <p:ext uri="{BB962C8B-B14F-4D97-AF65-F5344CB8AC3E}">
        <p14:creationId xmlns:p14="http://schemas.microsoft.com/office/powerpoint/2010/main" val="72516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F61E1C-F1E1-4339-AD09-DCE4BFA8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Pomo</a:t>
            </a:r>
            <a:r>
              <a:rPr lang="hu-HU" dirty="0"/>
              <a:t> </a:t>
            </a:r>
            <a:r>
              <a:rPr lang="hu-HU" dirty="0" err="1"/>
              <a:t>utja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85FF1D-2057-439E-B5F5-E51A358B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Világ piac.</a:t>
            </a:r>
          </a:p>
          <a:p>
            <a:r>
              <a:rPr lang="hu-HU" dirty="0"/>
              <a:t>Postázható összeszerelve vagy darabokban.</a:t>
            </a:r>
          </a:p>
          <a:p>
            <a:pPr lvl="1"/>
            <a:r>
              <a:rPr lang="hu-HU" dirty="0"/>
              <a:t>Könnyen szervizelhető.</a:t>
            </a:r>
          </a:p>
          <a:p>
            <a:r>
              <a:rPr lang="hu-HU" dirty="0"/>
              <a:t>Újabb technikák hozzáadása.</a:t>
            </a:r>
          </a:p>
          <a:p>
            <a:r>
              <a:rPr lang="hu-HU" dirty="0"/>
              <a:t>Mesterséges Intelligencia.</a:t>
            </a:r>
          </a:p>
        </p:txBody>
      </p:sp>
    </p:spTree>
    <p:extLst>
      <p:ext uri="{BB962C8B-B14F-4D97-AF65-F5344CB8AC3E}">
        <p14:creationId xmlns:p14="http://schemas.microsoft.com/office/powerpoint/2010/main" val="205796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EDA688-306C-4DB2-A004-694CE97C0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000" dirty="0"/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B0B7DE1-65F2-4AB8-9FBB-038A097A3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0299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78</TotalTime>
  <Words>191</Words>
  <Application>Microsoft Office PowerPoint</Application>
  <PresentationFormat>Szélesvásznú</PresentationFormat>
  <Paragraphs>31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Pomo</vt:lpstr>
      <vt:lpstr>Mi is a Pomo? És miért is kell ez nekem?</vt:lpstr>
      <vt:lpstr>Pestel elemzés</vt:lpstr>
      <vt:lpstr>A Pomo indulása</vt:lpstr>
      <vt:lpstr>A Pomo utja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Pomo</dc:title>
  <dc:creator>Peter Szobonya</dc:creator>
  <cp:lastModifiedBy>Peter Szobonya</cp:lastModifiedBy>
  <cp:revision>10</cp:revision>
  <dcterms:created xsi:type="dcterms:W3CDTF">2019-12-03T14:48:15Z</dcterms:created>
  <dcterms:modified xsi:type="dcterms:W3CDTF">2019-12-03T16:07:30Z</dcterms:modified>
</cp:coreProperties>
</file>