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CC76-3CBD-4F41-AE60-846BA3A065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B265-C75D-40AB-BD81-AE5CE4CE3D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BAC0-843A-4F7C-90F8-A55136B0EC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3FAEF3-EFEC-4FD3-8DA9-4E08EFA21B3A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8166-7E25-4604-A726-C5B46E3AE9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4D47-40BF-4786-B246-E6A03F876D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AFAB2-647C-4687-97E1-F899E481ED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76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D7C-B794-4A68-9796-46CF838DA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8852-F5CD-496E-83F0-1511182ED9B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BE4D-313C-4B10-9F5B-E8CAD0C236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1DD698-F9B4-4F5D-A8DE-51897A068D62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B7FB-3168-48A3-B8D2-8F31640D96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1205-E2AF-4F86-8ED8-1992880F1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507BAC-744B-4994-A80F-E8914FF7BB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B1874-E9F2-49A1-87A8-630CA24985F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EBAE5-AC93-430A-81A6-FE12D2840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E9D8-0BA6-4F23-9ED0-835CBE878B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4B938-DD7A-41BA-B057-88F34D1F445E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828A-A6DC-4A6C-8FC5-685B91661D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0BA1-9638-41D7-9C0E-83A43108B6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195631-C0E2-485C-BD10-C19EBB2F8F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3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5FBA-9CE6-4911-B053-F04F7E70DE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2634-2388-4A5A-9DA9-B8516A212FE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162B-05B4-41DC-B762-F5B730DBCE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E805B-4E1D-430E-88AB-B5BB1C0CFD0B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2BEE-038D-4B06-A5D2-40B40C98E8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51D9-B981-488D-A828-5D59F53160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795E4-B219-4CED-B138-71A3DBAAB33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7D9-BB90-4469-9241-D31A71C47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27A1-B878-4B9A-8CC1-31ACFB134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36A3-9D71-42BC-A2B3-CCE88EA7CD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7ABB5-C46B-4BCF-893C-A77DC14D5247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7AC0-E3BF-4C05-B156-AE4C5E6B8E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2865-01FD-49C9-AB41-C4025B02A6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EF3CCA-5428-4327-9451-041845965E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ADD5-AA15-4ABB-BC0F-8B87133DE2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8DBC-FE31-493F-8579-3B58403A1F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1A096-A3FA-411A-8242-8C16DFA77C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1A39-BB92-4485-8BE0-D1F3818E7E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9F8EE6-D7CD-4826-A364-7DC44E5AE2C8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EB3E-B565-47AF-A540-6674FC91F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BE27-BED2-49F3-B4B6-3746CF722C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65A80A-BE1D-486A-987B-2E08A93864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63-6FC1-41C1-82C5-786E82C1F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7EEA-3FE3-4EEE-9AA2-DDB6CDEFB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A57AF-222E-49CE-A34B-D96381905A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B82DD-0909-4B19-A205-E31AE3ED5C2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A3510-3444-464C-8B35-96BE9DDE542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037AF-B722-4D7E-B967-9337D7EFD3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35F19-B932-4FBC-80F7-4D93A79CA0A2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071D9-7E5B-4DED-9FD7-D6F6438CBC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A1D31-8718-40BA-93C8-D073741C68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669B9D-699E-4AFC-A283-5819C97608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A80B-1DE0-4512-B7ED-96B9535555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40E32-6389-4A97-B474-99FF8BE37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3540D4-0C0C-4EFE-A075-08B9704640EA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57E4-C432-44C2-9A72-32DEEB6184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1FE2-9F08-48F6-ACF8-0D38C1429B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DE3677-5C82-44A7-BB03-11B8DA648E1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B2AF5-F561-44DB-998D-AA06581469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81FAFD-FD63-453E-B245-98F84F9CDB20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01E44-540C-4A8C-984A-9CFB90A0A5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D783E-4E17-4062-9E35-28C59B50F1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65219B-3BE3-4948-8ECA-3FF74440EB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2DDD-7EB9-414D-A662-3A92E2194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FE7F-17AE-4C5F-A079-535DCD4F99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A7A66-D2C6-4075-8167-96926BE9BF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90D9-09B7-46BE-B3D4-35C2BBAA23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B29A6-9030-4AEE-A10B-4D6900D767FA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36E9-DD41-4D5F-95F6-157B5E72B7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AAB4-3783-4BB6-B7F2-CEA49B5521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E7D213-26F0-46A7-AD82-0CB2911526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C130-E4F6-40E0-A73C-4E2AEBE0E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11BA-6633-4B3E-ACB1-EBC0A348BDA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C6-A93F-4E42-A1BB-0AEA854077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DB15-A835-4CC8-8C4C-51EA024797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D86AA4-54B1-4D7A-8564-7040817093E7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29A7-5D5A-4F3E-982B-CE581080F8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99A8-2757-47DC-A254-311CFAB501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C69038-C01C-48CB-9094-6286B305255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01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23251-B0BC-4619-96B3-B0A1BEDA1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38F8-C46F-42F1-BE01-595547169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3E42-62A9-4AB1-B58C-45940ACD5B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ADF9629-8990-4281-B902-D8C40925B5E0}" type="datetime1">
              <a:rPr lang="en-GB"/>
              <a:pPr lvl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9751-D5FD-43D9-8D24-DE353F13A38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6552-F999-42E0-B825-1211614B5EB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FE5701B-E9A9-46EB-8737-4144FDFEA3C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DC51AC8-675F-444A-85F6-407E6DEF4E57}"/>
              </a:ext>
            </a:extLst>
          </p:cNvPr>
          <p:cNvSpPr txBox="1"/>
          <p:nvPr/>
        </p:nvSpPr>
        <p:spPr>
          <a:xfrm>
            <a:off x="4930773" y="2503791"/>
            <a:ext cx="93544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SiteInfo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3FA24BD3-05BA-4D97-8688-3D4E16CC5F26}"/>
              </a:ext>
            </a:extLst>
          </p:cNvPr>
          <p:cNvSpPr txBox="1"/>
          <p:nvPr/>
        </p:nvSpPr>
        <p:spPr>
          <a:xfrm>
            <a:off x="10199080" y="2503791"/>
            <a:ext cx="15290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type_tab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4C66D4F-5205-4DF7-8D75-4098E7DD528A}"/>
              </a:ext>
            </a:extLst>
          </p:cNvPr>
          <p:cNvSpPr txBox="1"/>
          <p:nvPr/>
        </p:nvSpPr>
        <p:spPr>
          <a:xfrm>
            <a:off x="677799" y="2503791"/>
            <a:ext cx="1193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location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B266603C-AD3F-4D97-8633-82B059F1AF67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1870999" y="2688459"/>
            <a:ext cx="305977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E1F7E12-8F81-4EAC-9805-82A1F81E190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866222" y="2688459"/>
            <a:ext cx="43328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D9A9544A-4C66-4056-8AD3-D749BDE1B9AF}"/>
              </a:ext>
            </a:extLst>
          </p:cNvPr>
          <p:cNvCxnSpPr/>
          <p:nvPr/>
        </p:nvCxnSpPr>
        <p:spPr>
          <a:xfrm>
            <a:off x="5959071" y="2517864"/>
            <a:ext cx="433289" cy="18466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0AA5708F-451F-4F1A-A01F-8D5F7E26CD85}"/>
              </a:ext>
            </a:extLst>
          </p:cNvPr>
          <p:cNvCxnSpPr/>
          <p:nvPr/>
        </p:nvCxnSpPr>
        <p:spPr>
          <a:xfrm flipH="1">
            <a:off x="5956730" y="2698394"/>
            <a:ext cx="433280" cy="18467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71A1D4E7-1E2E-4C4B-9801-2F7E75AC0684}"/>
              </a:ext>
            </a:extLst>
          </p:cNvPr>
          <p:cNvCxnSpPr/>
          <p:nvPr/>
        </p:nvCxnSpPr>
        <p:spPr>
          <a:xfrm>
            <a:off x="1891171" y="2515514"/>
            <a:ext cx="433279" cy="18467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" name="Straight Connector 29">
            <a:extLst>
              <a:ext uri="{FF2B5EF4-FFF2-40B4-BE49-F238E27FC236}">
                <a16:creationId xmlns:a16="http://schemas.microsoft.com/office/drawing/2014/main" id="{243C78FA-B4C1-4D61-B251-65AFF37661B4}"/>
              </a:ext>
            </a:extLst>
          </p:cNvPr>
          <p:cNvCxnSpPr/>
          <p:nvPr/>
        </p:nvCxnSpPr>
        <p:spPr>
          <a:xfrm flipH="1">
            <a:off x="1888821" y="2696053"/>
            <a:ext cx="433279" cy="18466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633FA607-4AD5-4FBE-A3A5-F9A218404E48}"/>
              </a:ext>
            </a:extLst>
          </p:cNvPr>
          <p:cNvCxnSpPr/>
          <p:nvPr/>
        </p:nvCxnSpPr>
        <p:spPr>
          <a:xfrm>
            <a:off x="2302413" y="2487378"/>
            <a:ext cx="0" cy="49262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C1BAADA0-3A55-419F-8731-49E7E0388CBD}"/>
              </a:ext>
            </a:extLst>
          </p:cNvPr>
          <p:cNvCxnSpPr/>
          <p:nvPr/>
        </p:nvCxnSpPr>
        <p:spPr>
          <a:xfrm flipV="1">
            <a:off x="4451491" y="2515514"/>
            <a:ext cx="433288" cy="18467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18AAB627-2251-4BBD-9433-EB8D80085892}"/>
              </a:ext>
            </a:extLst>
          </p:cNvPr>
          <p:cNvCxnSpPr/>
          <p:nvPr/>
        </p:nvCxnSpPr>
        <p:spPr>
          <a:xfrm flipH="1" flipV="1">
            <a:off x="4449141" y="2696053"/>
            <a:ext cx="433288" cy="18466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B7434BC8-9CEF-461A-B355-9CF7A2EF2A5F}"/>
              </a:ext>
            </a:extLst>
          </p:cNvPr>
          <p:cNvCxnSpPr/>
          <p:nvPr/>
        </p:nvCxnSpPr>
        <p:spPr>
          <a:xfrm flipV="1">
            <a:off x="9682334" y="2527237"/>
            <a:ext cx="433280" cy="18467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7" name="Straight Connector 35">
            <a:extLst>
              <a:ext uri="{FF2B5EF4-FFF2-40B4-BE49-F238E27FC236}">
                <a16:creationId xmlns:a16="http://schemas.microsoft.com/office/drawing/2014/main" id="{D43E6494-62A4-4A0A-8D2E-CDB51748BEB3}"/>
              </a:ext>
            </a:extLst>
          </p:cNvPr>
          <p:cNvCxnSpPr/>
          <p:nvPr/>
        </p:nvCxnSpPr>
        <p:spPr>
          <a:xfrm flipH="1" flipV="1">
            <a:off x="9679984" y="2707776"/>
            <a:ext cx="433289" cy="18466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Straight Connector 36">
            <a:extLst>
              <a:ext uri="{FF2B5EF4-FFF2-40B4-BE49-F238E27FC236}">
                <a16:creationId xmlns:a16="http://schemas.microsoft.com/office/drawing/2014/main" id="{FC064A76-1CD4-45A5-B185-98B01D7D2600}"/>
              </a:ext>
            </a:extLst>
          </p:cNvPr>
          <p:cNvCxnSpPr/>
          <p:nvPr/>
        </p:nvCxnSpPr>
        <p:spPr>
          <a:xfrm flipV="1">
            <a:off x="9657472" y="2499100"/>
            <a:ext cx="0" cy="49262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18ED3-795B-4F40-B78E-97774973544F}"/>
              </a:ext>
            </a:extLst>
          </p:cNvPr>
          <p:cNvSpPr/>
          <p:nvPr/>
        </p:nvSpPr>
        <p:spPr>
          <a:xfrm>
            <a:off x="3979153" y="2599105"/>
            <a:ext cx="452642" cy="2074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29648C-B042-45C8-BE81-435C4806F11A}"/>
              </a:ext>
            </a:extLst>
          </p:cNvPr>
          <p:cNvSpPr/>
          <p:nvPr/>
        </p:nvSpPr>
        <p:spPr>
          <a:xfrm>
            <a:off x="6412521" y="2612355"/>
            <a:ext cx="452642" cy="2074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smith</dc:creator>
  <cp:lastModifiedBy>peter smith</cp:lastModifiedBy>
  <cp:revision>2</cp:revision>
  <dcterms:created xsi:type="dcterms:W3CDTF">2017-05-10T18:04:29Z</dcterms:created>
  <dcterms:modified xsi:type="dcterms:W3CDTF">2017-06-22T20:22:05Z</dcterms:modified>
</cp:coreProperties>
</file>