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59"/>
  </p:notesMasterIdLst>
  <p:sldIdLst>
    <p:sldId id="426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349" r:id="rId17"/>
    <p:sldId id="280" r:id="rId18"/>
    <p:sldId id="286" r:id="rId19"/>
    <p:sldId id="311" r:id="rId20"/>
    <p:sldId id="287" r:id="rId21"/>
    <p:sldId id="288" r:id="rId22"/>
    <p:sldId id="291" r:id="rId23"/>
    <p:sldId id="348" r:id="rId24"/>
    <p:sldId id="404" r:id="rId25"/>
    <p:sldId id="292" r:id="rId26"/>
    <p:sldId id="293" r:id="rId27"/>
    <p:sldId id="406" r:id="rId28"/>
    <p:sldId id="407" r:id="rId29"/>
    <p:sldId id="408" r:id="rId30"/>
    <p:sldId id="409" r:id="rId31"/>
    <p:sldId id="410" r:id="rId32"/>
    <p:sldId id="294" r:id="rId33"/>
    <p:sldId id="295" r:id="rId34"/>
    <p:sldId id="327" r:id="rId35"/>
    <p:sldId id="328" r:id="rId36"/>
    <p:sldId id="297" r:id="rId37"/>
    <p:sldId id="411" r:id="rId38"/>
    <p:sldId id="329" r:id="rId39"/>
    <p:sldId id="298" r:id="rId40"/>
    <p:sldId id="403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8" r:id="rId54"/>
    <p:sldId id="399" r:id="rId55"/>
    <p:sldId id="400" r:id="rId56"/>
    <p:sldId id="401" r:id="rId57"/>
    <p:sldId id="402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8" autoAdjust="0"/>
    <p:restoredTop sz="90000" autoAdjust="0"/>
  </p:normalViewPr>
  <p:slideViewPr>
    <p:cSldViewPr>
      <p:cViewPr varScale="1">
        <p:scale>
          <a:sx n="128" d="100"/>
          <a:sy n="128" d="100"/>
        </p:scale>
        <p:origin x="20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5.xml"/><Relationship Id="rId2" Type="http://schemas.openxmlformats.org/officeDocument/2006/relationships/slide" Target="slides/slide38.xml"/><Relationship Id="rId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01DC930-31C0-C3F2-A820-76196ED709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167512C-6318-F284-5992-49290BFBE7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481660C-9A7F-809E-AD6E-2BEF42E9C0D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726006D-B02E-5963-F015-F4BB76E9AA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E550DEF-5B06-648D-3D45-8C641E053E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BEAE40D-CEEF-7ABF-2EC0-4CA1C0FA29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94D83CF-5D7E-9C45-9706-6B133006990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57494D4-F4CC-3C35-7DC1-45D04CCED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23090D1-B139-354B-8261-9D7EF7B776ED}" type="slidenum">
              <a:rPr lang="zh-CN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18B6DE2-A04A-E621-B9FB-BB66124D11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56A11EE-CDA8-96EE-ED6C-3DE375BD2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5CA34B8-26AB-7131-FC1E-1629BD26A3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B81E2CB-FECE-32F3-41A9-8379061F8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8D3ADD2-DEC1-812E-78DC-8ED242B328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E1A6E8A-674E-CB8D-78AD-08D3BD6FC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5760F76-59B5-F210-B507-FF3A578B54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7F2A81C-FAA5-E44E-A794-F8ACB403F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ABD828D-B971-C4BF-E2F4-30953844ED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B0295EE-1338-534A-B09F-05EBDD221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B2488D2-7832-5C45-257F-FCE029CEA5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C11E845-2FC9-10F2-711F-354559621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BD8EB96-61A5-7F97-5A7F-34650E534E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CAC2985-21C5-B049-B51C-9243C4F30810}" type="slidenum">
              <a:rPr lang="zh-CN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3CE2892-3B2A-727F-8E0D-81383A105F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ED5C32A-8ED2-3DF4-A45A-91B84138F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84071EF-F435-34B4-5AA9-769EC9FFDC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188B018-3C01-6A41-B465-5F47CD865837}" type="slidenum">
              <a:rPr lang="zh-CN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EBEE477-DC87-708D-12EC-63F6B8F4BB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4D9CF53-1003-65AC-3485-934A2CFCD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8754E70-6110-60EF-75B0-2D3454CDD9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3D4FCB2-7CE8-5379-E3D9-65BC8543F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A30058B-ECBA-DD35-4F72-E15147A42E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9ED2057-74E8-2975-8CED-2E9810A92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8E2DA48-98B0-DE25-C0B8-D9F419AE04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426C7E7-4BF4-2808-8CE9-AC0004C54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609D412-FA4D-32DF-FD4E-14039DA071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177858D-008B-DE3B-B6D9-D4B0FB4C9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0449284-9B04-399C-4959-006CB46C1C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757C086-88D7-0FA5-4744-7CBBCF8F3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0FF269B-F5F7-BACC-3A2F-E76BBF210D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A3B9D30-EC43-02C1-9CDD-A0C75E280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0F44F8E-B750-BD13-01D7-F26E1DDE3A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8D9E0D3-C65A-9A60-E56A-716FBA449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747A885-0807-F245-12BA-2C1D1724F1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80ED426-9A49-F845-AB2E-B72B8A1FC977}" type="slidenum">
              <a:rPr lang="zh-CN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99AFA5A-A093-9494-12B5-9C113DCE35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3722A3D-7814-481B-6246-6DCF48BF1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F474196-BFEB-A45F-645C-A96E7905F7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94D92B1-9DBA-63CF-97D4-F4D19E365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7238440-CAE5-242E-6D79-DA68071B08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4B91486-0D79-B34E-31AD-866B815D1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CE5DF16-4AFE-C35F-4C64-ED501B4CFC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59E267B-5A5B-CFA2-A014-4D5423B95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11F4C92-3049-361B-7E3C-FAC05D203D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0C7E189-B1A5-8B14-6D0A-20258D034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8BBA743-1DE0-8852-3077-6CAF081286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C7D6FC3-557C-CFBF-04FA-D2F2E2FF8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FB216F4-1343-AFDC-946E-1E2CDBAAA7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A592B91-2C8C-397A-645A-55F7D3531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DEE755A-7DFC-9235-3F16-D48EE5F362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F58F402-BAB0-24BE-4970-31DFB1AB8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4C9AA57-928E-ED9F-15C1-E054444C8B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E2D8347-5754-049C-3948-DD72BF6B5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C2BDF18F-4100-7439-33EE-048E304EE6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5756324-B3F9-871B-7EAA-ADC9EEA1D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7D45B3B-B920-7998-6E98-43CD3454D4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236181B-251C-DADB-77BD-5E207DE97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68557B3-E924-4299-26FC-0AF786F23D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00E754E-82E1-FAC3-940D-BB432EEB9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4874DB4-510C-F0CF-4FAA-A701F03BC1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080DB82-8507-1EB5-ACC0-FB67E0ED8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400C238-0FAE-AEB1-B997-E86905653E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DB7DC9F-E2A0-7A36-C390-9C16F5075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好像这个</a:t>
            </a:r>
            <a:r>
              <a:rPr lang="en-US" altLang="zh-CN"/>
              <a:t>Min</a:t>
            </a:r>
            <a:r>
              <a:rPr lang="zh-CN" altLang="en-US"/>
              <a:t>可以简化的。求</a:t>
            </a:r>
            <a:r>
              <a:rPr lang="en-US" altLang="zh-CN"/>
              <a:t>B</a:t>
            </a:r>
            <a:r>
              <a:rPr lang="zh-CN" altLang="en-US"/>
              <a:t>时，条件可以为：</a:t>
            </a:r>
            <a:r>
              <a:rPr lang="en-US" altLang="zh-CN"/>
              <a:t>B&lt;C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D35D903-2800-5762-AD7B-48363D5B21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9071456-24D7-1FA2-18A4-E29A05AE8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96ACD4A-73A2-3679-0FEB-7B03F0713A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FAEAAAD-32F0-9F84-DC95-160C28272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好像这个</a:t>
            </a:r>
            <a:r>
              <a:rPr lang="en-US" altLang="zh-CN"/>
              <a:t>Min</a:t>
            </a:r>
            <a:r>
              <a:rPr lang="zh-CN" altLang="en-US"/>
              <a:t>可以简化的。求</a:t>
            </a:r>
            <a:r>
              <a:rPr lang="en-US" altLang="zh-CN"/>
              <a:t>B</a:t>
            </a:r>
            <a:r>
              <a:rPr lang="zh-CN" altLang="en-US"/>
              <a:t>时，条件可以为：</a:t>
            </a:r>
            <a:r>
              <a:rPr lang="en-US" altLang="zh-CN"/>
              <a:t>B&lt;C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E36692D0-53D9-19F0-D673-08B2707FE2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EB720B1-27A7-8685-43C6-5A07ED7F5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C9DB348-5BFC-5A45-CDF1-9AF64989C8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37381DD-ADFA-9E4D-9157-CCCCDCFD502B}" type="slidenum">
              <a:rPr lang="zh-CN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B060091-CA10-326C-64F5-C1E630AF65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159F6A87-C684-3290-3BE3-A3FB63141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6DC8864-C964-DAF6-7260-D12342D4E2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574AC8E-59FF-E00A-C276-AF357F6E4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BCD79FE7-C22D-4D5A-1C8C-FF4BF17FC1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2306CBA-19FD-FD5F-D2F0-2AABC2B46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C1EE6FC3-BE94-2204-6A27-34D4C7F577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29AA99F-E5D7-C557-DDDD-F247BE6CC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0DDB622-A54E-1148-0590-6B50D0A914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BB65B0A0-3E22-4C41-E83E-800438774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648EB1FF-25E6-C81E-637F-B7322BFD7D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1254691-132C-668E-1D36-067FDCD33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0CCFCB29-1837-D437-4E67-990C11618E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091473A6-D330-A694-C524-A5C86F831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9927E70-9C08-ECCB-E771-5158FE9C52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1D361347-4715-E6E4-1369-EB08F9BDA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1DAE45E5-1934-17F6-B31F-92156E7A0A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0ADC2E39-B626-FA5F-95F9-9C5AD290C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F4362259-2B2D-8028-673B-93656D2A6A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1B928B6-EE18-D31D-C216-C6C1FEB51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B69B9BD-107F-A4B1-3A6F-22D05A5194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B9CA76AB-DBD6-2A22-5DB7-891432305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429ADA60-FD86-50B3-39DB-08678717C2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75CD505-BB96-C811-3A73-971650360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455E6EC-6C23-6B84-6137-DD561D51AD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F56C2F0-6B0B-7507-8082-DF8E89DB4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B9DEE15-4A77-AF87-64A6-E081A58A75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CE4DBBA0-18D3-C08A-B618-1DD152F48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E3134620-2AD4-A3FF-786E-46A2BC78F5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7AF9F9E-0DBC-FAB3-F3AA-06CBE3C31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56F1563-86BD-A451-6303-A268E2E846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2AB7CB5-FD87-33B5-A281-8B3517766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381A5307-0751-B363-D6B2-FE386C1250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3C81985-F3A3-0D4F-970C-FB5190BB7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7F5F3DCC-E3A5-94EA-7D1E-8ED4ABE0BC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C4BE2C5D-A105-E79A-A874-0D3EF5C79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552B618C-5A8B-F266-6789-AA1EFCBDA3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49E99651-B027-98C5-6491-B635B7597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1A6E1FDB-7D71-9160-6D9C-48FBF34A66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DC6D79AE-A03D-77E4-5D82-564213383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823BA6A-57E5-1A6E-A1BC-791CDA19B0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D9E58F0-9E13-8D62-F6BC-0AD8C7AB5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AC9889D-5535-2F25-4C6A-DA1B1E1845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91FA9F3-7BB4-0A8D-232E-7A36FC410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3D9A7E4-2BEF-3133-2DD6-FBAA9AD51A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4B60FCD-6AFA-9486-93C1-3C49FB29C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3596FDD-1BBA-DB25-A4FA-6C5346E00B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AA7420B-24BA-B6C6-368C-7620B061B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2" name="Rectangle 1028">
            <a:extLst>
              <a:ext uri="{FF2B5EF4-FFF2-40B4-BE49-F238E27FC236}">
                <a16:creationId xmlns:a16="http://schemas.microsoft.com/office/drawing/2014/main" id="{46E7C38D-FCA4-C28B-5AE8-D2D5498A2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7D9F-8E53-0845-82B1-AC8A045D4E97}" type="datetime1">
              <a:rPr lang="zh-CN" altLang="en-US"/>
              <a:pPr>
                <a:defRPr/>
              </a:pPr>
              <a:t>2023/4/14</a:t>
            </a:fld>
            <a:endParaRPr lang="en-US" altLang="zh-CN"/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47AF29D-49D5-CC5B-F30B-457A7C8C5C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E9368794-D839-2A87-2D54-1ACFD2428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60F5E9C-6354-EC47-AFA0-86E6881FD7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74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3A359A-1CC3-50DB-2C24-5552342FFA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06EC9-5AC4-DE45-B262-D7B7A30656EA}" type="datetime1">
              <a:rPr lang="zh-CN" altLang="en-US"/>
              <a:pPr>
                <a:defRPr/>
              </a:pPr>
              <a:t>2023/4/14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E6F340-A8A4-B4E2-B5E8-FF7957CFDB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369426-24F4-2419-7493-E2CC049523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5E35C1-5FF0-8C47-85CE-2F497F2309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B5D539-EF8A-4B8A-BF3E-9750F11555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9A2B3-5C02-7347-A5D7-6963CD7DA6DD}" type="datetime1">
              <a:rPr lang="zh-CN" altLang="en-US"/>
              <a:pPr>
                <a:defRPr/>
              </a:pPr>
              <a:t>2023/4/14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E19B11-56B0-EF54-61AD-20421F04E7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933891-A06C-6DC1-8F0D-50B680633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E1365-E22F-2A46-9B22-A8D0CC1CCE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406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7A13EF-75ED-E1CB-0336-D536AB4BEC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567A8-447A-8B4C-AD63-90A704CDA42C}" type="datetime1">
              <a:rPr lang="zh-CN" altLang="en-US"/>
              <a:pPr>
                <a:defRPr/>
              </a:pPr>
              <a:t>2023/4/14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EB9D2D-60E3-7896-5AE6-839D1BE1CE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178E5-0FDE-AA0B-DA55-14E8AF3E0B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3CCCD1-D280-E646-BC95-6AE0AC4EC37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24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29AC51-BC87-5CC5-55FD-8131015A0E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FD8E5-CAF0-A64B-9486-DAFCBA84B12F}" type="datetime1">
              <a:rPr lang="zh-CN" altLang="en-US"/>
              <a:pPr>
                <a:defRPr/>
              </a:pPr>
              <a:t>2023/4/14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B4DF12-B14A-36B1-8519-6E6245748D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3C6C33-4037-5B86-34F1-7408B625E0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F4391-5F8E-BB42-A417-556B6D502A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32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96F378-E3A8-3FAD-A3D7-4BACCC8CCC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6C232-13BF-3A4C-84FA-4486CC0DCFF0}" type="datetime1">
              <a:rPr lang="zh-CN" altLang="en-US"/>
              <a:pPr>
                <a:defRPr/>
              </a:pPr>
              <a:t>2023/4/14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970220-B130-1BE5-10BA-4AB8B16C62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645637-C1C0-6BD0-BB05-6348550D6A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9D3F4-5A4B-BC49-9473-1EFDE194AD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19700-7157-735A-B6D3-0D027D99E4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CB3BA-D04B-2D48-B35D-EAE186A76791}" type="datetime1">
              <a:rPr lang="zh-CN" altLang="en-US"/>
              <a:pPr>
                <a:defRPr/>
              </a:pPr>
              <a:t>2023/4/14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53974-4C4A-95B8-4A54-D5C77835B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4BEC1-6473-DC59-862D-E36ED062FC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9C841-C2AF-1F4E-A4E5-BB75570403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3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9B21D20-E8B1-93FE-376C-86D81D5D1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FD83A-5821-A94C-A79F-D7AEDD0A38E3}" type="datetime1">
              <a:rPr lang="zh-CN" altLang="en-US"/>
              <a:pPr>
                <a:defRPr/>
              </a:pPr>
              <a:t>2023/4/14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334944F-C54E-83C9-7E18-3F860DD15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87098B-0265-9661-AF38-B37B7554D9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45842-F2E6-5849-AA3C-E613863AB5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46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F7E3212-ED6D-2CF7-9510-14777C1E84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66476-7584-0746-8B19-69686F0E89A1}" type="datetime1">
              <a:rPr lang="zh-CN" altLang="en-US"/>
              <a:pPr>
                <a:defRPr/>
              </a:pPr>
              <a:t>2023/4/14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221634-4F66-9020-0008-AD9AD6AD59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738428-E883-ACE1-A5FE-7A5556514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4B0FA-B2C0-4C4A-A927-8193D1CE78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87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E2FE226-34AD-E427-AD50-9A111FB5D9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EF152-222B-1145-840B-36F9A143469E}" type="datetime1">
              <a:rPr lang="zh-CN" altLang="en-US"/>
              <a:pPr>
                <a:defRPr/>
              </a:pPr>
              <a:t>2023/4/14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FAC1BC1-576C-4DD4-5A5F-D704104EE1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4CB4F9F-538D-3BA7-26FD-C7611F30E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C1D39-BEAB-8148-A4E5-C6AAE7FDB5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17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CA681-F751-703F-1211-E24F579494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4DE13-AC5B-A448-9390-E78DCCF8F3B9}" type="datetime1">
              <a:rPr lang="zh-CN" altLang="en-US"/>
              <a:pPr>
                <a:defRPr/>
              </a:pPr>
              <a:t>2023/4/14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2FAD07-D14D-2586-BBB5-9D13E8F6D8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09B7C-7D8B-22E1-BFCB-5F69714A7B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4B2EC-4349-D244-A842-2662AED2B7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9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DE7D6-8390-5D23-641F-D0EFEDF359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2F8F5-3CFB-6645-89D0-C71FB3F72A7D}" type="datetime1">
              <a:rPr lang="zh-CN" altLang="en-US"/>
              <a:pPr>
                <a:defRPr/>
              </a:pPr>
              <a:t>2023/4/14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59A09-AA59-99DC-251F-E156FE80D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A7242-EAB9-9445-B2D9-B176C06187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AFBCDC-D42D-DF40-8E0E-F78451BA24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20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6C0DCD6-85F8-4DED-243B-E99E65AE0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0ADE2A0-6982-2EFF-DFF4-1874D311F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3832F26-C49C-E68A-ECEB-E7DA10375B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E1D3EB5D-0170-E943-8C39-7A57F5353F46}" type="datetime1">
              <a:rPr lang="zh-CN" altLang="en-US"/>
              <a:pPr>
                <a:defRPr/>
              </a:pPr>
              <a:t>2023/4/14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6577950-E079-1733-7D8B-75D3A6E83B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60F3C62-0217-C15E-3C01-EB0B3D42ED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88D29084-0FEB-A547-BE5B-F201339A35B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E6D02F55-F09F-9D12-033D-1BB8F452D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458681F3-3ECD-FF61-BD99-D21D3A220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7E1630-4719-CC40-9B36-3052414310D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316F6E6-BE0B-DA4E-2E00-DB68C72FBB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RISC vs. CISC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B405BAD-F0C2-0D3E-9221-F8A815046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RISC vs. CISC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6C975E1-F1B5-56A8-9228-0AE44C6E3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In the early 1990s, the debate diminished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neither RISC nor CISC in their purest forms are better than designs that incorporated the best ideas of both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347E3CA-C709-E36E-BB65-681C10EF2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RISC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54F278D-88A5-4F71-46EF-6FB5339C7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Evolved and introduced more instructions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many of which take multiple cycles to execute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Have hundreds of instructions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Exposing implementation artifacts to machine-level programs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proved to be shortsighted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As new processor models were developed 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using more advanced hardware structures, 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many of these artifacts became irrelevant, 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but they still remained part of the instruction set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C2D5C71-2F0A-F1E1-7F8F-0D394C9AA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CISC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8AEB4B2-533E-343F-2595-3FC897C3F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core of RISC design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is well suited to execution on a pipelined machine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X86 incorporates RISC features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Dynamic translating CISC instructions to RISC-like ops and taking pipeline architectures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X86-64 introduces more RISC features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94D8C6F-9082-7B6A-4F6A-024EFBEAC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CISC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1673BB9-F964-02AB-916B-A2237943F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Marketing issues determine the success of the ISAs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X86 wins in high-end server, desktop, laptop machines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RISC win in market of embedded processors and the smart phones </a:t>
            </a:r>
          </a:p>
          <a:p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E092057-919D-C1A7-2DC8-35D4FEFDF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CISC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1FEFADB-EAF7-7EE3-4F9F-55A7A0228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Intel made it easy to keep moving from one generation of processor to the next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By maintaining compatibility with its existing processors</a:t>
            </a:r>
          </a:p>
          <a:p>
            <a:r>
              <a:rPr lang="en-US" altLang="zh-CN">
                <a:ea typeface="宋体" panose="02010600030101010101" pitchFamily="2" charset="-122"/>
              </a:rPr>
              <a:t>As integrated-circuit technology improved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x86 processor manufacturers could overcome the inefficiencies created by the original 8086 instruction set design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using RISC techniques to produce performance comparable to the best RISC machines.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529F700-14E6-CE7A-7E33-5E9C2F1DE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RISC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F99800C-AA45-4B17-421B-8426DB30F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RISC processors have done very well in the market for </a:t>
            </a:r>
            <a:r>
              <a:rPr lang="en-US" altLang="zh-CN" i="1">
                <a:ea typeface="宋体" panose="02010600030101010101" pitchFamily="2" charset="-122"/>
              </a:rPr>
              <a:t>embedded processors</a:t>
            </a:r>
          </a:p>
          <a:p>
            <a:r>
              <a:rPr lang="en-US" altLang="zh-CN">
                <a:ea typeface="宋体" panose="02010600030101010101" pitchFamily="2" charset="-122"/>
              </a:rPr>
              <a:t>In these applications, saving on cost and power is more important than maintaining backward compatibility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terms of the number of processors sold</a:t>
            </a:r>
          </a:p>
          <a:p>
            <a:r>
              <a:rPr lang="en-US" altLang="zh-CN">
                <a:ea typeface="宋体" panose="02010600030101010101" pitchFamily="2" charset="-122"/>
              </a:rPr>
              <a:t>this is a very large and growing market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0">
            <a:extLst>
              <a:ext uri="{FF2B5EF4-FFF2-40B4-BE49-F238E27FC236}">
                <a16:creationId xmlns:a16="http://schemas.microsoft.com/office/drawing/2014/main" id="{4FAC67FE-01DC-D796-FBC1-2BBCFECC00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62198E-EA97-0C4D-8C85-3C1639ADD31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B6923FF-4F43-81A5-4F7B-6C09AC240C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Logical Design &amp; HCL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36885302-D81B-FD8B-C089-1E6E7390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316817-A53D-9B44-9778-D26F93A1E9E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D61AF98-6124-55EF-E144-BD1AF8FF9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Topics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9E4A489-DE2C-1031-7FDA-7CCC156F8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 design</a:t>
            </a:r>
          </a:p>
          <a:p>
            <a:r>
              <a:rPr lang="en-US" altLang="zh-CN">
                <a:ea typeface="宋体" panose="02010600030101010101" pitchFamily="2" charset="-122"/>
              </a:rPr>
              <a:t>Hardware Control Language HCL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Reading: 4.2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0DD7D7F-45EB-378B-7A4E-C905E9EDE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 Design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23557EF-D54D-782F-A5CA-811E60658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Digital circuit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What is digital circuit?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Know what a CPU will base on?</a:t>
            </a:r>
          </a:p>
          <a:p>
            <a:r>
              <a:rPr lang="en-US" altLang="zh-CN">
                <a:ea typeface="宋体" panose="02010600030101010101" pitchFamily="2" charset="-122"/>
              </a:rPr>
              <a:t>Hardware Control Language (HCL)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simple and functional language to describe our CPU implementation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Syntax like C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05B2157-5EB4-645F-9E4E-2569D9CAD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Category of Circuit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BDC4DAE-4339-7741-8F9A-133E25073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Analog Circuit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all the range of Signal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Most part is amplifier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Hard to model and automatic design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transistor and capacitance as basis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 will not discuss it here</a:t>
            </a:r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29A0A424-5ABB-CD6A-29C9-F65D5765E52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800600"/>
            <a:ext cx="6288088" cy="1489075"/>
            <a:chOff x="701" y="953"/>
            <a:chExt cx="3955" cy="1157"/>
          </a:xfrm>
        </p:grpSpPr>
        <p:sp>
          <p:nvSpPr>
            <p:cNvPr id="39941" name="Line 7">
              <a:extLst>
                <a:ext uri="{FF2B5EF4-FFF2-40B4-BE49-F238E27FC236}">
                  <a16:creationId xmlns:a16="http://schemas.microsoft.com/office/drawing/2014/main" id="{ACB3228A-F555-320C-06D8-29FAB03F7F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953"/>
              <a:ext cx="0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2" name="Line 8">
              <a:extLst>
                <a:ext uri="{FF2B5EF4-FFF2-40B4-BE49-F238E27FC236}">
                  <a16:creationId xmlns:a16="http://schemas.microsoft.com/office/drawing/2014/main" id="{DC9889F0-42EA-9BE0-3DBF-7C870DBD02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769"/>
              <a:ext cx="32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3" name="Text Box 9">
              <a:extLst>
                <a:ext uri="{FF2B5EF4-FFF2-40B4-BE49-F238E27FC236}">
                  <a16:creationId xmlns:a16="http://schemas.microsoft.com/office/drawing/2014/main" id="{6D06815C-DBF0-B9BF-A068-7CFB2C297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" y="1241"/>
              <a:ext cx="74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400"/>
                <a:t>Voltage</a:t>
              </a:r>
            </a:p>
          </p:txBody>
        </p:sp>
        <p:sp>
          <p:nvSpPr>
            <p:cNvPr id="39944" name="Text Box 10">
              <a:extLst>
                <a:ext uri="{FF2B5EF4-FFF2-40B4-BE49-F238E27FC236}">
                  <a16:creationId xmlns:a16="http://schemas.microsoft.com/office/drawing/2014/main" id="{05EC0141-92D1-2F69-5837-74D438897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4" y="1817"/>
              <a:ext cx="50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/>
                <a:t>Time</a:t>
              </a:r>
            </a:p>
          </p:txBody>
        </p:sp>
        <p:sp>
          <p:nvSpPr>
            <p:cNvPr id="39945" name="Freeform 11">
              <a:extLst>
                <a:ext uri="{FF2B5EF4-FFF2-40B4-BE49-F238E27FC236}">
                  <a16:creationId xmlns:a16="http://schemas.microsoft.com/office/drawing/2014/main" id="{60CE2926-297C-7193-5D71-6FBF11AAF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" y="994"/>
              <a:ext cx="3156" cy="702"/>
            </a:xfrm>
            <a:custGeom>
              <a:avLst/>
              <a:gdLst>
                <a:gd name="T0" fmla="*/ 0 w 3210"/>
                <a:gd name="T1" fmla="*/ 9096 h 635"/>
                <a:gd name="T2" fmla="*/ 68 w 3210"/>
                <a:gd name="T3" fmla="*/ 8834 h 635"/>
                <a:gd name="T4" fmla="*/ 164 w 3210"/>
                <a:gd name="T5" fmla="*/ 9438 h 635"/>
                <a:gd name="T6" fmla="*/ 247 w 3210"/>
                <a:gd name="T7" fmla="*/ 9279 h 635"/>
                <a:gd name="T8" fmla="*/ 286 w 3210"/>
                <a:gd name="T9" fmla="*/ 8930 h 635"/>
                <a:gd name="T10" fmla="*/ 358 w 3210"/>
                <a:gd name="T11" fmla="*/ 9373 h 635"/>
                <a:gd name="T12" fmla="*/ 475 w 3210"/>
                <a:gd name="T13" fmla="*/ 8975 h 635"/>
                <a:gd name="T14" fmla="*/ 486 w 3210"/>
                <a:gd name="T15" fmla="*/ 8722 h 635"/>
                <a:gd name="T16" fmla="*/ 501 w 3210"/>
                <a:gd name="T17" fmla="*/ 8537 h 635"/>
                <a:gd name="T18" fmla="*/ 550 w 3210"/>
                <a:gd name="T19" fmla="*/ 7478 h 635"/>
                <a:gd name="T20" fmla="*/ 600 w 3210"/>
                <a:gd name="T21" fmla="*/ 6402 h 635"/>
                <a:gd name="T22" fmla="*/ 683 w 3210"/>
                <a:gd name="T23" fmla="*/ 4401 h 635"/>
                <a:gd name="T24" fmla="*/ 805 w 3210"/>
                <a:gd name="T25" fmla="*/ 1973 h 635"/>
                <a:gd name="T26" fmla="*/ 842 w 3210"/>
                <a:gd name="T27" fmla="*/ 895 h 635"/>
                <a:gd name="T28" fmla="*/ 866 w 3210"/>
                <a:gd name="T29" fmla="*/ 627 h 635"/>
                <a:gd name="T30" fmla="*/ 1060 w 3210"/>
                <a:gd name="T31" fmla="*/ 810 h 635"/>
                <a:gd name="T32" fmla="*/ 1195 w 3210"/>
                <a:gd name="T33" fmla="*/ 0 h 635"/>
                <a:gd name="T34" fmla="*/ 1333 w 3210"/>
                <a:gd name="T35" fmla="*/ 895 h 635"/>
                <a:gd name="T36" fmla="*/ 1397 w 3210"/>
                <a:gd name="T37" fmla="*/ 3061 h 635"/>
                <a:gd name="T38" fmla="*/ 1503 w 3210"/>
                <a:gd name="T39" fmla="*/ 6295 h 635"/>
                <a:gd name="T40" fmla="*/ 1586 w 3210"/>
                <a:gd name="T41" fmla="*/ 8016 h 635"/>
                <a:gd name="T42" fmla="*/ 1599 w 3210"/>
                <a:gd name="T43" fmla="*/ 8271 h 635"/>
                <a:gd name="T44" fmla="*/ 1655 w 3210"/>
                <a:gd name="T45" fmla="*/ 8537 h 635"/>
                <a:gd name="T46" fmla="*/ 1780 w 3210"/>
                <a:gd name="T47" fmla="*/ 8722 h 635"/>
                <a:gd name="T48" fmla="*/ 1790 w 3210"/>
                <a:gd name="T49" fmla="*/ 8975 h 635"/>
                <a:gd name="T50" fmla="*/ 1825 w 3210"/>
                <a:gd name="T51" fmla="*/ 9279 h 635"/>
                <a:gd name="T52" fmla="*/ 2031 w 3210"/>
                <a:gd name="T53" fmla="*/ 8930 h 6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210"/>
                <a:gd name="T82" fmla="*/ 0 h 635"/>
                <a:gd name="T83" fmla="*/ 3210 w 3210"/>
                <a:gd name="T84" fmla="*/ 635 h 6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210" h="635">
                  <a:moveTo>
                    <a:pt x="0" y="606"/>
                  </a:moveTo>
                  <a:cubicBezTo>
                    <a:pt x="34" y="601"/>
                    <a:pt x="68" y="596"/>
                    <a:pt x="102" y="588"/>
                  </a:cubicBezTo>
                  <a:cubicBezTo>
                    <a:pt x="159" y="595"/>
                    <a:pt x="204" y="619"/>
                    <a:pt x="258" y="630"/>
                  </a:cubicBezTo>
                  <a:cubicBezTo>
                    <a:pt x="296" y="628"/>
                    <a:pt x="350" y="635"/>
                    <a:pt x="390" y="618"/>
                  </a:cubicBezTo>
                  <a:cubicBezTo>
                    <a:pt x="410" y="610"/>
                    <a:pt x="450" y="594"/>
                    <a:pt x="450" y="594"/>
                  </a:cubicBezTo>
                  <a:cubicBezTo>
                    <a:pt x="495" y="598"/>
                    <a:pt x="528" y="600"/>
                    <a:pt x="564" y="624"/>
                  </a:cubicBezTo>
                  <a:cubicBezTo>
                    <a:pt x="707" y="618"/>
                    <a:pt x="670" y="627"/>
                    <a:pt x="750" y="600"/>
                  </a:cubicBezTo>
                  <a:cubicBezTo>
                    <a:pt x="756" y="594"/>
                    <a:pt x="761" y="587"/>
                    <a:pt x="768" y="582"/>
                  </a:cubicBezTo>
                  <a:cubicBezTo>
                    <a:pt x="775" y="577"/>
                    <a:pt x="785" y="576"/>
                    <a:pt x="792" y="570"/>
                  </a:cubicBezTo>
                  <a:cubicBezTo>
                    <a:pt x="818" y="548"/>
                    <a:pt x="837" y="509"/>
                    <a:pt x="870" y="498"/>
                  </a:cubicBezTo>
                  <a:cubicBezTo>
                    <a:pt x="894" y="474"/>
                    <a:pt x="920" y="445"/>
                    <a:pt x="948" y="426"/>
                  </a:cubicBezTo>
                  <a:cubicBezTo>
                    <a:pt x="982" y="375"/>
                    <a:pt x="1029" y="328"/>
                    <a:pt x="1080" y="294"/>
                  </a:cubicBezTo>
                  <a:cubicBezTo>
                    <a:pt x="1126" y="217"/>
                    <a:pt x="1203" y="184"/>
                    <a:pt x="1272" y="132"/>
                  </a:cubicBezTo>
                  <a:cubicBezTo>
                    <a:pt x="1297" y="113"/>
                    <a:pt x="1308" y="79"/>
                    <a:pt x="1332" y="60"/>
                  </a:cubicBezTo>
                  <a:cubicBezTo>
                    <a:pt x="1342" y="52"/>
                    <a:pt x="1357" y="49"/>
                    <a:pt x="1368" y="42"/>
                  </a:cubicBezTo>
                  <a:cubicBezTo>
                    <a:pt x="1490" y="50"/>
                    <a:pt x="1538" y="59"/>
                    <a:pt x="1674" y="54"/>
                  </a:cubicBezTo>
                  <a:cubicBezTo>
                    <a:pt x="1746" y="40"/>
                    <a:pt x="1820" y="23"/>
                    <a:pt x="1890" y="0"/>
                  </a:cubicBezTo>
                  <a:cubicBezTo>
                    <a:pt x="2003" y="6"/>
                    <a:pt x="2022" y="4"/>
                    <a:pt x="2106" y="60"/>
                  </a:cubicBezTo>
                  <a:cubicBezTo>
                    <a:pt x="2138" y="108"/>
                    <a:pt x="2168" y="164"/>
                    <a:pt x="2208" y="204"/>
                  </a:cubicBezTo>
                  <a:cubicBezTo>
                    <a:pt x="2233" y="278"/>
                    <a:pt x="2315" y="374"/>
                    <a:pt x="2376" y="420"/>
                  </a:cubicBezTo>
                  <a:cubicBezTo>
                    <a:pt x="2405" y="478"/>
                    <a:pt x="2462" y="495"/>
                    <a:pt x="2508" y="534"/>
                  </a:cubicBezTo>
                  <a:cubicBezTo>
                    <a:pt x="2515" y="539"/>
                    <a:pt x="2519" y="548"/>
                    <a:pt x="2526" y="552"/>
                  </a:cubicBezTo>
                  <a:cubicBezTo>
                    <a:pt x="2547" y="564"/>
                    <a:pt x="2595" y="567"/>
                    <a:pt x="2616" y="570"/>
                  </a:cubicBezTo>
                  <a:cubicBezTo>
                    <a:pt x="2688" y="564"/>
                    <a:pt x="2743" y="568"/>
                    <a:pt x="2814" y="582"/>
                  </a:cubicBezTo>
                  <a:cubicBezTo>
                    <a:pt x="2820" y="588"/>
                    <a:pt x="2824" y="596"/>
                    <a:pt x="2832" y="600"/>
                  </a:cubicBezTo>
                  <a:cubicBezTo>
                    <a:pt x="2849" y="608"/>
                    <a:pt x="2886" y="618"/>
                    <a:pt x="2886" y="618"/>
                  </a:cubicBezTo>
                  <a:cubicBezTo>
                    <a:pt x="2997" y="613"/>
                    <a:pt x="3100" y="594"/>
                    <a:pt x="3210" y="594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8024382-B6C8-7B32-F641-4A78C1C26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RISC vs. CISC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B1F340-AB7B-D90F-FEBB-A089004E6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3058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ISA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Instruction set architecture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Instructions supported by a particular processor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Their byte-level encodings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CISC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Complex instruction set computer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RISC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Reduced instruction set computer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FBCFA90-6070-86DE-707A-60E4FC3ED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Category of Circuit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6786C6E-14A2-21DF-E6E6-99DE63735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Digital Circuit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Has only two values, 0 and 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voltage of 1 is differ in different kind circuit.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E.g. TTL circuit using 5 voltage as 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voltage thresholds to extract discrete values from continuous signal</a:t>
            </a:r>
          </a:p>
        </p:txBody>
      </p:sp>
      <p:grpSp>
        <p:nvGrpSpPr>
          <p:cNvPr id="41988" name="Group 4">
            <a:extLst>
              <a:ext uri="{FF2B5EF4-FFF2-40B4-BE49-F238E27FC236}">
                <a16:creationId xmlns:a16="http://schemas.microsoft.com/office/drawing/2014/main" id="{0C024247-A8C4-716B-4283-2D82269C99C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298950"/>
            <a:ext cx="6288088" cy="1925638"/>
            <a:chOff x="701" y="613"/>
            <a:chExt cx="3955" cy="1497"/>
          </a:xfrm>
        </p:grpSpPr>
        <p:sp>
          <p:nvSpPr>
            <p:cNvPr id="41989" name="Rectangle 5">
              <a:extLst>
                <a:ext uri="{FF2B5EF4-FFF2-40B4-BE49-F238E27FC236}">
                  <a16:creationId xmlns:a16="http://schemas.microsoft.com/office/drawing/2014/main" id="{BA3BB729-B651-68FD-B48E-618EB047D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920"/>
              <a:ext cx="3216" cy="29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 anchor="ctr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2400">
                <a:latin typeface="Courier New" panose="02070309020205020404" pitchFamily="49" charset="0"/>
              </a:endParaRPr>
            </a:p>
          </p:txBody>
        </p:sp>
        <p:sp>
          <p:nvSpPr>
            <p:cNvPr id="41990" name="Rectangle 6">
              <a:extLst>
                <a:ext uri="{FF2B5EF4-FFF2-40B4-BE49-F238E27FC236}">
                  <a16:creationId xmlns:a16="http://schemas.microsoft.com/office/drawing/2014/main" id="{B2D6FDB4-479A-8C17-4913-EEBF17BE5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02"/>
              <a:ext cx="3216" cy="29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 anchor="ctr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2400">
                <a:latin typeface="Courier New" panose="02070309020205020404" pitchFamily="49" charset="0"/>
              </a:endParaRPr>
            </a:p>
          </p:txBody>
        </p:sp>
        <p:sp>
          <p:nvSpPr>
            <p:cNvPr id="41991" name="Line 7">
              <a:extLst>
                <a:ext uri="{FF2B5EF4-FFF2-40B4-BE49-F238E27FC236}">
                  <a16:creationId xmlns:a16="http://schemas.microsoft.com/office/drawing/2014/main" id="{F0FC12A5-58E8-56FB-C156-3CF44F1EA8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953"/>
              <a:ext cx="0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2" name="Line 8">
              <a:extLst>
                <a:ext uri="{FF2B5EF4-FFF2-40B4-BE49-F238E27FC236}">
                  <a16:creationId xmlns:a16="http://schemas.microsoft.com/office/drawing/2014/main" id="{0F8E3B68-9BA8-81B9-2D17-C83DB2726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769"/>
              <a:ext cx="32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3" name="Text Box 9">
              <a:extLst>
                <a:ext uri="{FF2B5EF4-FFF2-40B4-BE49-F238E27FC236}">
                  <a16:creationId xmlns:a16="http://schemas.microsoft.com/office/drawing/2014/main" id="{99E77172-A469-7B25-B44C-6066234FA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" y="1241"/>
              <a:ext cx="74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400"/>
                <a:t>Voltage</a:t>
              </a:r>
            </a:p>
          </p:txBody>
        </p:sp>
        <p:sp>
          <p:nvSpPr>
            <p:cNvPr id="41994" name="Text Box 10">
              <a:extLst>
                <a:ext uri="{FF2B5EF4-FFF2-40B4-BE49-F238E27FC236}">
                  <a16:creationId xmlns:a16="http://schemas.microsoft.com/office/drawing/2014/main" id="{D1171EFC-FEBE-2CC7-D10B-21132C77F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4" y="1817"/>
              <a:ext cx="50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/>
                <a:t>Time</a:t>
              </a:r>
            </a:p>
          </p:txBody>
        </p:sp>
        <p:sp>
          <p:nvSpPr>
            <p:cNvPr id="41995" name="Freeform 11">
              <a:extLst>
                <a:ext uri="{FF2B5EF4-FFF2-40B4-BE49-F238E27FC236}">
                  <a16:creationId xmlns:a16="http://schemas.microsoft.com/office/drawing/2014/main" id="{88211CBF-C955-5324-8DA9-96EDA58FC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" y="994"/>
              <a:ext cx="3156" cy="702"/>
            </a:xfrm>
            <a:custGeom>
              <a:avLst/>
              <a:gdLst>
                <a:gd name="T0" fmla="*/ 0 w 3210"/>
                <a:gd name="T1" fmla="*/ 9096 h 635"/>
                <a:gd name="T2" fmla="*/ 68 w 3210"/>
                <a:gd name="T3" fmla="*/ 8834 h 635"/>
                <a:gd name="T4" fmla="*/ 164 w 3210"/>
                <a:gd name="T5" fmla="*/ 9438 h 635"/>
                <a:gd name="T6" fmla="*/ 247 w 3210"/>
                <a:gd name="T7" fmla="*/ 9279 h 635"/>
                <a:gd name="T8" fmla="*/ 286 w 3210"/>
                <a:gd name="T9" fmla="*/ 8930 h 635"/>
                <a:gd name="T10" fmla="*/ 358 w 3210"/>
                <a:gd name="T11" fmla="*/ 9373 h 635"/>
                <a:gd name="T12" fmla="*/ 475 w 3210"/>
                <a:gd name="T13" fmla="*/ 8975 h 635"/>
                <a:gd name="T14" fmla="*/ 486 w 3210"/>
                <a:gd name="T15" fmla="*/ 8722 h 635"/>
                <a:gd name="T16" fmla="*/ 501 w 3210"/>
                <a:gd name="T17" fmla="*/ 8537 h 635"/>
                <a:gd name="T18" fmla="*/ 550 w 3210"/>
                <a:gd name="T19" fmla="*/ 7478 h 635"/>
                <a:gd name="T20" fmla="*/ 600 w 3210"/>
                <a:gd name="T21" fmla="*/ 6402 h 635"/>
                <a:gd name="T22" fmla="*/ 683 w 3210"/>
                <a:gd name="T23" fmla="*/ 4401 h 635"/>
                <a:gd name="T24" fmla="*/ 805 w 3210"/>
                <a:gd name="T25" fmla="*/ 1973 h 635"/>
                <a:gd name="T26" fmla="*/ 842 w 3210"/>
                <a:gd name="T27" fmla="*/ 895 h 635"/>
                <a:gd name="T28" fmla="*/ 866 w 3210"/>
                <a:gd name="T29" fmla="*/ 627 h 635"/>
                <a:gd name="T30" fmla="*/ 1060 w 3210"/>
                <a:gd name="T31" fmla="*/ 810 h 635"/>
                <a:gd name="T32" fmla="*/ 1195 w 3210"/>
                <a:gd name="T33" fmla="*/ 0 h 635"/>
                <a:gd name="T34" fmla="*/ 1333 w 3210"/>
                <a:gd name="T35" fmla="*/ 895 h 635"/>
                <a:gd name="T36" fmla="*/ 1397 w 3210"/>
                <a:gd name="T37" fmla="*/ 3061 h 635"/>
                <a:gd name="T38" fmla="*/ 1503 w 3210"/>
                <a:gd name="T39" fmla="*/ 6295 h 635"/>
                <a:gd name="T40" fmla="*/ 1586 w 3210"/>
                <a:gd name="T41" fmla="*/ 8016 h 635"/>
                <a:gd name="T42" fmla="*/ 1599 w 3210"/>
                <a:gd name="T43" fmla="*/ 8271 h 635"/>
                <a:gd name="T44" fmla="*/ 1655 w 3210"/>
                <a:gd name="T45" fmla="*/ 8537 h 635"/>
                <a:gd name="T46" fmla="*/ 1780 w 3210"/>
                <a:gd name="T47" fmla="*/ 8722 h 635"/>
                <a:gd name="T48" fmla="*/ 1790 w 3210"/>
                <a:gd name="T49" fmla="*/ 8975 h 635"/>
                <a:gd name="T50" fmla="*/ 1825 w 3210"/>
                <a:gd name="T51" fmla="*/ 9279 h 635"/>
                <a:gd name="T52" fmla="*/ 2031 w 3210"/>
                <a:gd name="T53" fmla="*/ 8930 h 6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210"/>
                <a:gd name="T82" fmla="*/ 0 h 635"/>
                <a:gd name="T83" fmla="*/ 3210 w 3210"/>
                <a:gd name="T84" fmla="*/ 635 h 6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210" h="635">
                  <a:moveTo>
                    <a:pt x="0" y="606"/>
                  </a:moveTo>
                  <a:cubicBezTo>
                    <a:pt x="34" y="601"/>
                    <a:pt x="68" y="596"/>
                    <a:pt x="102" y="588"/>
                  </a:cubicBezTo>
                  <a:cubicBezTo>
                    <a:pt x="159" y="595"/>
                    <a:pt x="204" y="619"/>
                    <a:pt x="258" y="630"/>
                  </a:cubicBezTo>
                  <a:cubicBezTo>
                    <a:pt x="296" y="628"/>
                    <a:pt x="350" y="635"/>
                    <a:pt x="390" y="618"/>
                  </a:cubicBezTo>
                  <a:cubicBezTo>
                    <a:pt x="410" y="610"/>
                    <a:pt x="450" y="594"/>
                    <a:pt x="450" y="594"/>
                  </a:cubicBezTo>
                  <a:cubicBezTo>
                    <a:pt x="495" y="598"/>
                    <a:pt x="528" y="600"/>
                    <a:pt x="564" y="624"/>
                  </a:cubicBezTo>
                  <a:cubicBezTo>
                    <a:pt x="707" y="618"/>
                    <a:pt x="670" y="627"/>
                    <a:pt x="750" y="600"/>
                  </a:cubicBezTo>
                  <a:cubicBezTo>
                    <a:pt x="756" y="594"/>
                    <a:pt x="761" y="587"/>
                    <a:pt x="768" y="582"/>
                  </a:cubicBezTo>
                  <a:cubicBezTo>
                    <a:pt x="775" y="577"/>
                    <a:pt x="785" y="576"/>
                    <a:pt x="792" y="570"/>
                  </a:cubicBezTo>
                  <a:cubicBezTo>
                    <a:pt x="818" y="548"/>
                    <a:pt x="837" y="509"/>
                    <a:pt x="870" y="498"/>
                  </a:cubicBezTo>
                  <a:cubicBezTo>
                    <a:pt x="894" y="474"/>
                    <a:pt x="920" y="445"/>
                    <a:pt x="948" y="426"/>
                  </a:cubicBezTo>
                  <a:cubicBezTo>
                    <a:pt x="982" y="375"/>
                    <a:pt x="1029" y="328"/>
                    <a:pt x="1080" y="294"/>
                  </a:cubicBezTo>
                  <a:cubicBezTo>
                    <a:pt x="1126" y="217"/>
                    <a:pt x="1203" y="184"/>
                    <a:pt x="1272" y="132"/>
                  </a:cubicBezTo>
                  <a:cubicBezTo>
                    <a:pt x="1297" y="113"/>
                    <a:pt x="1308" y="79"/>
                    <a:pt x="1332" y="60"/>
                  </a:cubicBezTo>
                  <a:cubicBezTo>
                    <a:pt x="1342" y="52"/>
                    <a:pt x="1357" y="49"/>
                    <a:pt x="1368" y="42"/>
                  </a:cubicBezTo>
                  <a:cubicBezTo>
                    <a:pt x="1490" y="50"/>
                    <a:pt x="1538" y="59"/>
                    <a:pt x="1674" y="54"/>
                  </a:cubicBezTo>
                  <a:cubicBezTo>
                    <a:pt x="1746" y="40"/>
                    <a:pt x="1820" y="23"/>
                    <a:pt x="1890" y="0"/>
                  </a:cubicBezTo>
                  <a:cubicBezTo>
                    <a:pt x="2003" y="6"/>
                    <a:pt x="2022" y="4"/>
                    <a:pt x="2106" y="60"/>
                  </a:cubicBezTo>
                  <a:cubicBezTo>
                    <a:pt x="2138" y="108"/>
                    <a:pt x="2168" y="164"/>
                    <a:pt x="2208" y="204"/>
                  </a:cubicBezTo>
                  <a:cubicBezTo>
                    <a:pt x="2233" y="278"/>
                    <a:pt x="2315" y="374"/>
                    <a:pt x="2376" y="420"/>
                  </a:cubicBezTo>
                  <a:cubicBezTo>
                    <a:pt x="2405" y="478"/>
                    <a:pt x="2462" y="495"/>
                    <a:pt x="2508" y="534"/>
                  </a:cubicBezTo>
                  <a:cubicBezTo>
                    <a:pt x="2515" y="539"/>
                    <a:pt x="2519" y="548"/>
                    <a:pt x="2526" y="552"/>
                  </a:cubicBezTo>
                  <a:cubicBezTo>
                    <a:pt x="2547" y="564"/>
                    <a:pt x="2595" y="567"/>
                    <a:pt x="2616" y="570"/>
                  </a:cubicBezTo>
                  <a:cubicBezTo>
                    <a:pt x="2688" y="564"/>
                    <a:pt x="2743" y="568"/>
                    <a:pt x="2814" y="582"/>
                  </a:cubicBezTo>
                  <a:cubicBezTo>
                    <a:pt x="2820" y="588"/>
                    <a:pt x="2824" y="596"/>
                    <a:pt x="2832" y="600"/>
                  </a:cubicBezTo>
                  <a:cubicBezTo>
                    <a:pt x="2849" y="608"/>
                    <a:pt x="2886" y="618"/>
                    <a:pt x="2886" y="618"/>
                  </a:cubicBezTo>
                  <a:cubicBezTo>
                    <a:pt x="2997" y="613"/>
                    <a:pt x="3100" y="594"/>
                    <a:pt x="3210" y="594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6" name="Line 12">
              <a:extLst>
                <a:ext uri="{FF2B5EF4-FFF2-40B4-BE49-F238E27FC236}">
                  <a16:creationId xmlns:a16="http://schemas.microsoft.com/office/drawing/2014/main" id="{97090564-C53D-49F2-FCDC-8CF88D03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BBA9B59B-18DD-95D4-8510-94A04EF25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8" name="Line 14">
              <a:extLst>
                <a:ext uri="{FF2B5EF4-FFF2-40B4-BE49-F238E27FC236}">
                  <a16:creationId xmlns:a16="http://schemas.microsoft.com/office/drawing/2014/main" id="{3274D56F-CEFC-24BD-1225-1FF4177D3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9" name="Line 15">
              <a:extLst>
                <a:ext uri="{FF2B5EF4-FFF2-40B4-BE49-F238E27FC236}">
                  <a16:creationId xmlns:a16="http://schemas.microsoft.com/office/drawing/2014/main" id="{01F46C10-8D6F-3FED-1FAA-4F0A3FC7A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0" name="Line 16">
              <a:extLst>
                <a:ext uri="{FF2B5EF4-FFF2-40B4-BE49-F238E27FC236}">
                  <a16:creationId xmlns:a16="http://schemas.microsoft.com/office/drawing/2014/main" id="{AB957BC1-714F-ED72-0965-F4597D7E2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1" name="Line 17">
              <a:extLst>
                <a:ext uri="{FF2B5EF4-FFF2-40B4-BE49-F238E27FC236}">
                  <a16:creationId xmlns:a16="http://schemas.microsoft.com/office/drawing/2014/main" id="{3EEFC8DD-B25E-A670-8DA5-6F78F7D2B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2" name="Line 18">
              <a:extLst>
                <a:ext uri="{FF2B5EF4-FFF2-40B4-BE49-F238E27FC236}">
                  <a16:creationId xmlns:a16="http://schemas.microsoft.com/office/drawing/2014/main" id="{D54CAE84-6529-649E-56A8-EA9E6FA17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720"/>
              <a:ext cx="8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3" name="Line 19">
              <a:extLst>
                <a:ext uri="{FF2B5EF4-FFF2-40B4-BE49-F238E27FC236}">
                  <a16:creationId xmlns:a16="http://schemas.microsoft.com/office/drawing/2014/main" id="{986AD2FE-5174-3E6A-8E91-55C736C32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720"/>
              <a:ext cx="91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4" name="Line 20">
              <a:extLst>
                <a:ext uri="{FF2B5EF4-FFF2-40B4-BE49-F238E27FC236}">
                  <a16:creationId xmlns:a16="http://schemas.microsoft.com/office/drawing/2014/main" id="{B34E1231-0129-1DAD-CE53-1200C31AD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20"/>
              <a:ext cx="76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5" name="Text Box 21">
              <a:extLst>
                <a:ext uri="{FF2B5EF4-FFF2-40B4-BE49-F238E27FC236}">
                  <a16:creationId xmlns:a16="http://schemas.microsoft.com/office/drawing/2014/main" id="{F9F0C96F-0444-BAE1-1CAF-97C4B0DDF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7" y="613"/>
              <a:ext cx="253" cy="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42006" name="Text Box 22">
              <a:extLst>
                <a:ext uri="{FF2B5EF4-FFF2-40B4-BE49-F238E27FC236}">
                  <a16:creationId xmlns:a16="http://schemas.microsoft.com/office/drawing/2014/main" id="{AC46CFAF-8FA1-B8B6-4D4A-57169AC9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624"/>
              <a:ext cx="253" cy="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42007" name="Text Box 23">
              <a:extLst>
                <a:ext uri="{FF2B5EF4-FFF2-40B4-BE49-F238E27FC236}">
                  <a16:creationId xmlns:a16="http://schemas.microsoft.com/office/drawing/2014/main" id="{C18FEE3D-9D9D-A244-C326-0B00841DB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3" y="635"/>
              <a:ext cx="253" cy="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DBEADAD-85AD-0FC1-0B1C-097B7BD08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Digital Signals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16EE4EF-832A-6F8C-E16B-9AC7D129F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Digital Circuit (cont.)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Simplest version: 1-bit signal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Either high range (1) or low range (0)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With guard range between them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 strongly affected by noise or low quality circuit elements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Can make circuits simple, small, and fast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Easy to model and design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true table and other tools to analyze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gate as the basis</a:t>
            </a:r>
          </a:p>
          <a:p>
            <a:pPr lvl="2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87C5ED4-6A47-79CF-863A-36C06E098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Computing with Logic Gates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F43EEE9-49C3-4B45-0328-B149D94D1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3048000"/>
            <a:ext cx="8305800" cy="1220788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Outputs are Boolean functions of inputs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Not an assignment operation, just give the circuit a name 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Respond continuously to changes in inputs</a:t>
            </a:r>
          </a:p>
          <a:p>
            <a:pPr lvl="2">
              <a:lnSpc>
                <a:spcPct val="87000"/>
              </a:lnSpc>
            </a:pPr>
            <a:r>
              <a:rPr lang="en-US" altLang="zh-CN" sz="1800">
                <a:ea typeface="宋体" panose="02010600030101010101" pitchFamily="2" charset="-122"/>
              </a:rPr>
              <a:t>With some, small delay</a:t>
            </a:r>
          </a:p>
          <a:p>
            <a:pPr lvl="1">
              <a:lnSpc>
                <a:spcPct val="80000"/>
              </a:lnSpc>
            </a:pP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BC46F4FB-5494-C8A5-B4E8-9F809B8EE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4687888"/>
            <a:ext cx="51117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 anchor="ctr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 sz="2400">
              <a:latin typeface="Courier New" panose="02070309020205020404" pitchFamily="49" charset="0"/>
            </a:endParaRPr>
          </a:p>
        </p:txBody>
      </p:sp>
      <p:sp>
        <p:nvSpPr>
          <p:cNvPr id="46085" name="Rectangle 6">
            <a:extLst>
              <a:ext uri="{FF2B5EF4-FFF2-40B4-BE49-F238E27FC236}">
                <a16:creationId xmlns:a16="http://schemas.microsoft.com/office/drawing/2014/main" id="{406D1077-75F7-6957-7364-F07EDD543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5613400"/>
            <a:ext cx="51117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 anchor="ctr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 sz="2400">
              <a:latin typeface="Courier New" panose="02070309020205020404" pitchFamily="49" charset="0"/>
            </a:endParaRPr>
          </a:p>
        </p:txBody>
      </p:sp>
      <p:sp>
        <p:nvSpPr>
          <p:cNvPr id="46086" name="Line 7">
            <a:extLst>
              <a:ext uri="{FF2B5EF4-FFF2-40B4-BE49-F238E27FC236}">
                <a16:creationId xmlns:a16="http://schemas.microsoft.com/office/drawing/2014/main" id="{5C2055BB-580B-6354-D6E5-3D7CF6C53D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5775" y="4740275"/>
            <a:ext cx="0" cy="12969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46087" name="Line 8">
            <a:extLst>
              <a:ext uri="{FF2B5EF4-FFF2-40B4-BE49-F238E27FC236}">
                <a16:creationId xmlns:a16="http://schemas.microsoft.com/office/drawing/2014/main" id="{90335015-53F8-4E3D-E822-A1E28F6DC6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5775" y="6037263"/>
            <a:ext cx="51117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46088" name="Text Box 9">
            <a:extLst>
              <a:ext uri="{FF2B5EF4-FFF2-40B4-BE49-F238E27FC236}">
                <a16:creationId xmlns:a16="http://schemas.microsoft.com/office/drawing/2014/main" id="{FE9ABC57-3620-1930-E0A7-D2B2C9480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5197475"/>
            <a:ext cx="129698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/>
            <a:r>
              <a:rPr lang="en-US" altLang="zh-CN" sz="2400"/>
              <a:t>Voltage</a:t>
            </a:r>
          </a:p>
        </p:txBody>
      </p:sp>
      <p:sp>
        <p:nvSpPr>
          <p:cNvPr id="46089" name="Text Box 10">
            <a:extLst>
              <a:ext uri="{FF2B5EF4-FFF2-40B4-BE49-F238E27FC236}">
                <a16:creationId xmlns:a16="http://schemas.microsoft.com/office/drawing/2014/main" id="{4EF622F0-76DC-6419-0DAF-770340D8E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13" y="6113463"/>
            <a:ext cx="9191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sz="2400"/>
              <a:t>Time</a:t>
            </a:r>
          </a:p>
        </p:txBody>
      </p:sp>
      <p:sp>
        <p:nvSpPr>
          <p:cNvPr id="46090" name="Freeform 11">
            <a:extLst>
              <a:ext uri="{FF2B5EF4-FFF2-40B4-BE49-F238E27FC236}">
                <a16:creationId xmlns:a16="http://schemas.microsoft.com/office/drawing/2014/main" id="{95E3510C-F542-2F82-0C2B-8C4C7093F3C3}"/>
              </a:ext>
            </a:extLst>
          </p:cNvPr>
          <p:cNvSpPr>
            <a:spLocks/>
          </p:cNvSpPr>
          <p:nvPr/>
        </p:nvSpPr>
        <p:spPr bwMode="auto">
          <a:xfrm>
            <a:off x="1752600" y="4800600"/>
            <a:ext cx="5102225" cy="1116013"/>
          </a:xfrm>
          <a:custGeom>
            <a:avLst/>
            <a:gdLst>
              <a:gd name="T0" fmla="*/ 0 w 3216"/>
              <a:gd name="T1" fmla="*/ 2147483646 h 624"/>
              <a:gd name="T2" fmla="*/ 2147483646 w 3216"/>
              <a:gd name="T3" fmla="*/ 2147483646 h 624"/>
              <a:gd name="T4" fmla="*/ 2147483646 w 3216"/>
              <a:gd name="T5" fmla="*/ 0 h 624"/>
              <a:gd name="T6" fmla="*/ 2147483646 w 3216"/>
              <a:gd name="T7" fmla="*/ 0 h 624"/>
              <a:gd name="T8" fmla="*/ 2147483646 w 3216"/>
              <a:gd name="T9" fmla="*/ 2147483646 h 624"/>
              <a:gd name="T10" fmla="*/ 2147483646 w 3216"/>
              <a:gd name="T11" fmla="*/ 2147483646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16"/>
              <a:gd name="T19" fmla="*/ 0 h 624"/>
              <a:gd name="T20" fmla="*/ 3216 w 3216"/>
              <a:gd name="T21" fmla="*/ 624 h 6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16" h="624">
                <a:moveTo>
                  <a:pt x="0" y="624"/>
                </a:moveTo>
                <a:lnTo>
                  <a:pt x="912" y="624"/>
                </a:lnTo>
                <a:lnTo>
                  <a:pt x="1008" y="0"/>
                </a:lnTo>
                <a:lnTo>
                  <a:pt x="2448" y="0"/>
                </a:lnTo>
                <a:lnTo>
                  <a:pt x="2592" y="624"/>
                </a:lnTo>
                <a:lnTo>
                  <a:pt x="3216" y="624"/>
                </a:lnTo>
              </a:path>
            </a:pathLst>
          </a:custGeom>
          <a:noFill/>
          <a:ln w="28575" cap="rnd" cmpd="sng">
            <a:solidFill>
              <a:srgbClr val="FF0002"/>
            </a:solidFill>
            <a:prstDash val="sysDot"/>
            <a:round/>
            <a:headEnd type="non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46091" name="Text Box 12">
            <a:extLst>
              <a:ext uri="{FF2B5EF4-FFF2-40B4-BE49-F238E27FC236}">
                <a16:creationId xmlns:a16="http://schemas.microsoft.com/office/drawing/2014/main" id="{5453FBC0-B3CB-21CF-E4CF-3E4C612C5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5421313"/>
            <a:ext cx="4016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46092" name="Freeform 13">
            <a:extLst>
              <a:ext uri="{FF2B5EF4-FFF2-40B4-BE49-F238E27FC236}">
                <a16:creationId xmlns:a16="http://schemas.microsoft.com/office/drawing/2014/main" id="{DAD5CD15-FDBC-A2CD-66D0-406186BFF370}"/>
              </a:ext>
            </a:extLst>
          </p:cNvPr>
          <p:cNvSpPr>
            <a:spLocks/>
          </p:cNvSpPr>
          <p:nvPr/>
        </p:nvSpPr>
        <p:spPr bwMode="auto">
          <a:xfrm>
            <a:off x="1765300" y="4800600"/>
            <a:ext cx="5102225" cy="1116013"/>
          </a:xfrm>
          <a:custGeom>
            <a:avLst/>
            <a:gdLst>
              <a:gd name="T0" fmla="*/ 0 w 3216"/>
              <a:gd name="T1" fmla="*/ 0 h 624"/>
              <a:gd name="T2" fmla="*/ 2147483646 w 3216"/>
              <a:gd name="T3" fmla="*/ 0 h 624"/>
              <a:gd name="T4" fmla="*/ 2147483646 w 3216"/>
              <a:gd name="T5" fmla="*/ 2147483646 h 624"/>
              <a:gd name="T6" fmla="*/ 2147483646 w 3216"/>
              <a:gd name="T7" fmla="*/ 2147483646 h 624"/>
              <a:gd name="T8" fmla="*/ 2147483646 w 3216"/>
              <a:gd name="T9" fmla="*/ 2147483646 h 624"/>
              <a:gd name="T10" fmla="*/ 2147483646 w 3216"/>
              <a:gd name="T11" fmla="*/ 2147483646 h 624"/>
              <a:gd name="T12" fmla="*/ 2147483646 w 3216"/>
              <a:gd name="T13" fmla="*/ 2147483646 h 6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16"/>
              <a:gd name="T22" fmla="*/ 0 h 624"/>
              <a:gd name="T23" fmla="*/ 3216 w 3216"/>
              <a:gd name="T24" fmla="*/ 624 h 6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16" h="624">
                <a:moveTo>
                  <a:pt x="0" y="0"/>
                </a:moveTo>
                <a:lnTo>
                  <a:pt x="480" y="0"/>
                </a:lnTo>
                <a:lnTo>
                  <a:pt x="624" y="624"/>
                </a:lnTo>
                <a:lnTo>
                  <a:pt x="1440" y="624"/>
                </a:lnTo>
                <a:lnTo>
                  <a:pt x="1488" y="96"/>
                </a:lnTo>
                <a:lnTo>
                  <a:pt x="2160" y="96"/>
                </a:lnTo>
                <a:lnTo>
                  <a:pt x="3216" y="96"/>
                </a:lnTo>
              </a:path>
            </a:pathLst>
          </a:custGeom>
          <a:noFill/>
          <a:ln w="28575" cap="flat" cmpd="sng">
            <a:solidFill>
              <a:srgbClr val="00CC66"/>
            </a:solidFill>
            <a:prstDash val="sysDot"/>
            <a:round/>
            <a:headEnd type="non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46093" name="Text Box 14">
            <a:extLst>
              <a:ext uri="{FF2B5EF4-FFF2-40B4-BE49-F238E27FC236}">
                <a16:creationId xmlns:a16="http://schemas.microsoft.com/office/drawing/2014/main" id="{7E972022-3AF7-48C5-6F02-9F0129471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325" y="4505325"/>
            <a:ext cx="4016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46094" name="Line 15">
            <a:extLst>
              <a:ext uri="{FF2B5EF4-FFF2-40B4-BE49-F238E27FC236}">
                <a16:creationId xmlns:a16="http://schemas.microsoft.com/office/drawing/2014/main" id="{BC52208F-8C45-0115-509C-476224AA51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8925" y="4733925"/>
            <a:ext cx="53340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46095" name="Line 16">
            <a:extLst>
              <a:ext uri="{FF2B5EF4-FFF2-40B4-BE49-F238E27FC236}">
                <a16:creationId xmlns:a16="http://schemas.microsoft.com/office/drawing/2014/main" id="{8789A903-7445-1CB0-FDB9-2C7745599D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5125" y="5649913"/>
            <a:ext cx="53340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F76E8879-BFBF-93C4-88E8-A32EEF2CEF35}"/>
              </a:ext>
            </a:extLst>
          </p:cNvPr>
          <p:cNvGrpSpPr>
            <a:grpSpLocks/>
          </p:cNvGrpSpPr>
          <p:nvPr/>
        </p:nvGrpSpPr>
        <p:grpSpPr bwMode="auto">
          <a:xfrm>
            <a:off x="1803400" y="4191000"/>
            <a:ext cx="6275388" cy="1774825"/>
            <a:chOff x="1102" y="2747"/>
            <a:chExt cx="3948" cy="1116"/>
          </a:xfrm>
        </p:grpSpPr>
        <p:sp>
          <p:nvSpPr>
            <p:cNvPr id="46134" name="Freeform 18">
              <a:extLst>
                <a:ext uri="{FF2B5EF4-FFF2-40B4-BE49-F238E27FC236}">
                  <a16:creationId xmlns:a16="http://schemas.microsoft.com/office/drawing/2014/main" id="{0C03E6DA-8328-8D5C-9431-4ABC654C4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" y="3162"/>
              <a:ext cx="3162" cy="701"/>
            </a:xfrm>
            <a:custGeom>
              <a:avLst/>
              <a:gdLst>
                <a:gd name="T0" fmla="*/ 0 w 3216"/>
                <a:gd name="T1" fmla="*/ 350 h 720"/>
                <a:gd name="T2" fmla="*/ 1003 w 3216"/>
                <a:gd name="T3" fmla="*/ 350 h 720"/>
                <a:gd name="T4" fmla="*/ 1065 w 3216"/>
                <a:gd name="T5" fmla="*/ 0 h 720"/>
                <a:gd name="T6" fmla="*/ 1702 w 3216"/>
                <a:gd name="T7" fmla="*/ 0 h 720"/>
                <a:gd name="T8" fmla="*/ 1762 w 3216"/>
                <a:gd name="T9" fmla="*/ 350 h 720"/>
                <a:gd name="T10" fmla="*/ 2036 w 3216"/>
                <a:gd name="T11" fmla="*/ 35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16"/>
                <a:gd name="T19" fmla="*/ 0 h 720"/>
                <a:gd name="T20" fmla="*/ 3216 w 3216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16" h="720">
                  <a:moveTo>
                    <a:pt x="0" y="720"/>
                  </a:moveTo>
                  <a:lnTo>
                    <a:pt x="1584" y="720"/>
                  </a:lnTo>
                  <a:lnTo>
                    <a:pt x="1680" y="0"/>
                  </a:lnTo>
                  <a:lnTo>
                    <a:pt x="2688" y="0"/>
                  </a:lnTo>
                  <a:lnTo>
                    <a:pt x="2784" y="720"/>
                  </a:lnTo>
                  <a:lnTo>
                    <a:pt x="3216" y="72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35" name="Line 19">
              <a:extLst>
                <a:ext uri="{FF2B5EF4-FFF2-40B4-BE49-F238E27FC236}">
                  <a16:creationId xmlns:a16="http://schemas.microsoft.com/office/drawing/2014/main" id="{897640BC-CEBF-439D-C4E6-07DB6FA95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976"/>
              <a:ext cx="48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36" name="Text Box 20">
              <a:extLst>
                <a:ext uri="{FF2B5EF4-FFF2-40B4-BE49-F238E27FC236}">
                  <a16:creationId xmlns:a16="http://schemas.microsoft.com/office/drawing/2014/main" id="{2DE22D7C-E4A8-CF7D-C769-BB9707C6E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4" y="2747"/>
              <a:ext cx="81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/>
                <a:t>a </a:t>
              </a:r>
              <a:r>
                <a:rPr lang="en-US" altLang="zh-CN" sz="2400">
                  <a:latin typeface="Courier New" panose="02070309020205020404" pitchFamily="49" charset="0"/>
                </a:rPr>
                <a:t>&amp;&amp;</a:t>
              </a:r>
              <a:r>
                <a:rPr lang="en-US" altLang="zh-CN" sz="2400"/>
                <a:t> b</a:t>
              </a:r>
            </a:p>
          </p:txBody>
        </p:sp>
      </p:grpSp>
      <p:sp>
        <p:nvSpPr>
          <p:cNvPr id="393237" name="Line 21">
            <a:extLst>
              <a:ext uri="{FF2B5EF4-FFF2-40B4-BE49-F238E27FC236}">
                <a16:creationId xmlns:a16="http://schemas.microsoft.com/office/drawing/2014/main" id="{BF641E2D-270B-A687-7BFA-2048BCE8E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4648200"/>
            <a:ext cx="3048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393238" name="Line 22">
            <a:extLst>
              <a:ext uri="{FF2B5EF4-FFF2-40B4-BE49-F238E27FC236}">
                <a16:creationId xmlns:a16="http://schemas.microsoft.com/office/drawing/2014/main" id="{995B4F03-DD1D-D226-49FB-67375A948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6263" y="4648200"/>
            <a:ext cx="306387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393239" name="Text Box 23">
            <a:extLst>
              <a:ext uri="{FF2B5EF4-FFF2-40B4-BE49-F238E27FC236}">
                <a16:creationId xmlns:a16="http://schemas.microsoft.com/office/drawing/2014/main" id="{85D9ECA8-9B18-C5D2-39A1-18B55AE39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267200"/>
            <a:ext cx="13192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700">
                <a:solidFill>
                  <a:srgbClr val="FF0000"/>
                </a:solidFill>
              </a:rPr>
              <a:t>Rising Delay</a:t>
            </a:r>
          </a:p>
        </p:txBody>
      </p:sp>
      <p:sp>
        <p:nvSpPr>
          <p:cNvPr id="393240" name="Text Box 24">
            <a:extLst>
              <a:ext uri="{FF2B5EF4-FFF2-40B4-BE49-F238E27FC236}">
                <a16:creationId xmlns:a16="http://schemas.microsoft.com/office/drawing/2014/main" id="{4767E0E3-6E03-A9D6-8085-C917650C4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4259263"/>
            <a:ext cx="13795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700">
                <a:solidFill>
                  <a:srgbClr val="FF0000"/>
                </a:solidFill>
              </a:rPr>
              <a:t>Falling Delay</a:t>
            </a:r>
          </a:p>
        </p:txBody>
      </p:sp>
      <p:grpSp>
        <p:nvGrpSpPr>
          <p:cNvPr id="46101" name="Group 25">
            <a:extLst>
              <a:ext uri="{FF2B5EF4-FFF2-40B4-BE49-F238E27FC236}">
                <a16:creationId xmlns:a16="http://schemas.microsoft.com/office/drawing/2014/main" id="{A233FE89-5345-AC9A-CBA2-1AA2EC65934A}"/>
              </a:ext>
            </a:extLst>
          </p:cNvPr>
          <p:cNvGrpSpPr>
            <a:grpSpLocks/>
          </p:cNvGrpSpPr>
          <p:nvPr/>
        </p:nvGrpSpPr>
        <p:grpSpPr bwMode="auto">
          <a:xfrm>
            <a:off x="4181475" y="1960563"/>
            <a:ext cx="825500" cy="439737"/>
            <a:chOff x="2016" y="676"/>
            <a:chExt cx="520" cy="277"/>
          </a:xfrm>
        </p:grpSpPr>
        <p:sp>
          <p:nvSpPr>
            <p:cNvPr id="224" name="Line 13">
              <a:extLst>
                <a:ext uri="{FF2B5EF4-FFF2-40B4-BE49-F238E27FC236}">
                  <a16:creationId xmlns:a16="http://schemas.microsoft.com/office/drawing/2014/main" id="{914C6FC5-1B8E-DA06-6BFF-B9CF972CA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81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5" name="Line 14">
              <a:extLst>
                <a:ext uri="{FF2B5EF4-FFF2-40B4-BE49-F238E27FC236}">
                  <a16:creationId xmlns:a16="http://schemas.microsoft.com/office/drawing/2014/main" id="{76C7A526-49DA-5691-8BA1-CE4732CDA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90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6" name="Line 15">
              <a:extLst>
                <a:ext uri="{FF2B5EF4-FFF2-40B4-BE49-F238E27FC236}">
                  <a16:creationId xmlns:a16="http://schemas.microsoft.com/office/drawing/2014/main" id="{DDD94B99-6562-B381-605A-E471BC7A0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72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7" name="Freeform 16">
              <a:extLst>
                <a:ext uri="{FF2B5EF4-FFF2-40B4-BE49-F238E27FC236}">
                  <a16:creationId xmlns:a16="http://schemas.microsoft.com/office/drawing/2014/main" id="{D11D56D3-AD7E-A917-E43B-7C753A354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" y="676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8" name="Freeform 17">
              <a:extLst>
                <a:ext uri="{FF2B5EF4-FFF2-40B4-BE49-F238E27FC236}">
                  <a16:creationId xmlns:a16="http://schemas.microsoft.com/office/drawing/2014/main" id="{81846BFB-C308-3C8F-7F40-2B1449EFD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" y="676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102" name="Group 24">
            <a:extLst>
              <a:ext uri="{FF2B5EF4-FFF2-40B4-BE49-F238E27FC236}">
                <a16:creationId xmlns:a16="http://schemas.microsoft.com/office/drawing/2014/main" id="{E1DB11C7-F111-110C-AC71-E6E30738D97D}"/>
              </a:ext>
            </a:extLst>
          </p:cNvPr>
          <p:cNvGrpSpPr>
            <a:grpSpLocks/>
          </p:cNvGrpSpPr>
          <p:nvPr/>
        </p:nvGrpSpPr>
        <p:grpSpPr bwMode="auto">
          <a:xfrm>
            <a:off x="6543675" y="2030413"/>
            <a:ext cx="603250" cy="292100"/>
            <a:chOff x="3360" y="727"/>
            <a:chExt cx="380" cy="184"/>
          </a:xfrm>
        </p:grpSpPr>
        <p:sp>
          <p:nvSpPr>
            <p:cNvPr id="230" name="Line 18">
              <a:extLst>
                <a:ext uri="{FF2B5EF4-FFF2-40B4-BE49-F238E27FC236}">
                  <a16:creationId xmlns:a16="http://schemas.microsoft.com/office/drawing/2014/main" id="{9C0C48D8-E20C-62B5-D0C1-954A5FC6E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5" y="819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1" name="Freeform 19">
              <a:extLst>
                <a:ext uri="{FF2B5EF4-FFF2-40B4-BE49-F238E27FC236}">
                  <a16:creationId xmlns:a16="http://schemas.microsoft.com/office/drawing/2014/main" id="{1396A21E-0444-1C95-AF22-D14B29257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727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2" name="Freeform 20">
              <a:extLst>
                <a:ext uri="{FF2B5EF4-FFF2-40B4-BE49-F238E27FC236}">
                  <a16:creationId xmlns:a16="http://schemas.microsoft.com/office/drawing/2014/main" id="{3B9BF229-2D00-4DC1-4B18-29AD61A79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727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3" name="Freeform 21">
              <a:extLst>
                <a:ext uri="{FF2B5EF4-FFF2-40B4-BE49-F238E27FC236}">
                  <a16:creationId xmlns:a16="http://schemas.microsoft.com/office/drawing/2014/main" id="{00A06427-102D-1420-3F0E-D2612AE98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" y="793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4" name="Freeform 22">
              <a:extLst>
                <a:ext uri="{FF2B5EF4-FFF2-40B4-BE49-F238E27FC236}">
                  <a16:creationId xmlns:a16="http://schemas.microsoft.com/office/drawing/2014/main" id="{85F3BFC2-9974-F737-4F6C-62E38E129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" y="793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" name="Line 23">
              <a:extLst>
                <a:ext uri="{FF2B5EF4-FFF2-40B4-BE49-F238E27FC236}">
                  <a16:creationId xmlns:a16="http://schemas.microsoft.com/office/drawing/2014/main" id="{B59AE4C9-3B5E-3B11-0162-13D29989A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819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103" name="Group 28">
            <a:extLst>
              <a:ext uri="{FF2B5EF4-FFF2-40B4-BE49-F238E27FC236}">
                <a16:creationId xmlns:a16="http://schemas.microsoft.com/office/drawing/2014/main" id="{DAB2121B-42FE-3714-70E3-61CDE2CE4A41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960563"/>
            <a:ext cx="908050" cy="439737"/>
            <a:chOff x="912" y="676"/>
            <a:chExt cx="572" cy="277"/>
          </a:xfrm>
        </p:grpSpPr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FB44CA03-42F4-1658-F4C1-2B799E3D2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72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8" name="Line 7">
              <a:extLst>
                <a:ext uri="{FF2B5EF4-FFF2-40B4-BE49-F238E27FC236}">
                  <a16:creationId xmlns:a16="http://schemas.microsoft.com/office/drawing/2014/main" id="{198B5002-EC6B-21FE-D6BA-FF612194D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90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9" name="Line 8">
              <a:extLst>
                <a:ext uri="{FF2B5EF4-FFF2-40B4-BE49-F238E27FC236}">
                  <a16:creationId xmlns:a16="http://schemas.microsoft.com/office/drawing/2014/main" id="{E24378A7-D633-BBEE-4830-80F3D7D7F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81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8CD40400-FBCB-3EB9-0D1B-A722DD71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67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5496DD8-CDDF-6B5E-87F2-F2261E054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67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46104" name="Text Box 5">
            <a:extLst>
              <a:ext uri="{FF2B5EF4-FFF2-40B4-BE49-F238E27FC236}">
                <a16:creationId xmlns:a16="http://schemas.microsoft.com/office/drawing/2014/main" id="{5B14C2F2-23F9-B88D-872D-366706768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462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>
                <a:latin typeface="Helvetica" pitchFamily="2" charset="0"/>
              </a:rPr>
              <a:t>a</a:t>
            </a:r>
          </a:p>
        </p:txBody>
      </p:sp>
      <p:sp>
        <p:nvSpPr>
          <p:cNvPr id="46105" name="Text Box 11">
            <a:extLst>
              <a:ext uri="{FF2B5EF4-FFF2-40B4-BE49-F238E27FC236}">
                <a16:creationId xmlns:a16="http://schemas.microsoft.com/office/drawing/2014/main" id="{87C3A548-119A-3BE8-7BED-9E8C57842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1066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>
                <a:latin typeface="Helvetica" pitchFamily="2" charset="0"/>
              </a:rPr>
              <a:t>b</a:t>
            </a:r>
          </a:p>
        </p:txBody>
      </p:sp>
      <p:sp>
        <p:nvSpPr>
          <p:cNvPr id="46106" name="Text Box 12">
            <a:extLst>
              <a:ext uri="{FF2B5EF4-FFF2-40B4-BE49-F238E27FC236}">
                <a16:creationId xmlns:a16="http://schemas.microsoft.com/office/drawing/2014/main" id="{723475D8-D57A-4428-77D1-FF1E9621B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9866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>
                <a:latin typeface="Helvetica" pitchFamily="2" charset="0"/>
              </a:rPr>
              <a:t>out</a:t>
            </a:r>
          </a:p>
        </p:txBody>
      </p:sp>
      <p:sp>
        <p:nvSpPr>
          <p:cNvPr id="46107" name="Text Box 29">
            <a:extLst>
              <a:ext uri="{FF2B5EF4-FFF2-40B4-BE49-F238E27FC236}">
                <a16:creationId xmlns:a16="http://schemas.microsoft.com/office/drawing/2014/main" id="{571033E0-857D-84D5-D3F6-AE17F8F2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675" y="18145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>
                <a:latin typeface="Helvetica" pitchFamily="2" charset="0"/>
              </a:rPr>
              <a:t>a</a:t>
            </a:r>
          </a:p>
        </p:txBody>
      </p:sp>
      <p:sp>
        <p:nvSpPr>
          <p:cNvPr id="46108" name="Text Box 30">
            <a:extLst>
              <a:ext uri="{FF2B5EF4-FFF2-40B4-BE49-F238E27FC236}">
                <a16:creationId xmlns:a16="http://schemas.microsoft.com/office/drawing/2014/main" id="{DCB005B3-AF14-A787-116D-77C044C72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675" y="20748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>
                <a:latin typeface="Helvetica" pitchFamily="2" charset="0"/>
              </a:rPr>
              <a:t>b</a:t>
            </a:r>
          </a:p>
        </p:txBody>
      </p:sp>
      <p:sp>
        <p:nvSpPr>
          <p:cNvPr id="46109" name="Text Box 31">
            <a:extLst>
              <a:ext uri="{FF2B5EF4-FFF2-40B4-BE49-F238E27FC236}">
                <a16:creationId xmlns:a16="http://schemas.microsoft.com/office/drawing/2014/main" id="{2A1D27B0-0D78-F74C-7773-8983EB917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196691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>
                <a:latin typeface="Helvetica" pitchFamily="2" charset="0"/>
              </a:rPr>
              <a:t>out</a:t>
            </a:r>
          </a:p>
        </p:txBody>
      </p:sp>
      <p:sp>
        <p:nvSpPr>
          <p:cNvPr id="46110" name="Text Box 32">
            <a:extLst>
              <a:ext uri="{FF2B5EF4-FFF2-40B4-BE49-F238E27FC236}">
                <a16:creationId xmlns:a16="http://schemas.microsoft.com/office/drawing/2014/main" id="{F0F0B16F-B5EB-9F39-BFF6-0AD2E6105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5" y="19542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>
                <a:latin typeface="Helvetica" pitchFamily="2" charset="0"/>
              </a:rPr>
              <a:t>a</a:t>
            </a:r>
          </a:p>
        </p:txBody>
      </p:sp>
      <p:sp>
        <p:nvSpPr>
          <p:cNvPr id="46111" name="Text Box 33">
            <a:extLst>
              <a:ext uri="{FF2B5EF4-FFF2-40B4-BE49-F238E27FC236}">
                <a16:creationId xmlns:a16="http://schemas.microsoft.com/office/drawing/2014/main" id="{08CADB16-67F3-C456-19A4-D8628A081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195421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>
                <a:latin typeface="Helvetica" pitchFamily="2" charset="0"/>
              </a:rPr>
              <a:t>out</a:t>
            </a:r>
          </a:p>
        </p:txBody>
      </p:sp>
      <p:sp>
        <p:nvSpPr>
          <p:cNvPr id="46112" name="Text Box 35">
            <a:extLst>
              <a:ext uri="{FF2B5EF4-FFF2-40B4-BE49-F238E27FC236}">
                <a16:creationId xmlns:a16="http://schemas.microsoft.com/office/drawing/2014/main" id="{2FED000B-516C-F483-C488-45499BEC0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411413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00">
                <a:latin typeface="Helvetica" pitchFamily="2" charset="0"/>
              </a:rPr>
              <a:t>out = a </a:t>
            </a:r>
            <a:r>
              <a:rPr lang="en-US" altLang="zh-CN" sz="1600">
                <a:latin typeface="Courier New" panose="02070309020205020404" pitchFamily="49" charset="0"/>
              </a:rPr>
              <a:t>&amp;&amp;</a:t>
            </a:r>
            <a:r>
              <a:rPr lang="en-US" altLang="zh-CN" sz="1600">
                <a:latin typeface="Helvetica" pitchFamily="2" charset="0"/>
              </a:rPr>
              <a:t> b</a:t>
            </a:r>
          </a:p>
        </p:txBody>
      </p:sp>
      <p:sp>
        <p:nvSpPr>
          <p:cNvPr id="46113" name="Text Box 36">
            <a:extLst>
              <a:ext uri="{FF2B5EF4-FFF2-40B4-BE49-F238E27FC236}">
                <a16:creationId xmlns:a16="http://schemas.microsoft.com/office/drawing/2014/main" id="{92D6E0F3-7AD0-E2D7-5C3D-3260B6D59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5" y="2411413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00">
                <a:latin typeface="Helvetica" pitchFamily="2" charset="0"/>
              </a:rPr>
              <a:t>out = a </a:t>
            </a:r>
            <a:r>
              <a:rPr lang="en-US" altLang="zh-CN" sz="1600">
                <a:latin typeface="Courier New" panose="02070309020205020404" pitchFamily="49" charset="0"/>
              </a:rPr>
              <a:t>||</a:t>
            </a:r>
            <a:r>
              <a:rPr lang="en-US" altLang="zh-CN" sz="1600">
                <a:latin typeface="Helvetica" pitchFamily="2" charset="0"/>
              </a:rPr>
              <a:t> b</a:t>
            </a:r>
          </a:p>
        </p:txBody>
      </p:sp>
      <p:sp>
        <p:nvSpPr>
          <p:cNvPr id="46114" name="Text Box 37">
            <a:extLst>
              <a:ext uri="{FF2B5EF4-FFF2-40B4-BE49-F238E27FC236}">
                <a16:creationId xmlns:a16="http://schemas.microsoft.com/office/drawing/2014/main" id="{6E4E5B92-A9CD-C509-4592-64FC4DF56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2411413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00">
                <a:latin typeface="Helvetica" pitchFamily="2" charset="0"/>
              </a:rPr>
              <a:t>out = </a:t>
            </a:r>
            <a:r>
              <a:rPr lang="en-US" altLang="zh-CN" sz="1600">
                <a:latin typeface="Courier New" panose="02070309020205020404" pitchFamily="49" charset="0"/>
              </a:rPr>
              <a:t>!</a:t>
            </a:r>
            <a:r>
              <a:rPr lang="en-US" altLang="zh-CN" sz="1600">
                <a:latin typeface="Helvetica" pitchFamily="2" charset="0"/>
              </a:rPr>
              <a:t>a</a:t>
            </a:r>
          </a:p>
        </p:txBody>
      </p:sp>
      <p:sp>
        <p:nvSpPr>
          <p:cNvPr id="46115" name="Text Box 38">
            <a:extLst>
              <a:ext uri="{FF2B5EF4-FFF2-40B4-BE49-F238E27FC236}">
                <a16:creationId xmlns:a16="http://schemas.microsoft.com/office/drawing/2014/main" id="{F75AD836-8A89-EA56-5EEF-64550B8AA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497013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00">
                <a:latin typeface="Helvetica" pitchFamily="2" charset="0"/>
              </a:rPr>
              <a:t>And</a:t>
            </a:r>
          </a:p>
        </p:txBody>
      </p:sp>
      <p:sp>
        <p:nvSpPr>
          <p:cNvPr id="46116" name="Text Box 39">
            <a:extLst>
              <a:ext uri="{FF2B5EF4-FFF2-40B4-BE49-F238E27FC236}">
                <a16:creationId xmlns:a16="http://schemas.microsoft.com/office/drawing/2014/main" id="{A6F488C6-C97B-E469-46B7-DCACD9986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5" y="1497013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00">
                <a:latin typeface="Helvetica" pitchFamily="2" charset="0"/>
              </a:rPr>
              <a:t>Or</a:t>
            </a:r>
          </a:p>
        </p:txBody>
      </p:sp>
      <p:sp>
        <p:nvSpPr>
          <p:cNvPr id="46117" name="Text Box 40">
            <a:extLst>
              <a:ext uri="{FF2B5EF4-FFF2-40B4-BE49-F238E27FC236}">
                <a16:creationId xmlns:a16="http://schemas.microsoft.com/office/drawing/2014/main" id="{988F6571-9911-849F-9D07-CADD333B3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1497013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00">
                <a:latin typeface="Helvetica" pitchFamily="2" charset="0"/>
              </a:rPr>
              <a:t>Not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39" grpId="0"/>
      <p:bldP spid="3932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0E7348E-6B66-D241-7BF9-1BF47729D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Overview of Logic Design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BAEFAB7-FCD7-A033-5929-DC6D046A7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619250"/>
            <a:ext cx="8305800" cy="4419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>
                <a:ea typeface="宋体" panose="02010600030101010101" pitchFamily="2" charset="-122"/>
              </a:rPr>
              <a:t>Electronic circuits are used to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Compute functions on bits (computational logic)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Store bits in different kind of memory elements (memory elements)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Clock Signals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Are used to regulate updating of the memory elements</a:t>
            </a:r>
          </a:p>
        </p:txBody>
      </p:sp>
      <p:grpSp>
        <p:nvGrpSpPr>
          <p:cNvPr id="48132" name="组合 19">
            <a:extLst>
              <a:ext uri="{FF2B5EF4-FFF2-40B4-BE49-F238E27FC236}">
                <a16:creationId xmlns:a16="http://schemas.microsoft.com/office/drawing/2014/main" id="{352B56C5-7E7E-EF50-62B5-EC55E7005902}"/>
              </a:ext>
            </a:extLst>
          </p:cNvPr>
          <p:cNvGrpSpPr>
            <a:grpSpLocks/>
          </p:cNvGrpSpPr>
          <p:nvPr/>
        </p:nvGrpSpPr>
        <p:grpSpPr bwMode="auto">
          <a:xfrm>
            <a:off x="-152400" y="4486275"/>
            <a:ext cx="8845550" cy="1763713"/>
            <a:chOff x="-234538" y="4965737"/>
            <a:chExt cx="8845138" cy="1763613"/>
          </a:xfrm>
        </p:grpSpPr>
        <p:sp>
          <p:nvSpPr>
            <p:cNvPr id="48133" name="Freeform 28">
              <a:extLst>
                <a:ext uri="{FF2B5EF4-FFF2-40B4-BE49-F238E27FC236}">
                  <a16:creationId xmlns:a16="http://schemas.microsoft.com/office/drawing/2014/main" id="{081CB61C-3304-E174-23F6-57E91E031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5419880"/>
              <a:ext cx="2616200" cy="592179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4" name="Freeform 29">
              <a:extLst>
                <a:ext uri="{FF2B5EF4-FFF2-40B4-BE49-F238E27FC236}">
                  <a16:creationId xmlns:a16="http://schemas.microsoft.com/office/drawing/2014/main" id="{4A035FEB-0E53-695A-A1DE-A8E5B3E26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133" y="5419880"/>
              <a:ext cx="2616200" cy="592179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5" name="Freeform 30">
              <a:extLst>
                <a:ext uri="{FF2B5EF4-FFF2-40B4-BE49-F238E27FC236}">
                  <a16:creationId xmlns:a16="http://schemas.microsoft.com/office/drawing/2014/main" id="{114BB1C3-3648-3F2B-A8A4-9B61C6DAD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267" y="5419880"/>
              <a:ext cx="2616200" cy="592179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Freeform 31">
              <a:extLst>
                <a:ext uri="{FF2B5EF4-FFF2-40B4-BE49-F238E27FC236}">
                  <a16:creationId xmlns:a16="http://schemas.microsoft.com/office/drawing/2014/main" id="{2E514B1D-102B-4BE5-E60A-E86D7C1B9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0" y="5419880"/>
              <a:ext cx="2616200" cy="592179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Rectangle 46">
              <a:extLst>
                <a:ext uri="{FF2B5EF4-FFF2-40B4-BE49-F238E27FC236}">
                  <a16:creationId xmlns:a16="http://schemas.microsoft.com/office/drawing/2014/main" id="{AE2CA3EB-BF3F-0553-394B-4C547418F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4538" y="4965737"/>
              <a:ext cx="3739737" cy="77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0" lvl="2" algn="r">
                <a:buFontTx/>
                <a:buNone/>
              </a:pPr>
              <a:r>
                <a:rPr lang="en-US" altLang="zh-CN"/>
                <a:t>Clock : a periodic signal</a:t>
              </a:r>
            </a:p>
            <a:p>
              <a:pPr algn="r">
                <a:buFontTx/>
                <a:buNone/>
              </a:pPr>
              <a:endParaRPr lang="en-US" altLang="zh-CN" sz="2000"/>
            </a:p>
          </p:txBody>
        </p:sp>
        <p:sp>
          <p:nvSpPr>
            <p:cNvPr id="48138" name="TextBox 25">
              <a:extLst>
                <a:ext uri="{FF2B5EF4-FFF2-40B4-BE49-F238E27FC236}">
                  <a16:creationId xmlns:a16="http://schemas.microsoft.com/office/drawing/2014/main" id="{4DA5593D-CF28-EC9B-185C-9FF99462F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275" y="6019800"/>
              <a:ext cx="96372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Rising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edge</a:t>
              </a:r>
              <a:endParaRPr lang="zh-CN" altLang="en-US" sz="2000"/>
            </a:p>
          </p:txBody>
        </p:sp>
        <p:cxnSp>
          <p:nvCxnSpPr>
            <p:cNvPr id="48139" name="直接箭头连接符 26">
              <a:extLst>
                <a:ext uri="{FF2B5EF4-FFF2-40B4-BE49-F238E27FC236}">
                  <a16:creationId xmlns:a16="http://schemas.microsoft.com/office/drawing/2014/main" id="{4B1EC04B-0763-EC5D-2D26-9257251652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250" y="5486400"/>
              <a:ext cx="0" cy="381000"/>
            </a:xfrm>
            <a:prstGeom prst="straightConnector1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0" name="直接箭头连接符 27">
              <a:extLst>
                <a:ext uri="{FF2B5EF4-FFF2-40B4-BE49-F238E27FC236}">
                  <a16:creationId xmlns:a16="http://schemas.microsoft.com/office/drawing/2014/main" id="{5BA24DB5-6D08-5DBC-A649-137097DC63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98075" y="5486400"/>
              <a:ext cx="0" cy="457200"/>
            </a:xfrm>
            <a:prstGeom prst="straightConnector1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41" name="TextBox 28">
              <a:extLst>
                <a:ext uri="{FF2B5EF4-FFF2-40B4-BE49-F238E27FC236}">
                  <a16:creationId xmlns:a16="http://schemas.microsoft.com/office/drawing/2014/main" id="{F92D359E-4AB1-0198-ADD4-A8F373376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8275" y="6021464"/>
              <a:ext cx="10070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falling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edge</a:t>
              </a:r>
              <a:endParaRPr lang="zh-CN" altLang="en-US" sz="2000"/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0">
            <a:extLst>
              <a:ext uri="{FF2B5EF4-FFF2-40B4-BE49-F238E27FC236}">
                <a16:creationId xmlns:a16="http://schemas.microsoft.com/office/drawing/2014/main" id="{9977788C-AA9C-A540-7D9F-251433EF99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FF48A-82B0-5742-81A3-63E7D06539E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FF18D47-2054-06E9-564D-48C405F011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Combinational Circuits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6B92A5D-32ED-FD99-DBA4-09C827515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Combinational Circuits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521DCBE-F497-696C-FF59-F59FAA938A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4572000"/>
            <a:ext cx="8024813" cy="194151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Acyclic Network of Logic Gates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Continuously responds to changes on inputs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Outputs become (after some delay) Boolean functions of inputs</a:t>
            </a: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99F55D6C-A6EF-8D96-03C1-2ADC0A98FC1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397000"/>
            <a:ext cx="6607175" cy="3098800"/>
            <a:chOff x="868" y="672"/>
            <a:chExt cx="4157" cy="1948"/>
          </a:xfrm>
        </p:grpSpPr>
        <p:sp>
          <p:nvSpPr>
            <p:cNvPr id="52229" name="Rectangle 5">
              <a:extLst>
                <a:ext uri="{FF2B5EF4-FFF2-40B4-BE49-F238E27FC236}">
                  <a16:creationId xmlns:a16="http://schemas.microsoft.com/office/drawing/2014/main" id="{62838DFD-1D8D-F8D8-B1AB-02E2538E8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968"/>
              <a:ext cx="1579" cy="1652"/>
            </a:xfrm>
            <a:prstGeom prst="rect">
              <a:avLst/>
            </a:prstGeom>
            <a:solidFill>
              <a:srgbClr val="FCFEB9">
                <a:alpha val="50195"/>
              </a:srgbClr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zh-CN" altLang="en-US" sz="2400"/>
            </a:p>
          </p:txBody>
        </p:sp>
        <p:pic>
          <p:nvPicPr>
            <p:cNvPr id="52230" name="Picture 6">
              <a:extLst>
                <a:ext uri="{FF2B5EF4-FFF2-40B4-BE49-F238E27FC236}">
                  <a16:creationId xmlns:a16="http://schemas.microsoft.com/office/drawing/2014/main" id="{867530EC-CB70-9EE0-B624-918FCFB2A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" y="1113"/>
              <a:ext cx="3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</p:pic>
        <p:pic>
          <p:nvPicPr>
            <p:cNvPr id="52231" name="Picture 7">
              <a:extLst>
                <a:ext uri="{FF2B5EF4-FFF2-40B4-BE49-F238E27FC236}">
                  <a16:creationId xmlns:a16="http://schemas.microsoft.com/office/drawing/2014/main" id="{B3C370A0-DC96-3A9C-3053-4515A371F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2256"/>
              <a:ext cx="30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</p:pic>
        <p:pic>
          <p:nvPicPr>
            <p:cNvPr id="52232" name="Picture 8">
              <a:extLst>
                <a:ext uri="{FF2B5EF4-FFF2-40B4-BE49-F238E27FC236}">
                  <a16:creationId xmlns:a16="http://schemas.microsoft.com/office/drawing/2014/main" id="{72620421-4045-3A10-1860-0043F5277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2182"/>
              <a:ext cx="39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</p:pic>
        <p:pic>
          <p:nvPicPr>
            <p:cNvPr id="52233" name="Picture 9">
              <a:extLst>
                <a:ext uri="{FF2B5EF4-FFF2-40B4-BE49-F238E27FC236}">
                  <a16:creationId xmlns:a16="http://schemas.microsoft.com/office/drawing/2014/main" id="{336E7BD7-2857-EF6F-51D1-0CAD4FEFED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1488"/>
              <a:ext cx="3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</p:pic>
        <p:pic>
          <p:nvPicPr>
            <p:cNvPr id="52234" name="Picture 10">
              <a:extLst>
                <a:ext uri="{FF2B5EF4-FFF2-40B4-BE49-F238E27FC236}">
                  <a16:creationId xmlns:a16="http://schemas.microsoft.com/office/drawing/2014/main" id="{D23A839A-0804-F906-EB4C-4018CED22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1" y="1488"/>
              <a:ext cx="35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</p:pic>
        <p:pic>
          <p:nvPicPr>
            <p:cNvPr id="52235" name="Picture 11">
              <a:extLst>
                <a:ext uri="{FF2B5EF4-FFF2-40B4-BE49-F238E27FC236}">
                  <a16:creationId xmlns:a16="http://schemas.microsoft.com/office/drawing/2014/main" id="{7C7A7913-73F0-C88E-2CEB-3E0690F98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1794"/>
              <a:ext cx="35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</p:pic>
        <p:pic>
          <p:nvPicPr>
            <p:cNvPr id="52236" name="Picture 12">
              <a:extLst>
                <a:ext uri="{FF2B5EF4-FFF2-40B4-BE49-F238E27FC236}">
                  <a16:creationId xmlns:a16="http://schemas.microsoft.com/office/drawing/2014/main" id="{D70B279F-0698-8C39-1445-3109FC3BA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" y="1905"/>
              <a:ext cx="43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</p:pic>
        <p:pic>
          <p:nvPicPr>
            <p:cNvPr id="52237" name="Picture 13">
              <a:extLst>
                <a:ext uri="{FF2B5EF4-FFF2-40B4-BE49-F238E27FC236}">
                  <a16:creationId xmlns:a16="http://schemas.microsoft.com/office/drawing/2014/main" id="{A3DEFA84-1BC7-2CE5-DAF9-B71A358EB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9" y="1152"/>
              <a:ext cx="41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</p:pic>
        <p:sp>
          <p:nvSpPr>
            <p:cNvPr id="52238" name="Line 14">
              <a:extLst>
                <a:ext uri="{FF2B5EF4-FFF2-40B4-BE49-F238E27FC236}">
                  <a16:creationId xmlns:a16="http://schemas.microsoft.com/office/drawing/2014/main" id="{3DB0BF7B-8030-E42C-5BD2-28EDBE8D6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9" name="Line 15">
              <a:extLst>
                <a:ext uri="{FF2B5EF4-FFF2-40B4-BE49-F238E27FC236}">
                  <a16:creationId xmlns:a16="http://schemas.microsoft.com/office/drawing/2014/main" id="{5B1F7ABD-8FB9-1701-2373-CBD3B4E6B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0" name="Line 16">
              <a:extLst>
                <a:ext uri="{FF2B5EF4-FFF2-40B4-BE49-F238E27FC236}">
                  <a16:creationId xmlns:a16="http://schemas.microsoft.com/office/drawing/2014/main" id="{EDF7A34F-9797-2F92-D4BD-5F7AB0A3B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48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1" name="Line 17">
              <a:extLst>
                <a:ext uri="{FF2B5EF4-FFF2-40B4-BE49-F238E27FC236}">
                  <a16:creationId xmlns:a16="http://schemas.microsoft.com/office/drawing/2014/main" id="{415A102E-0DA2-2AC4-A826-AA02C3E0E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2" name="Line 18">
              <a:extLst>
                <a:ext uri="{FF2B5EF4-FFF2-40B4-BE49-F238E27FC236}">
                  <a16:creationId xmlns:a16="http://schemas.microsoft.com/office/drawing/2014/main" id="{8E140F0A-2503-883C-CB44-D7E75D0D2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87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3" name="Line 19">
              <a:extLst>
                <a:ext uri="{FF2B5EF4-FFF2-40B4-BE49-F238E27FC236}">
                  <a16:creationId xmlns:a16="http://schemas.microsoft.com/office/drawing/2014/main" id="{3813FD8A-F95E-5EA8-EE99-451519FB7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06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4" name="Line 20">
              <a:extLst>
                <a:ext uri="{FF2B5EF4-FFF2-40B4-BE49-F238E27FC236}">
                  <a16:creationId xmlns:a16="http://schemas.microsoft.com/office/drawing/2014/main" id="{B8C1D59F-4DDB-55A5-1EE9-9E39C7C12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5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5" name="Line 21">
              <a:extLst>
                <a:ext uri="{FF2B5EF4-FFF2-40B4-BE49-F238E27FC236}">
                  <a16:creationId xmlns:a16="http://schemas.microsoft.com/office/drawing/2014/main" id="{DC630869-4079-1C91-3EA2-27CE74E8B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4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6" name="Line 22">
              <a:extLst>
                <a:ext uri="{FF2B5EF4-FFF2-40B4-BE49-F238E27FC236}">
                  <a16:creationId xmlns:a16="http://schemas.microsoft.com/office/drawing/2014/main" id="{6394A59E-261F-4C60-9076-EBC07877F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1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7" name="Line 23">
              <a:extLst>
                <a:ext uri="{FF2B5EF4-FFF2-40B4-BE49-F238E27FC236}">
                  <a16:creationId xmlns:a16="http://schemas.microsoft.com/office/drawing/2014/main" id="{91361321-3258-5713-81F2-2368E03FE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8" name="Line 24">
              <a:extLst>
                <a:ext uri="{FF2B5EF4-FFF2-40B4-BE49-F238E27FC236}">
                  <a16:creationId xmlns:a16="http://schemas.microsoft.com/office/drawing/2014/main" id="{FE0F7043-05B6-2EA7-6ED3-696DDBD39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48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9" name="Line 25">
              <a:extLst>
                <a:ext uri="{FF2B5EF4-FFF2-40B4-BE49-F238E27FC236}">
                  <a16:creationId xmlns:a16="http://schemas.microsoft.com/office/drawing/2014/main" id="{BDBE3B46-4436-EA13-8727-DB4AF38B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6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0" name="Line 26">
              <a:extLst>
                <a:ext uri="{FF2B5EF4-FFF2-40B4-BE49-F238E27FC236}">
                  <a16:creationId xmlns:a16="http://schemas.microsoft.com/office/drawing/2014/main" id="{4B1947FD-F271-3764-AFF9-204F2F9A5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87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1" name="Line 27">
              <a:extLst>
                <a:ext uri="{FF2B5EF4-FFF2-40B4-BE49-F238E27FC236}">
                  <a16:creationId xmlns:a16="http://schemas.microsoft.com/office/drawing/2014/main" id="{CD2ECC6C-2ED0-D742-1BEB-D3406704C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06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2" name="Line 28">
              <a:extLst>
                <a:ext uri="{FF2B5EF4-FFF2-40B4-BE49-F238E27FC236}">
                  <a16:creationId xmlns:a16="http://schemas.microsoft.com/office/drawing/2014/main" id="{94360560-D5D2-F827-586E-E566799E9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25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3" name="Line 29">
              <a:extLst>
                <a:ext uri="{FF2B5EF4-FFF2-40B4-BE49-F238E27FC236}">
                  <a16:creationId xmlns:a16="http://schemas.microsoft.com/office/drawing/2014/main" id="{728539FD-9F86-3BAE-D75D-60EB98036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4" name="Text Box 30">
              <a:extLst>
                <a:ext uri="{FF2B5EF4-FFF2-40B4-BE49-F238E27FC236}">
                  <a16:creationId xmlns:a16="http://schemas.microsoft.com/office/drawing/2014/main" id="{00D1F3C3-D20D-582C-EE20-70007211A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672"/>
              <a:ext cx="157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Acyclic Network</a:t>
              </a:r>
            </a:p>
          </p:txBody>
        </p:sp>
        <p:sp>
          <p:nvSpPr>
            <p:cNvPr id="52255" name="Text Box 31">
              <a:extLst>
                <a:ext uri="{FF2B5EF4-FFF2-40B4-BE49-F238E27FC236}">
                  <a16:creationId xmlns:a16="http://schemas.microsoft.com/office/drawing/2014/main" id="{950E75C2-8005-ADA2-C815-02A11439F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" y="1536"/>
              <a:ext cx="58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Inputs</a:t>
              </a:r>
            </a:p>
          </p:txBody>
        </p:sp>
        <p:sp>
          <p:nvSpPr>
            <p:cNvPr id="52256" name="Text Box 32">
              <a:extLst>
                <a:ext uri="{FF2B5EF4-FFF2-40B4-BE49-F238E27FC236}">
                  <a16:creationId xmlns:a16="http://schemas.microsoft.com/office/drawing/2014/main" id="{8A8001AD-25CE-E371-372A-88EEF8390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1536"/>
              <a:ext cx="73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Outputs</a:t>
              </a: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972EB00-634D-39A1-60E1-BF704421A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 Equality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BD70568-70A2-DBEA-3E50-83B10219F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3695700"/>
            <a:ext cx="8305800" cy="2857500"/>
          </a:xfrm>
        </p:spPr>
        <p:txBody>
          <a:bodyPr/>
          <a:lstStyle/>
          <a:p>
            <a:pPr lvl="1"/>
            <a:r>
              <a:rPr lang="en-US" altLang="zh-CN">
                <a:ea typeface="宋体" panose="02010600030101010101" pitchFamily="2" charset="-122"/>
              </a:rPr>
              <a:t>Generate 1 if a and b are equal</a:t>
            </a:r>
          </a:p>
          <a:p>
            <a:r>
              <a:rPr lang="en-US" altLang="zh-CN">
                <a:ea typeface="宋体" panose="02010600030101010101" pitchFamily="2" charset="-122"/>
              </a:rPr>
              <a:t>Hardware Control Language (HCL)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Very simple hardware description language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Boolean operations have syntax similar to C logical operations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We’ll use it to describe control logic for processors</a:t>
            </a:r>
          </a:p>
        </p:txBody>
      </p:sp>
      <p:grpSp>
        <p:nvGrpSpPr>
          <p:cNvPr id="54276" name="Group 4">
            <a:extLst>
              <a:ext uri="{FF2B5EF4-FFF2-40B4-BE49-F238E27FC236}">
                <a16:creationId xmlns:a16="http://schemas.microsoft.com/office/drawing/2014/main" id="{81B2D5B4-19E9-2551-97BF-70A58475E61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4337050" cy="1985963"/>
            <a:chOff x="337" y="960"/>
            <a:chExt cx="2729" cy="1248"/>
          </a:xfrm>
        </p:grpSpPr>
        <p:sp>
          <p:nvSpPr>
            <p:cNvPr id="54279" name="Rectangle 5">
              <a:extLst>
                <a:ext uri="{FF2B5EF4-FFF2-40B4-BE49-F238E27FC236}">
                  <a16:creationId xmlns:a16="http://schemas.microsoft.com/office/drawing/2014/main" id="{220BE639-9AAB-F722-94E3-5D93F8A5C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960"/>
              <a:ext cx="1776" cy="12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Ctr="1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Bit equal</a:t>
              </a:r>
            </a:p>
          </p:txBody>
        </p:sp>
        <p:sp>
          <p:nvSpPr>
            <p:cNvPr id="54280" name="Freeform 6">
              <a:extLst>
                <a:ext uri="{FF2B5EF4-FFF2-40B4-BE49-F238E27FC236}">
                  <a16:creationId xmlns:a16="http://schemas.microsoft.com/office/drawing/2014/main" id="{B36DA6C8-B667-2EDA-AC63-679AB7FF947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777" y="1344"/>
              <a:ext cx="336" cy="192"/>
            </a:xfrm>
            <a:custGeom>
              <a:avLst/>
              <a:gdLst>
                <a:gd name="T0" fmla="*/ 0 w 336"/>
                <a:gd name="T1" fmla="*/ 2147483646 h 96"/>
                <a:gd name="T2" fmla="*/ 144 w 336"/>
                <a:gd name="T3" fmla="*/ 2147483646 h 96"/>
                <a:gd name="T4" fmla="*/ 144 w 336"/>
                <a:gd name="T5" fmla="*/ 0 h 96"/>
                <a:gd name="T6" fmla="*/ 33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1" name="Freeform 7">
              <a:extLst>
                <a:ext uri="{FF2B5EF4-FFF2-40B4-BE49-F238E27FC236}">
                  <a16:creationId xmlns:a16="http://schemas.microsoft.com/office/drawing/2014/main" id="{DDDC9FEA-D542-7A6E-E1BC-CC9700D45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" y="1728"/>
              <a:ext cx="336" cy="192"/>
            </a:xfrm>
            <a:custGeom>
              <a:avLst/>
              <a:gdLst>
                <a:gd name="T0" fmla="*/ 0 w 336"/>
                <a:gd name="T1" fmla="*/ 2147483646 h 96"/>
                <a:gd name="T2" fmla="*/ 144 w 336"/>
                <a:gd name="T3" fmla="*/ 2147483646 h 96"/>
                <a:gd name="T4" fmla="*/ 144 w 336"/>
                <a:gd name="T5" fmla="*/ 0 h 96"/>
                <a:gd name="T6" fmla="*/ 33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2" name="Line 8">
              <a:extLst>
                <a:ext uri="{FF2B5EF4-FFF2-40B4-BE49-F238E27FC236}">
                  <a16:creationId xmlns:a16="http://schemas.microsoft.com/office/drawing/2014/main" id="{79675D0E-A9A7-E2F1-67E4-B833B9565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2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3" name="Freeform 9">
              <a:extLst>
                <a:ext uri="{FF2B5EF4-FFF2-40B4-BE49-F238E27FC236}">
                  <a16:creationId xmlns:a16="http://schemas.microsoft.com/office/drawing/2014/main" id="{00C90055-78F8-0F9D-0960-CD79D0F69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4" name="Freeform 10">
              <a:extLst>
                <a:ext uri="{FF2B5EF4-FFF2-40B4-BE49-F238E27FC236}">
                  <a16:creationId xmlns:a16="http://schemas.microsoft.com/office/drawing/2014/main" id="{32FEEC2A-7997-8F6F-32E0-AD5132E58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" name="Line 11">
              <a:extLst>
                <a:ext uri="{FF2B5EF4-FFF2-40B4-BE49-F238E27FC236}">
                  <a16:creationId xmlns:a16="http://schemas.microsoft.com/office/drawing/2014/main" id="{379BA30B-FA97-8476-64C2-CD1EA536A8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202" y="17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Freeform 12">
              <a:extLst>
                <a:ext uri="{FF2B5EF4-FFF2-40B4-BE49-F238E27FC236}">
                  <a16:creationId xmlns:a16="http://schemas.microsoft.com/office/drawing/2014/main" id="{A0155AC1-3270-ECBD-0F7D-2B93A2E6204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" y="1541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0"/>
                <a:gd name="T13" fmla="*/ 0 h 184"/>
                <a:gd name="T14" fmla="*/ 190 w 190"/>
                <a:gd name="T15" fmla="*/ 184 h 1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Freeform 13">
              <a:extLst>
                <a:ext uri="{FF2B5EF4-FFF2-40B4-BE49-F238E27FC236}">
                  <a16:creationId xmlns:a16="http://schemas.microsoft.com/office/drawing/2014/main" id="{1A24DEC5-9F2D-5CA0-7881-A7F1FB4248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" y="1539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0"/>
                <a:gd name="T13" fmla="*/ 0 h 184"/>
                <a:gd name="T14" fmla="*/ 190 w 190"/>
                <a:gd name="T15" fmla="*/ 184 h 1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Freeform 14">
              <a:extLst>
                <a:ext uri="{FF2B5EF4-FFF2-40B4-BE49-F238E27FC236}">
                  <a16:creationId xmlns:a16="http://schemas.microsoft.com/office/drawing/2014/main" id="{B453561F-A5F8-53A9-D4F3-B69EC13BA40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"/>
                <a:gd name="T37" fmla="*/ 0 h 48"/>
                <a:gd name="T38" fmla="*/ 49 w 49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Freeform 15">
              <a:extLst>
                <a:ext uri="{FF2B5EF4-FFF2-40B4-BE49-F238E27FC236}">
                  <a16:creationId xmlns:a16="http://schemas.microsoft.com/office/drawing/2014/main" id="{0A254D14-CEE7-92D8-D988-70F9FAD96F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"/>
                <a:gd name="T37" fmla="*/ 0 h 48"/>
                <a:gd name="T38" fmla="*/ 49 w 49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Line 16">
              <a:extLst>
                <a:ext uri="{FF2B5EF4-FFF2-40B4-BE49-F238E27FC236}">
                  <a16:creationId xmlns:a16="http://schemas.microsoft.com/office/drawing/2014/main" id="{DD466C7F-69D3-950D-F9C9-A651F4E006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202" y="1487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Line 17">
              <a:extLst>
                <a:ext uri="{FF2B5EF4-FFF2-40B4-BE49-F238E27FC236}">
                  <a16:creationId xmlns:a16="http://schemas.microsoft.com/office/drawing/2014/main" id="{80276640-126B-73A6-7C37-65D611637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18">
              <a:extLst>
                <a:ext uri="{FF2B5EF4-FFF2-40B4-BE49-F238E27FC236}">
                  <a16:creationId xmlns:a16="http://schemas.microsoft.com/office/drawing/2014/main" id="{63F9C4B2-4F01-18D3-D5B1-A95BC6A55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1248"/>
              <a:ext cx="816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Freeform 19">
              <a:extLst>
                <a:ext uri="{FF2B5EF4-FFF2-40B4-BE49-F238E27FC236}">
                  <a16:creationId xmlns:a16="http://schemas.microsoft.com/office/drawing/2014/main" id="{F064F6E8-52FA-C9DC-AB96-F67E9E04D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Freeform 20">
              <a:extLst>
                <a:ext uri="{FF2B5EF4-FFF2-40B4-BE49-F238E27FC236}">
                  <a16:creationId xmlns:a16="http://schemas.microsoft.com/office/drawing/2014/main" id="{D5AB7408-6911-F559-673E-1F26D3A22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Text Box 21">
              <a:extLst>
                <a:ext uri="{FF2B5EF4-FFF2-40B4-BE49-F238E27FC236}">
                  <a16:creationId xmlns:a16="http://schemas.microsoft.com/office/drawing/2014/main" id="{E4927C45-200D-6B1B-874F-271568063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" y="1104"/>
              <a:ext cx="23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a</a:t>
              </a:r>
              <a:endParaRPr lang="en-US" altLang="zh-CN" sz="1700" baseline="-25000">
                <a:latin typeface="Helvetica" pitchFamily="2" charset="0"/>
              </a:endParaRPr>
            </a:p>
          </p:txBody>
        </p:sp>
        <p:sp>
          <p:nvSpPr>
            <p:cNvPr id="54296" name="Line 22">
              <a:extLst>
                <a:ext uri="{FF2B5EF4-FFF2-40B4-BE49-F238E27FC236}">
                  <a16:creationId xmlns:a16="http://schemas.microsoft.com/office/drawing/2014/main" id="{F5110165-9E95-DFC3-302D-4B3DA3C3C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" y="1441"/>
              <a:ext cx="3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Line 23">
              <a:extLst>
                <a:ext uri="{FF2B5EF4-FFF2-40B4-BE49-F238E27FC236}">
                  <a16:creationId xmlns:a16="http://schemas.microsoft.com/office/drawing/2014/main" id="{F20190CA-4099-A73B-8750-3CA2F201A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5" y="2009"/>
              <a:ext cx="8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Freeform 24">
              <a:extLst>
                <a:ext uri="{FF2B5EF4-FFF2-40B4-BE49-F238E27FC236}">
                  <a16:creationId xmlns:a16="http://schemas.microsoft.com/office/drawing/2014/main" id="{5DD91EE3-A930-F5AF-B468-89CA975FA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Freeform 25">
              <a:extLst>
                <a:ext uri="{FF2B5EF4-FFF2-40B4-BE49-F238E27FC236}">
                  <a16:creationId xmlns:a16="http://schemas.microsoft.com/office/drawing/2014/main" id="{524022D4-D772-12E1-306D-BF3FBA303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0" name="Text Box 26">
              <a:extLst>
                <a:ext uri="{FF2B5EF4-FFF2-40B4-BE49-F238E27FC236}">
                  <a16:creationId xmlns:a16="http://schemas.microsoft.com/office/drawing/2014/main" id="{D2A8A9D5-A64E-B598-15D3-63DD956F4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1900"/>
              <a:ext cx="237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b</a:t>
              </a:r>
              <a:endParaRPr lang="en-US" altLang="zh-CN" sz="1700" baseline="-25000">
                <a:latin typeface="Helvetica" pitchFamily="2" charset="0"/>
              </a:endParaRPr>
            </a:p>
          </p:txBody>
        </p:sp>
        <p:sp>
          <p:nvSpPr>
            <p:cNvPr id="54301" name="Line 27">
              <a:extLst>
                <a:ext uri="{FF2B5EF4-FFF2-40B4-BE49-F238E27FC236}">
                  <a16:creationId xmlns:a16="http://schemas.microsoft.com/office/drawing/2014/main" id="{E0994FF7-53E4-AC6F-1509-E887F850FC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21" y="172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2" name="Rectangle 28">
              <a:extLst>
                <a:ext uri="{FF2B5EF4-FFF2-40B4-BE49-F238E27FC236}">
                  <a16:creationId xmlns:a16="http://schemas.microsoft.com/office/drawing/2014/main" id="{457F2CC4-4127-DD5A-9C9F-D97CECB47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87"/>
              <a:ext cx="37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eq</a:t>
              </a:r>
              <a:endParaRPr lang="en-US" altLang="zh-CN" sz="1700">
                <a:latin typeface="Helvetica" pitchFamily="2" charset="0"/>
              </a:endParaRPr>
            </a:p>
          </p:txBody>
        </p:sp>
        <p:grpSp>
          <p:nvGrpSpPr>
            <p:cNvPr id="54303" name="Group 29">
              <a:extLst>
                <a:ext uri="{FF2B5EF4-FFF2-40B4-BE49-F238E27FC236}">
                  <a16:creationId xmlns:a16="http://schemas.microsoft.com/office/drawing/2014/main" id="{E0B588D0-6BA8-9E3F-BD49-B540F68505C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132" y="1889"/>
              <a:ext cx="191" cy="242"/>
              <a:chOff x="905" y="1822"/>
              <a:chExt cx="191" cy="242"/>
            </a:xfrm>
          </p:grpSpPr>
          <p:sp>
            <p:nvSpPr>
              <p:cNvPr id="54312" name="Freeform 31">
                <a:extLst>
                  <a:ext uri="{FF2B5EF4-FFF2-40B4-BE49-F238E27FC236}">
                    <a16:creationId xmlns:a16="http://schemas.microsoft.com/office/drawing/2014/main" id="{C9ABF3BA-FCA2-2D2F-85C0-D297EF7D18C2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>
                  <a:gd name="T0" fmla="*/ 0 w 190"/>
                  <a:gd name="T1" fmla="*/ 0 h 184"/>
                  <a:gd name="T2" fmla="*/ 0 w 190"/>
                  <a:gd name="T3" fmla="*/ 184 h 184"/>
                  <a:gd name="T4" fmla="*/ 190 w 190"/>
                  <a:gd name="T5" fmla="*/ 92 h 184"/>
                  <a:gd name="T6" fmla="*/ 0 w 190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"/>
                  <a:gd name="T13" fmla="*/ 0 h 184"/>
                  <a:gd name="T14" fmla="*/ 190 w 190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3" name="Freeform 32">
                <a:extLst>
                  <a:ext uri="{FF2B5EF4-FFF2-40B4-BE49-F238E27FC236}">
                    <a16:creationId xmlns:a16="http://schemas.microsoft.com/office/drawing/2014/main" id="{01992CE3-70A9-F59D-6BC1-04D1317E5264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902" y="1877"/>
                <a:ext cx="190" cy="184"/>
              </a:xfrm>
              <a:custGeom>
                <a:avLst/>
                <a:gdLst>
                  <a:gd name="T0" fmla="*/ 0 w 190"/>
                  <a:gd name="T1" fmla="*/ 0 h 184"/>
                  <a:gd name="T2" fmla="*/ 0 w 190"/>
                  <a:gd name="T3" fmla="*/ 184 h 184"/>
                  <a:gd name="T4" fmla="*/ 190 w 190"/>
                  <a:gd name="T5" fmla="*/ 92 h 184"/>
                  <a:gd name="T6" fmla="*/ 0 w 190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"/>
                  <a:gd name="T13" fmla="*/ 0 h 184"/>
                  <a:gd name="T14" fmla="*/ 190 w 190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4" name="Freeform 33">
                <a:extLst>
                  <a:ext uri="{FF2B5EF4-FFF2-40B4-BE49-F238E27FC236}">
                    <a16:creationId xmlns:a16="http://schemas.microsoft.com/office/drawing/2014/main" id="{DDFED8E8-4382-9640-4442-0023EC4553D2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>
                  <a:gd name="T0" fmla="*/ 49 w 49"/>
                  <a:gd name="T1" fmla="*/ 26 h 48"/>
                  <a:gd name="T2" fmla="*/ 42 w 49"/>
                  <a:gd name="T3" fmla="*/ 41 h 48"/>
                  <a:gd name="T4" fmla="*/ 23 w 49"/>
                  <a:gd name="T5" fmla="*/ 48 h 48"/>
                  <a:gd name="T6" fmla="*/ 23 w 49"/>
                  <a:gd name="T7" fmla="*/ 48 h 48"/>
                  <a:gd name="T8" fmla="*/ 8 w 49"/>
                  <a:gd name="T9" fmla="*/ 41 h 48"/>
                  <a:gd name="T10" fmla="*/ 0 w 49"/>
                  <a:gd name="T11" fmla="*/ 26 h 48"/>
                  <a:gd name="T12" fmla="*/ 0 w 49"/>
                  <a:gd name="T13" fmla="*/ 26 h 48"/>
                  <a:gd name="T14" fmla="*/ 8 w 49"/>
                  <a:gd name="T15" fmla="*/ 8 h 48"/>
                  <a:gd name="T16" fmla="*/ 23 w 49"/>
                  <a:gd name="T17" fmla="*/ 0 h 48"/>
                  <a:gd name="T18" fmla="*/ 23 w 49"/>
                  <a:gd name="T19" fmla="*/ 0 h 48"/>
                  <a:gd name="T20" fmla="*/ 42 w 49"/>
                  <a:gd name="T21" fmla="*/ 8 h 48"/>
                  <a:gd name="T22" fmla="*/ 49 w 49"/>
                  <a:gd name="T23" fmla="*/ 26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48"/>
                  <a:gd name="T38" fmla="*/ 49 w 49"/>
                  <a:gd name="T39" fmla="*/ 48 h 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5" name="Freeform 34">
                <a:extLst>
                  <a:ext uri="{FF2B5EF4-FFF2-40B4-BE49-F238E27FC236}">
                    <a16:creationId xmlns:a16="http://schemas.microsoft.com/office/drawing/2014/main" id="{C1B7861F-37F4-92BF-0017-712459960526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976" y="1827"/>
                <a:ext cx="49" cy="48"/>
              </a:xfrm>
              <a:custGeom>
                <a:avLst/>
                <a:gdLst>
                  <a:gd name="T0" fmla="*/ 49 w 49"/>
                  <a:gd name="T1" fmla="*/ 26 h 48"/>
                  <a:gd name="T2" fmla="*/ 42 w 49"/>
                  <a:gd name="T3" fmla="*/ 41 h 48"/>
                  <a:gd name="T4" fmla="*/ 23 w 49"/>
                  <a:gd name="T5" fmla="*/ 48 h 48"/>
                  <a:gd name="T6" fmla="*/ 23 w 49"/>
                  <a:gd name="T7" fmla="*/ 48 h 48"/>
                  <a:gd name="T8" fmla="*/ 8 w 49"/>
                  <a:gd name="T9" fmla="*/ 41 h 48"/>
                  <a:gd name="T10" fmla="*/ 0 w 49"/>
                  <a:gd name="T11" fmla="*/ 26 h 48"/>
                  <a:gd name="T12" fmla="*/ 0 w 49"/>
                  <a:gd name="T13" fmla="*/ 26 h 48"/>
                  <a:gd name="T14" fmla="*/ 8 w 49"/>
                  <a:gd name="T15" fmla="*/ 8 h 48"/>
                  <a:gd name="T16" fmla="*/ 23 w 49"/>
                  <a:gd name="T17" fmla="*/ 0 h 48"/>
                  <a:gd name="T18" fmla="*/ 23 w 49"/>
                  <a:gd name="T19" fmla="*/ 0 h 48"/>
                  <a:gd name="T20" fmla="*/ 42 w 49"/>
                  <a:gd name="T21" fmla="*/ 8 h 48"/>
                  <a:gd name="T22" fmla="*/ 49 w 49"/>
                  <a:gd name="T23" fmla="*/ 26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48"/>
                  <a:gd name="T38" fmla="*/ 49 w 49"/>
                  <a:gd name="T39" fmla="*/ 48 h 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04" name="Line 36">
              <a:extLst>
                <a:ext uri="{FF2B5EF4-FFF2-40B4-BE49-F238E27FC236}">
                  <a16:creationId xmlns:a16="http://schemas.microsoft.com/office/drawing/2014/main" id="{C729A26D-3229-C0BC-42F6-20DBB0F12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9" y="182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5" name="Line 37">
              <a:extLst>
                <a:ext uri="{FF2B5EF4-FFF2-40B4-BE49-F238E27FC236}">
                  <a16:creationId xmlns:a16="http://schemas.microsoft.com/office/drawing/2014/main" id="{EB0D3A49-5F51-92A9-85AB-E2FD8BBBD3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53" y="1344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06" name="Group 38">
              <a:extLst>
                <a:ext uri="{FF2B5EF4-FFF2-40B4-BE49-F238E27FC236}">
                  <a16:creationId xmlns:a16="http://schemas.microsoft.com/office/drawing/2014/main" id="{4148219F-19D4-29B5-33A6-81C773FBC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1" y="1200"/>
              <a:ext cx="96" cy="96"/>
              <a:chOff x="240" y="4176"/>
              <a:chExt cx="192" cy="192"/>
            </a:xfrm>
          </p:grpSpPr>
          <p:sp>
            <p:nvSpPr>
              <p:cNvPr id="54310" name="Oval 39">
                <a:extLst>
                  <a:ext uri="{FF2B5EF4-FFF2-40B4-BE49-F238E27FC236}">
                    <a16:creationId xmlns:a16="http://schemas.microsoft.com/office/drawing/2014/main" id="{CC8FE51B-85A9-C497-832D-31D942224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>
                  <a:latin typeface="Helvetica" pitchFamily="2" charset="0"/>
                </a:endParaRPr>
              </a:p>
            </p:txBody>
          </p:sp>
          <p:sp>
            <p:nvSpPr>
              <p:cNvPr id="54311" name="Rectangle 40">
                <a:extLst>
                  <a:ext uri="{FF2B5EF4-FFF2-40B4-BE49-F238E27FC236}">
                    <a16:creationId xmlns:a16="http://schemas.microsoft.com/office/drawing/2014/main" id="{541AA317-1C28-775C-D6A1-086599A82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54307" name="Group 41">
              <a:extLst>
                <a:ext uri="{FF2B5EF4-FFF2-40B4-BE49-F238E27FC236}">
                  <a16:creationId xmlns:a16="http://schemas.microsoft.com/office/drawing/2014/main" id="{CAEE8A14-78CC-3735-6E9E-2809129FE1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1" y="1975"/>
              <a:ext cx="96" cy="100"/>
              <a:chOff x="240" y="4169"/>
              <a:chExt cx="192" cy="199"/>
            </a:xfrm>
          </p:grpSpPr>
          <p:sp>
            <p:nvSpPr>
              <p:cNvPr id="54308" name="Oval 42">
                <a:extLst>
                  <a:ext uri="{FF2B5EF4-FFF2-40B4-BE49-F238E27FC236}">
                    <a16:creationId xmlns:a16="http://schemas.microsoft.com/office/drawing/2014/main" id="{69DE1764-D52C-EAF6-F45C-31791992E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169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>
                  <a:latin typeface="Helvetica" pitchFamily="2" charset="0"/>
                </a:endParaRPr>
              </a:p>
            </p:txBody>
          </p:sp>
          <p:sp>
            <p:nvSpPr>
              <p:cNvPr id="54309" name="Rectangle 43">
                <a:extLst>
                  <a:ext uri="{FF2B5EF4-FFF2-40B4-BE49-F238E27FC236}">
                    <a16:creationId xmlns:a16="http://schemas.microsoft.com/office/drawing/2014/main" id="{5B396BB8-2FF3-0451-C7B3-E9B21C07B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54277" name="Text Box 44">
            <a:extLst>
              <a:ext uri="{FF2B5EF4-FFF2-40B4-BE49-F238E27FC236}">
                <a16:creationId xmlns:a16="http://schemas.microsoft.com/office/drawing/2014/main" id="{F9D10ADC-9584-4B40-E367-C462EA25B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971800"/>
            <a:ext cx="48450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bool eq = (a&amp;&amp;b)||(!a&amp;&amp;!b)</a:t>
            </a:r>
          </a:p>
        </p:txBody>
      </p:sp>
      <p:sp>
        <p:nvSpPr>
          <p:cNvPr id="54278" name="Text Box 45">
            <a:extLst>
              <a:ext uri="{FF2B5EF4-FFF2-40B4-BE49-F238E27FC236}">
                <a16:creationId xmlns:a16="http://schemas.microsoft.com/office/drawing/2014/main" id="{2307DB0E-7C63-AB0A-1FDD-FA5BBDBFC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2514600"/>
            <a:ext cx="2343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u="sng">
                <a:solidFill>
                  <a:srgbClr val="FF0000"/>
                </a:solidFill>
              </a:rPr>
              <a:t>HCL Expression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25571BB-95DA-B71A-1794-0A4C9E474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Hardware Description Language 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AD1C5EB-DD2A-23D9-A741-E957A1279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Once designers created circuit designs by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drawing schematic diagrams of logic circuits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first with paper and pencil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later with computer graphics terminals</a:t>
            </a:r>
          </a:p>
          <a:p>
            <a:r>
              <a:rPr lang="en-US" altLang="zh-CN">
                <a:ea typeface="宋体" panose="02010600030101010101" pitchFamily="2" charset="-122"/>
              </a:rPr>
              <a:t>Now most designs are expressed in a HDL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textual notation that looks similar to a programming language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that is used to describe hardware structures rather than program behaviors</a:t>
            </a:r>
            <a:endParaRPr lang="en-US" altLang="zh-CN" sz="66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EA927AD-9DE4-656B-8FD5-94A5F5F4C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Hardware Description Language 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286621A-8216-4DF8-FA25-2DDF335D6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most commonly used languages are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Verilog, having a syntax similar to 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VHDL, having a syntax similar to the Ada</a:t>
            </a:r>
            <a:endParaRPr lang="en-US" altLang="zh-CN" sz="62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These languages were originally designed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creating simulation models of digital circuits</a:t>
            </a:r>
          </a:p>
          <a:p>
            <a:r>
              <a:rPr lang="en-US" altLang="zh-CN" i="1">
                <a:ea typeface="宋体" panose="02010600030101010101" pitchFamily="2" charset="-122"/>
              </a:rPr>
              <a:t>Logic synthesis </a:t>
            </a:r>
            <a:r>
              <a:rPr lang="en-US" altLang="zh-CN">
                <a:ea typeface="宋体" panose="02010600030101010101" pitchFamily="2" charset="-122"/>
              </a:rPr>
              <a:t>programs were created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that could generate efficient circuit designs from HDL descriptions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the mid-1980s 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251DF2F-097A-19D9-0883-134256D58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Hardware Description Language 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FDCE508-CBF7-E94E-2F8E-5BDCF478D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now a number of commercial synthesis programs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Logic synthesis has become the dominant technique for generating digital circuits</a:t>
            </a:r>
          </a:p>
          <a:p>
            <a:r>
              <a:rPr lang="en-US" altLang="zh-CN">
                <a:ea typeface="宋体" panose="02010600030101010101" pitchFamily="2" charset="-122"/>
              </a:rPr>
              <a:t>Similar shifts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from hand-designed circuits to synthesized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from assembly programming to high-level language programming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9B18F78-5AD9-2986-C597-54B1B44C0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CISC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9068FBC-1AE6-0E85-A76D-2C54D0BA8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8006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Involved from the earliest computers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Mainframe and Minicomputers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By the early 1980s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their instruction sets had grown quite large</a:t>
            </a:r>
          </a:p>
          <a:p>
            <a:pPr lvl="2">
              <a:spcBef>
                <a:spcPts val="30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Manipulating circular buffers</a:t>
            </a:r>
          </a:p>
          <a:p>
            <a:pPr lvl="2">
              <a:spcBef>
                <a:spcPts val="30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performing decimal arithmetic </a:t>
            </a:r>
          </a:p>
          <a:p>
            <a:pPr lvl="2">
              <a:spcBef>
                <a:spcPts val="30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evaluating polynomials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Microcomputer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Appeared in 1970s, had limited instruction sets </a:t>
            </a:r>
          </a:p>
          <a:p>
            <a:pPr lvl="2">
              <a:spcBef>
                <a:spcPts val="300"/>
              </a:spcBef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constrained by number of transistors on a single chip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By the early 1980s, followed the path to increase their instruction sets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C8DA154-0E65-9505-594E-292659ADA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Hardware Control Language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A10C6C3-68C6-87AB-1466-A5A8175A7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8392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language to describe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control logic of the different processor designs</a:t>
            </a:r>
          </a:p>
          <a:p>
            <a:r>
              <a:rPr lang="en-US" altLang="zh-CN">
                <a:ea typeface="宋体" panose="02010600030101010101" pitchFamily="2" charset="-122"/>
              </a:rPr>
              <a:t> The control logic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is the most difficult part of designing a microprocessor</a:t>
            </a:r>
          </a:p>
          <a:p>
            <a:r>
              <a:rPr lang="en-US" altLang="zh-CN">
                <a:ea typeface="宋体" panose="02010600030101010101" pitchFamily="2" charset="-122"/>
              </a:rPr>
              <a:t>Carefully separating out, designing, and testing the control logic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 can create a working microprocessor with reasonable effort</a:t>
            </a:r>
          </a:p>
          <a:p>
            <a:r>
              <a:rPr lang="en-US" altLang="zh-CN">
                <a:ea typeface="宋体" panose="02010600030101010101" pitchFamily="2" charset="-122"/>
              </a:rPr>
              <a:t>There are tools that can directly translate HCL into Verilog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057366C-0F2F-12C2-8A2D-3C93571D3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Practice Problems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794EB90-9997-03F2-3B19-CF2F8EAD4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Write an HCL expression for a signal xor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equal to the exclusive-or of inputs a and b. 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What is the relation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between the signals xor and eq ?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C1B3B28-D76D-19F6-9F1F-8887E34EA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Word Equality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330E16C-8B0D-10B1-3C66-96F2B6CAA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76650" y="4687888"/>
            <a:ext cx="4781550" cy="1941512"/>
          </a:xfrm>
        </p:spPr>
        <p:txBody>
          <a:bodyPr/>
          <a:lstStyle/>
          <a:p>
            <a:pPr lvl="1"/>
            <a:r>
              <a:rPr lang="en-US" altLang="zh-CN">
                <a:ea typeface="宋体" panose="02010600030101010101" pitchFamily="2" charset="-122"/>
              </a:rPr>
              <a:t>64-bit word size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HCL representation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Equality operation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Generates Boolean value</a:t>
            </a:r>
          </a:p>
        </p:txBody>
      </p:sp>
      <p:grpSp>
        <p:nvGrpSpPr>
          <p:cNvPr id="66564" name="Group 58">
            <a:extLst>
              <a:ext uri="{FF2B5EF4-FFF2-40B4-BE49-F238E27FC236}">
                <a16:creationId xmlns:a16="http://schemas.microsoft.com/office/drawing/2014/main" id="{A74C3DF8-104D-9124-520C-3E7531A90B53}"/>
              </a:ext>
            </a:extLst>
          </p:cNvPr>
          <p:cNvGrpSpPr>
            <a:grpSpLocks/>
          </p:cNvGrpSpPr>
          <p:nvPr/>
        </p:nvGrpSpPr>
        <p:grpSpPr bwMode="auto">
          <a:xfrm>
            <a:off x="5137150" y="1995488"/>
            <a:ext cx="2867025" cy="1128712"/>
            <a:chOff x="3926" y="1800"/>
            <a:chExt cx="1804" cy="710"/>
          </a:xfrm>
        </p:grpSpPr>
        <p:sp>
          <p:nvSpPr>
            <p:cNvPr id="66610" name="Rectangle 59">
              <a:extLst>
                <a:ext uri="{FF2B5EF4-FFF2-40B4-BE49-F238E27FC236}">
                  <a16:creationId xmlns:a16="http://schemas.microsoft.com/office/drawing/2014/main" id="{07CFFE0A-4CB0-A336-0B04-35F3D9F35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824"/>
              <a:ext cx="711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=</a:t>
              </a:r>
              <a:endParaRPr lang="en-US" altLang="zh-CN" sz="2500">
                <a:latin typeface="Helvetica" pitchFamily="2" charset="0"/>
              </a:endParaRPr>
            </a:p>
          </p:txBody>
        </p:sp>
        <p:sp>
          <p:nvSpPr>
            <p:cNvPr id="66611" name="Line 60">
              <a:extLst>
                <a:ext uri="{FF2B5EF4-FFF2-40B4-BE49-F238E27FC236}">
                  <a16:creationId xmlns:a16="http://schemas.microsoft.com/office/drawing/2014/main" id="{50B32E69-65AA-9151-8902-A0CA64380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9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2" name="Line 61">
              <a:extLst>
                <a:ext uri="{FF2B5EF4-FFF2-40B4-BE49-F238E27FC236}">
                  <a16:creationId xmlns:a16="http://schemas.microsoft.com/office/drawing/2014/main" id="{4A92A4F5-ED5C-6574-5543-5861ADAD0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3" name="Line 62">
              <a:extLst>
                <a:ext uri="{FF2B5EF4-FFF2-40B4-BE49-F238E27FC236}">
                  <a16:creationId xmlns:a16="http://schemas.microsoft.com/office/drawing/2014/main" id="{79EA699A-BC4A-58A4-C12B-83FF45D08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1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4" name="Text Box 63">
              <a:extLst>
                <a:ext uri="{FF2B5EF4-FFF2-40B4-BE49-F238E27FC236}">
                  <a16:creationId xmlns:a16="http://schemas.microsoft.com/office/drawing/2014/main" id="{592A1773-C7EE-AB12-64B5-AAED4CAB8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1800"/>
              <a:ext cx="251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B</a:t>
              </a:r>
            </a:p>
          </p:txBody>
        </p:sp>
        <p:sp>
          <p:nvSpPr>
            <p:cNvPr id="66615" name="Text Box 64">
              <a:extLst>
                <a:ext uri="{FF2B5EF4-FFF2-40B4-BE49-F238E27FC236}">
                  <a16:creationId xmlns:a16="http://schemas.microsoft.com/office/drawing/2014/main" id="{F00862FA-79F2-0DD9-1DFD-ED021FB9A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217"/>
              <a:ext cx="251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A</a:t>
              </a:r>
            </a:p>
          </p:txBody>
        </p:sp>
        <p:sp>
          <p:nvSpPr>
            <p:cNvPr id="66616" name="Text Box 65">
              <a:extLst>
                <a:ext uri="{FF2B5EF4-FFF2-40B4-BE49-F238E27FC236}">
                  <a16:creationId xmlns:a16="http://schemas.microsoft.com/office/drawing/2014/main" id="{4FB43382-E064-CA97-9950-545755BD1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" y="1977"/>
              <a:ext cx="33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eq</a:t>
              </a:r>
            </a:p>
          </p:txBody>
        </p:sp>
      </p:grpSp>
      <p:sp>
        <p:nvSpPr>
          <p:cNvPr id="66565" name="Text Box 66">
            <a:extLst>
              <a:ext uri="{FF2B5EF4-FFF2-40B4-BE49-F238E27FC236}">
                <a16:creationId xmlns:a16="http://schemas.microsoft.com/office/drawing/2014/main" id="{41BD003A-2D28-D2F7-ADE6-295AC1E0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519238"/>
            <a:ext cx="41656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/>
              <a:t>Word-Level Representation</a:t>
            </a:r>
          </a:p>
        </p:txBody>
      </p:sp>
      <p:sp>
        <p:nvSpPr>
          <p:cNvPr id="66566" name="Text Box 67">
            <a:extLst>
              <a:ext uri="{FF2B5EF4-FFF2-40B4-BE49-F238E27FC236}">
                <a16:creationId xmlns:a16="http://schemas.microsoft.com/office/drawing/2014/main" id="{1A40FE8E-C617-F7DE-47B7-E5FE71DDA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3800475"/>
            <a:ext cx="34147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bool Eq = (A == B)</a:t>
            </a:r>
          </a:p>
        </p:txBody>
      </p:sp>
      <p:sp>
        <p:nvSpPr>
          <p:cNvPr id="66567" name="Text Box 68">
            <a:extLst>
              <a:ext uri="{FF2B5EF4-FFF2-40B4-BE49-F238E27FC236}">
                <a16:creationId xmlns:a16="http://schemas.microsoft.com/office/drawing/2014/main" id="{E8FC0A14-DB16-3404-D766-F94753532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341688"/>
            <a:ext cx="29575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u="sng"/>
              <a:t>HCL Representation</a:t>
            </a:r>
          </a:p>
        </p:txBody>
      </p:sp>
      <p:grpSp>
        <p:nvGrpSpPr>
          <p:cNvPr id="66568" name="Group 1">
            <a:extLst>
              <a:ext uri="{FF2B5EF4-FFF2-40B4-BE49-F238E27FC236}">
                <a16:creationId xmlns:a16="http://schemas.microsoft.com/office/drawing/2014/main" id="{A6449B3A-7DE8-EBBC-2BFC-F681C6869D5C}"/>
              </a:ext>
            </a:extLst>
          </p:cNvPr>
          <p:cNvGrpSpPr>
            <a:grpSpLocks/>
          </p:cNvGrpSpPr>
          <p:nvPr/>
        </p:nvGrpSpPr>
        <p:grpSpPr bwMode="auto">
          <a:xfrm>
            <a:off x="330200" y="1981200"/>
            <a:ext cx="4610100" cy="4191000"/>
            <a:chOff x="330235" y="1527175"/>
            <a:chExt cx="4610065" cy="4191000"/>
          </a:xfrm>
        </p:grpSpPr>
        <p:grpSp>
          <p:nvGrpSpPr>
            <p:cNvPr id="66569" name="Group 4">
              <a:extLst>
                <a:ext uri="{FF2B5EF4-FFF2-40B4-BE49-F238E27FC236}">
                  <a16:creationId xmlns:a16="http://schemas.microsoft.com/office/drawing/2014/main" id="{565BFBFF-6E2B-2776-3226-37D001AF4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235" y="1527175"/>
              <a:ext cx="4610065" cy="4191000"/>
              <a:chOff x="1030" y="384"/>
              <a:chExt cx="2900" cy="2635"/>
            </a:xfrm>
          </p:grpSpPr>
          <p:sp>
            <p:nvSpPr>
              <p:cNvPr id="66571" name="Freeform 5">
                <a:extLst>
                  <a:ext uri="{FF2B5EF4-FFF2-40B4-BE49-F238E27FC236}">
                    <a16:creationId xmlns:a16="http://schemas.microsoft.com/office/drawing/2014/main" id="{8B5A1E81-A527-AB0B-5D5A-CFBA683D3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0" y="1776"/>
                <a:ext cx="814" cy="960"/>
              </a:xfrm>
              <a:custGeom>
                <a:avLst/>
                <a:gdLst>
                  <a:gd name="T0" fmla="*/ 0 w 864"/>
                  <a:gd name="T1" fmla="*/ 960 h 960"/>
                  <a:gd name="T2" fmla="*/ 204 w 864"/>
                  <a:gd name="T3" fmla="*/ 960 h 960"/>
                  <a:gd name="T4" fmla="*/ 204 w 864"/>
                  <a:gd name="T5" fmla="*/ 0 h 960"/>
                  <a:gd name="T6" fmla="*/ 264 w 864"/>
                  <a:gd name="T7" fmla="*/ 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960"/>
                  <a:gd name="T14" fmla="*/ 864 w 864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960">
                    <a:moveTo>
                      <a:pt x="0" y="960"/>
                    </a:moveTo>
                    <a:lnTo>
                      <a:pt x="672" y="960"/>
                    </a:lnTo>
                    <a:lnTo>
                      <a:pt x="672" y="0"/>
                    </a:lnTo>
                    <a:lnTo>
                      <a:pt x="864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2" name="Text Box 6">
                <a:extLst>
                  <a:ext uri="{FF2B5EF4-FFF2-40B4-BE49-F238E27FC236}">
                    <a16:creationId xmlns:a16="http://schemas.microsoft.com/office/drawing/2014/main" id="{1B7F503D-2C3C-6F70-6F32-57499F6A7D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0" y="384"/>
                <a:ext cx="309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1800">
                    <a:latin typeface="Helvetica" pitchFamily="2" charset="0"/>
                  </a:rPr>
                  <a:t>b</a:t>
                </a:r>
                <a:r>
                  <a:rPr lang="en-US" altLang="zh-CN" sz="1800" baseline="-25000">
                    <a:latin typeface="Helvetica" pitchFamily="2" charset="0"/>
                  </a:rPr>
                  <a:t>63</a:t>
                </a:r>
                <a:endParaRPr lang="en-US" altLang="zh-CN" sz="1700" baseline="-25000">
                  <a:latin typeface="Helvetica" pitchFamily="2" charset="0"/>
                </a:endParaRPr>
              </a:p>
            </p:txBody>
          </p:sp>
          <p:sp>
            <p:nvSpPr>
              <p:cNvPr id="66573" name="Rectangle 7">
                <a:extLst>
                  <a:ext uri="{FF2B5EF4-FFF2-40B4-BE49-F238E27FC236}">
                    <a16:creationId xmlns:a16="http://schemas.microsoft.com/office/drawing/2014/main" id="{5E2B0AAB-ED79-D761-5E98-7B21B4407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84"/>
                <a:ext cx="672" cy="4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7965" rIns="0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>
                    <a:latin typeface="Helvetica" pitchFamily="2" charset="0"/>
                  </a:rPr>
                  <a:t>Bit equal</a:t>
                </a:r>
              </a:p>
            </p:txBody>
          </p:sp>
          <p:sp>
            <p:nvSpPr>
              <p:cNvPr id="66574" name="Line 8">
                <a:extLst>
                  <a:ext uri="{FF2B5EF4-FFF2-40B4-BE49-F238E27FC236}">
                    <a16:creationId xmlns:a16="http://schemas.microsoft.com/office/drawing/2014/main" id="{12ACE2E0-5D3C-ACAB-20EC-7E189D541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480"/>
                <a:ext cx="1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5" name="Line 9">
                <a:extLst>
                  <a:ext uri="{FF2B5EF4-FFF2-40B4-BE49-F238E27FC236}">
                    <a16:creationId xmlns:a16="http://schemas.microsoft.com/office/drawing/2014/main" id="{0441D75E-A9F1-484B-189F-03EEC9381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768"/>
                <a:ext cx="19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6" name="Text Box 10">
                <a:extLst>
                  <a:ext uri="{FF2B5EF4-FFF2-40B4-BE49-F238E27FC236}">
                    <a16:creationId xmlns:a16="http://schemas.microsoft.com/office/drawing/2014/main" id="{E377F7F7-65A3-8A40-18DF-3C6BC96207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0" y="622"/>
                <a:ext cx="309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1800">
                    <a:latin typeface="Helvetica" pitchFamily="2" charset="0"/>
                  </a:rPr>
                  <a:t>a</a:t>
                </a:r>
                <a:r>
                  <a:rPr lang="en-US" altLang="zh-CN" sz="1800" baseline="-25000">
                    <a:latin typeface="Helvetica" pitchFamily="2" charset="0"/>
                  </a:rPr>
                  <a:t>63</a:t>
                </a:r>
                <a:endParaRPr lang="en-US" altLang="zh-CN" sz="1700" baseline="-25000">
                  <a:latin typeface="Helvetica" pitchFamily="2" charset="0"/>
                </a:endParaRPr>
              </a:p>
            </p:txBody>
          </p:sp>
          <p:sp>
            <p:nvSpPr>
              <p:cNvPr id="66577" name="Rectangle 11">
                <a:extLst>
                  <a:ext uri="{FF2B5EF4-FFF2-40B4-BE49-F238E27FC236}">
                    <a16:creationId xmlns:a16="http://schemas.microsoft.com/office/drawing/2014/main" id="{7456BC83-27F1-C229-B1F0-FF77AFF78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84"/>
                <a:ext cx="47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>
                    <a:latin typeface="Helvetica" pitchFamily="2" charset="0"/>
                  </a:rPr>
                  <a:t>eq</a:t>
                </a:r>
                <a:r>
                  <a:rPr lang="en-US" altLang="zh-CN" sz="1800" baseline="-25000">
                    <a:latin typeface="Helvetica" pitchFamily="2" charset="0"/>
                  </a:rPr>
                  <a:t>63</a:t>
                </a:r>
                <a:endParaRPr lang="en-US" altLang="zh-CN" sz="1700" baseline="-25000">
                  <a:latin typeface="Helvetica" pitchFamily="2" charset="0"/>
                </a:endParaRPr>
              </a:p>
            </p:txBody>
          </p:sp>
          <p:sp>
            <p:nvSpPr>
              <p:cNvPr id="66578" name="Text Box 12">
                <a:extLst>
                  <a:ext uri="{FF2B5EF4-FFF2-40B4-BE49-F238E27FC236}">
                    <a16:creationId xmlns:a16="http://schemas.microsoft.com/office/drawing/2014/main" id="{F463DCCE-6B7B-E3D8-0E90-A0A92D3C43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2" y="864"/>
                <a:ext cx="309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1800">
                    <a:latin typeface="Helvetica" pitchFamily="2" charset="0"/>
                  </a:rPr>
                  <a:t>b</a:t>
                </a:r>
                <a:r>
                  <a:rPr lang="en-US" altLang="zh-CN" sz="1800" baseline="-25000">
                    <a:latin typeface="Helvetica" pitchFamily="2" charset="0"/>
                  </a:rPr>
                  <a:t>62</a:t>
                </a:r>
                <a:endParaRPr lang="en-US" altLang="zh-CN" sz="1700" baseline="-25000">
                  <a:latin typeface="Helvetica" pitchFamily="2" charset="0"/>
                </a:endParaRPr>
              </a:p>
            </p:txBody>
          </p:sp>
          <p:sp>
            <p:nvSpPr>
              <p:cNvPr id="66579" name="Rectangle 13">
                <a:extLst>
                  <a:ext uri="{FF2B5EF4-FFF2-40B4-BE49-F238E27FC236}">
                    <a16:creationId xmlns:a16="http://schemas.microsoft.com/office/drawing/2014/main" id="{47786402-2D12-0EEB-45A9-5974CCD5F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864"/>
                <a:ext cx="672" cy="4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7965" rIns="0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>
                    <a:latin typeface="Helvetica" pitchFamily="2" charset="0"/>
                  </a:rPr>
                  <a:t>Bit equal</a:t>
                </a:r>
              </a:p>
            </p:txBody>
          </p:sp>
          <p:sp>
            <p:nvSpPr>
              <p:cNvPr id="66580" name="Line 14">
                <a:extLst>
                  <a:ext uri="{FF2B5EF4-FFF2-40B4-BE49-F238E27FC236}">
                    <a16:creationId xmlns:a16="http://schemas.microsoft.com/office/drawing/2014/main" id="{6CEAB389-FA8A-A6AF-3646-EBE8698EA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960"/>
                <a:ext cx="1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1" name="Line 15">
                <a:extLst>
                  <a:ext uri="{FF2B5EF4-FFF2-40B4-BE49-F238E27FC236}">
                    <a16:creationId xmlns:a16="http://schemas.microsoft.com/office/drawing/2014/main" id="{248D159E-E805-7ED9-CF2D-F84DF67C7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1248"/>
                <a:ext cx="19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2" name="Text Box 16">
                <a:extLst>
                  <a:ext uri="{FF2B5EF4-FFF2-40B4-BE49-F238E27FC236}">
                    <a16:creationId xmlns:a16="http://schemas.microsoft.com/office/drawing/2014/main" id="{739B1F54-2B31-743F-A615-3D8A5A9C0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2" y="1101"/>
                <a:ext cx="309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1800">
                    <a:latin typeface="Helvetica" pitchFamily="2" charset="0"/>
                  </a:rPr>
                  <a:t>a</a:t>
                </a:r>
                <a:r>
                  <a:rPr lang="en-US" altLang="zh-CN" sz="1800" baseline="-25000">
                    <a:latin typeface="Helvetica" pitchFamily="2" charset="0"/>
                  </a:rPr>
                  <a:t>62</a:t>
                </a:r>
                <a:endParaRPr lang="en-US" altLang="zh-CN" sz="1700" baseline="-25000">
                  <a:latin typeface="Helvetica" pitchFamily="2" charset="0"/>
                </a:endParaRPr>
              </a:p>
            </p:txBody>
          </p:sp>
          <p:sp>
            <p:nvSpPr>
              <p:cNvPr id="66583" name="Rectangle 17">
                <a:extLst>
                  <a:ext uri="{FF2B5EF4-FFF2-40B4-BE49-F238E27FC236}">
                    <a16:creationId xmlns:a16="http://schemas.microsoft.com/office/drawing/2014/main" id="{B22F021E-27D7-5E90-8E43-CE8BC0EAA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864"/>
                <a:ext cx="42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>
                    <a:latin typeface="Helvetica" pitchFamily="2" charset="0"/>
                  </a:rPr>
                  <a:t>eq</a:t>
                </a:r>
                <a:r>
                  <a:rPr lang="en-US" altLang="zh-CN" sz="1800" baseline="-25000">
                    <a:latin typeface="Helvetica" pitchFamily="2" charset="0"/>
                  </a:rPr>
                  <a:t>62</a:t>
                </a:r>
                <a:endParaRPr lang="en-US" altLang="zh-CN" sz="1700" baseline="-25000">
                  <a:latin typeface="Helvetica" pitchFamily="2" charset="0"/>
                </a:endParaRPr>
              </a:p>
            </p:txBody>
          </p:sp>
          <p:sp>
            <p:nvSpPr>
              <p:cNvPr id="66584" name="Text Box 18">
                <a:extLst>
                  <a:ext uri="{FF2B5EF4-FFF2-40B4-BE49-F238E27FC236}">
                    <a16:creationId xmlns:a16="http://schemas.microsoft.com/office/drawing/2014/main" id="{A1AA454A-26B2-32DD-3494-0CEFC0104F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2016"/>
                <a:ext cx="25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1800">
                    <a:latin typeface="Helvetica" pitchFamily="2" charset="0"/>
                  </a:rPr>
                  <a:t>b</a:t>
                </a:r>
                <a:r>
                  <a:rPr lang="en-US" altLang="zh-CN" sz="1800" baseline="-25000">
                    <a:latin typeface="Helvetica" pitchFamily="2" charset="0"/>
                  </a:rPr>
                  <a:t>1</a:t>
                </a:r>
                <a:endParaRPr lang="en-US" altLang="zh-CN" sz="1700" baseline="-25000">
                  <a:latin typeface="Helvetica" pitchFamily="2" charset="0"/>
                </a:endParaRPr>
              </a:p>
            </p:txBody>
          </p:sp>
          <p:sp>
            <p:nvSpPr>
              <p:cNvPr id="66585" name="Rectangle 19">
                <a:extLst>
                  <a:ext uri="{FF2B5EF4-FFF2-40B4-BE49-F238E27FC236}">
                    <a16:creationId xmlns:a16="http://schemas.microsoft.com/office/drawing/2014/main" id="{2CC32FFC-12ED-A816-0F04-B2EB58F05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674" cy="4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7965" rIns="0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>
                    <a:latin typeface="Helvetica" pitchFamily="2" charset="0"/>
                  </a:rPr>
                  <a:t>Bit equal</a:t>
                </a:r>
              </a:p>
            </p:txBody>
          </p:sp>
          <p:sp>
            <p:nvSpPr>
              <p:cNvPr id="66586" name="Line 20">
                <a:extLst>
                  <a:ext uri="{FF2B5EF4-FFF2-40B4-BE49-F238E27FC236}">
                    <a16:creationId xmlns:a16="http://schemas.microsoft.com/office/drawing/2014/main" id="{725BF51D-44FF-3E0B-A245-E07B1843B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1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7" name="Line 21">
                <a:extLst>
                  <a:ext uri="{FF2B5EF4-FFF2-40B4-BE49-F238E27FC236}">
                    <a16:creationId xmlns:a16="http://schemas.microsoft.com/office/drawing/2014/main" id="{B966A8FE-8BE2-498E-3A86-0426AB217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2400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8" name="Text Box 22">
                <a:extLst>
                  <a:ext uri="{FF2B5EF4-FFF2-40B4-BE49-F238E27FC236}">
                    <a16:creationId xmlns:a16="http://schemas.microsoft.com/office/drawing/2014/main" id="{6A75CCC1-3CAD-FF67-07C7-512D0972E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2304"/>
                <a:ext cx="25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1800">
                    <a:latin typeface="Helvetica" pitchFamily="2" charset="0"/>
                  </a:rPr>
                  <a:t>a</a:t>
                </a:r>
                <a:r>
                  <a:rPr lang="en-US" altLang="zh-CN" sz="1800" baseline="-25000">
                    <a:latin typeface="Helvetica" pitchFamily="2" charset="0"/>
                  </a:rPr>
                  <a:t>1</a:t>
                </a:r>
                <a:endParaRPr lang="en-US" altLang="zh-CN" sz="1700" baseline="-25000">
                  <a:latin typeface="Helvetica" pitchFamily="2" charset="0"/>
                </a:endParaRPr>
              </a:p>
            </p:txBody>
          </p:sp>
          <p:sp>
            <p:nvSpPr>
              <p:cNvPr id="66589" name="Rectangle 23">
                <a:extLst>
                  <a:ext uri="{FF2B5EF4-FFF2-40B4-BE49-F238E27FC236}">
                    <a16:creationId xmlns:a16="http://schemas.microsoft.com/office/drawing/2014/main" id="{E2CD0CA3-E336-025E-797E-17648BEC1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2016"/>
                <a:ext cx="37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>
                    <a:latin typeface="Helvetica" pitchFamily="2" charset="0"/>
                  </a:rPr>
                  <a:t>eq</a:t>
                </a:r>
                <a:r>
                  <a:rPr lang="en-US" altLang="zh-CN" sz="1800" baseline="-25000">
                    <a:latin typeface="Helvetica" pitchFamily="2" charset="0"/>
                  </a:rPr>
                  <a:t>1</a:t>
                </a:r>
                <a:endParaRPr lang="en-US" altLang="zh-CN" sz="1700" baseline="-25000">
                  <a:latin typeface="Helvetica" pitchFamily="2" charset="0"/>
                </a:endParaRPr>
              </a:p>
            </p:txBody>
          </p:sp>
          <p:sp>
            <p:nvSpPr>
              <p:cNvPr id="66590" name="Text Box 24">
                <a:extLst>
                  <a:ext uri="{FF2B5EF4-FFF2-40B4-BE49-F238E27FC236}">
                    <a16:creationId xmlns:a16="http://schemas.microsoft.com/office/drawing/2014/main" id="{838276A7-1542-D59F-52B2-B842224AC5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2496"/>
                <a:ext cx="25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1800">
                    <a:latin typeface="Helvetica" pitchFamily="2" charset="0"/>
                  </a:rPr>
                  <a:t>b</a:t>
                </a:r>
                <a:r>
                  <a:rPr lang="en-US" altLang="zh-CN" sz="1800" baseline="-25000">
                    <a:latin typeface="Helvetica" pitchFamily="2" charset="0"/>
                  </a:rPr>
                  <a:t>0</a:t>
                </a:r>
                <a:endParaRPr lang="en-US" altLang="zh-CN" sz="1700" baseline="-25000">
                  <a:latin typeface="Helvetica" pitchFamily="2" charset="0"/>
                </a:endParaRPr>
              </a:p>
            </p:txBody>
          </p:sp>
          <p:sp>
            <p:nvSpPr>
              <p:cNvPr id="66591" name="Rectangle 25">
                <a:extLst>
                  <a:ext uri="{FF2B5EF4-FFF2-40B4-BE49-F238E27FC236}">
                    <a16:creationId xmlns:a16="http://schemas.microsoft.com/office/drawing/2014/main" id="{FF945211-456E-F4F3-8EA0-98F3A292A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674" cy="4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7965" rIns="0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>
                    <a:latin typeface="Helvetica" pitchFamily="2" charset="0"/>
                  </a:rPr>
                  <a:t>Bit equal</a:t>
                </a:r>
              </a:p>
            </p:txBody>
          </p:sp>
          <p:sp>
            <p:nvSpPr>
              <p:cNvPr id="66592" name="Line 26">
                <a:extLst>
                  <a:ext uri="{FF2B5EF4-FFF2-40B4-BE49-F238E27FC236}">
                    <a16:creationId xmlns:a16="http://schemas.microsoft.com/office/drawing/2014/main" id="{8EBAD591-38B3-C89F-D69C-654FC2D9C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1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93" name="Line 27">
                <a:extLst>
                  <a:ext uri="{FF2B5EF4-FFF2-40B4-BE49-F238E27FC236}">
                    <a16:creationId xmlns:a16="http://schemas.microsoft.com/office/drawing/2014/main" id="{BEE3078F-CF5A-DE81-B918-FD145A056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2880"/>
                <a:ext cx="19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94" name="Text Box 28">
                <a:extLst>
                  <a:ext uri="{FF2B5EF4-FFF2-40B4-BE49-F238E27FC236}">
                    <a16:creationId xmlns:a16="http://schemas.microsoft.com/office/drawing/2014/main" id="{8DA28DE4-82D4-E1CD-6346-880EFBBED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2784"/>
                <a:ext cx="25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1800">
                    <a:latin typeface="Helvetica" pitchFamily="2" charset="0"/>
                  </a:rPr>
                  <a:t>a</a:t>
                </a:r>
                <a:r>
                  <a:rPr lang="en-US" altLang="zh-CN" sz="1800" baseline="-2500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66595" name="Rectangle 29">
                <a:extLst>
                  <a:ext uri="{FF2B5EF4-FFF2-40B4-BE49-F238E27FC236}">
                    <a16:creationId xmlns:a16="http://schemas.microsoft.com/office/drawing/2014/main" id="{019E8FE8-BB74-E43F-AC67-5AF2DAFD2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2496"/>
                <a:ext cx="37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>
                    <a:latin typeface="Helvetica" pitchFamily="2" charset="0"/>
                  </a:rPr>
                  <a:t>eq</a:t>
                </a:r>
                <a:r>
                  <a:rPr lang="en-US" altLang="zh-CN" sz="1800" baseline="-25000">
                    <a:latin typeface="Helvetica" pitchFamily="2" charset="0"/>
                  </a:rPr>
                  <a:t>0</a:t>
                </a:r>
                <a:endParaRPr lang="en-US" altLang="zh-CN" sz="1700" baseline="-25000">
                  <a:latin typeface="Helvetica" pitchFamily="2" charset="0"/>
                </a:endParaRPr>
              </a:p>
            </p:txBody>
          </p:sp>
          <p:grpSp>
            <p:nvGrpSpPr>
              <p:cNvPr id="66596" name="Group 30">
                <a:extLst>
                  <a:ext uri="{FF2B5EF4-FFF2-40B4-BE49-F238E27FC236}">
                    <a16:creationId xmlns:a16="http://schemas.microsoft.com/office/drawing/2014/main" id="{AD54590F-2198-01F7-C92A-0DDF751F58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1512"/>
                <a:ext cx="48" cy="336"/>
                <a:chOff x="1800" y="1464"/>
                <a:chExt cx="48" cy="336"/>
              </a:xfrm>
            </p:grpSpPr>
            <p:sp>
              <p:nvSpPr>
                <p:cNvPr id="66607" name="Oval 32">
                  <a:extLst>
                    <a:ext uri="{FF2B5EF4-FFF2-40B4-BE49-F238E27FC236}">
                      <a16:creationId xmlns:a16="http://schemas.microsoft.com/office/drawing/2014/main" id="{DFDA20BA-90C8-5626-00C2-58B7A7A34D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0" y="14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>
                    <a:latin typeface="Helvetica" pitchFamily="2" charset="0"/>
                  </a:endParaRPr>
                </a:p>
              </p:txBody>
            </p:sp>
            <p:sp>
              <p:nvSpPr>
                <p:cNvPr id="66608" name="Oval 35">
                  <a:extLst>
                    <a:ext uri="{FF2B5EF4-FFF2-40B4-BE49-F238E27FC236}">
                      <a16:creationId xmlns:a16="http://schemas.microsoft.com/office/drawing/2014/main" id="{B9024B47-E519-C521-0A40-8323BC4A25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0" y="16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>
                    <a:latin typeface="Helvetica" pitchFamily="2" charset="0"/>
                  </a:endParaRPr>
                </a:p>
              </p:txBody>
            </p:sp>
            <p:sp>
              <p:nvSpPr>
                <p:cNvPr id="66609" name="Oval 38">
                  <a:extLst>
                    <a:ext uri="{FF2B5EF4-FFF2-40B4-BE49-F238E27FC236}">
                      <a16:creationId xmlns:a16="http://schemas.microsoft.com/office/drawing/2014/main" id="{90D7FF06-CD99-8F4E-031C-C832C239C9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0" y="175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>
                    <a:latin typeface="Helvetica" pitchFamily="2" charset="0"/>
                  </a:endParaRPr>
                </a:p>
              </p:txBody>
            </p:sp>
          </p:grpSp>
          <p:sp>
            <p:nvSpPr>
              <p:cNvPr id="66597" name="Freeform 41">
                <a:extLst>
                  <a:ext uri="{FF2B5EF4-FFF2-40B4-BE49-F238E27FC236}">
                    <a16:creationId xmlns:a16="http://schemas.microsoft.com/office/drawing/2014/main" id="{2FD4A43E-D027-317D-9222-C5B5BE8BB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7" y="1536"/>
                <a:ext cx="382" cy="277"/>
              </a:xfrm>
              <a:custGeom>
                <a:avLst/>
                <a:gdLst>
                  <a:gd name="T0" fmla="*/ 382 w 382"/>
                  <a:gd name="T1" fmla="*/ 140 h 277"/>
                  <a:gd name="T2" fmla="*/ 378 w 382"/>
                  <a:gd name="T3" fmla="*/ 166 h 277"/>
                  <a:gd name="T4" fmla="*/ 370 w 382"/>
                  <a:gd name="T5" fmla="*/ 192 h 277"/>
                  <a:gd name="T6" fmla="*/ 359 w 382"/>
                  <a:gd name="T7" fmla="*/ 214 h 277"/>
                  <a:gd name="T8" fmla="*/ 340 w 382"/>
                  <a:gd name="T9" fmla="*/ 236 h 277"/>
                  <a:gd name="T10" fmla="*/ 317 w 382"/>
                  <a:gd name="T11" fmla="*/ 254 h 277"/>
                  <a:gd name="T12" fmla="*/ 294 w 382"/>
                  <a:gd name="T13" fmla="*/ 266 h 277"/>
                  <a:gd name="T14" fmla="*/ 267 w 382"/>
                  <a:gd name="T15" fmla="*/ 273 h 277"/>
                  <a:gd name="T16" fmla="*/ 237 w 382"/>
                  <a:gd name="T17" fmla="*/ 277 h 277"/>
                  <a:gd name="T18" fmla="*/ 237 w 382"/>
                  <a:gd name="T19" fmla="*/ 277 h 277"/>
                  <a:gd name="T20" fmla="*/ 0 w 382"/>
                  <a:gd name="T21" fmla="*/ 277 h 277"/>
                  <a:gd name="T22" fmla="*/ 0 w 382"/>
                  <a:gd name="T23" fmla="*/ 277 h 277"/>
                  <a:gd name="T24" fmla="*/ 0 w 382"/>
                  <a:gd name="T25" fmla="*/ 0 h 277"/>
                  <a:gd name="T26" fmla="*/ 0 w 382"/>
                  <a:gd name="T27" fmla="*/ 0 h 277"/>
                  <a:gd name="T28" fmla="*/ 237 w 382"/>
                  <a:gd name="T29" fmla="*/ 0 h 277"/>
                  <a:gd name="T30" fmla="*/ 237 w 382"/>
                  <a:gd name="T31" fmla="*/ 0 h 277"/>
                  <a:gd name="T32" fmla="*/ 267 w 382"/>
                  <a:gd name="T33" fmla="*/ 3 h 277"/>
                  <a:gd name="T34" fmla="*/ 294 w 382"/>
                  <a:gd name="T35" fmla="*/ 11 h 277"/>
                  <a:gd name="T36" fmla="*/ 317 w 382"/>
                  <a:gd name="T37" fmla="*/ 22 h 277"/>
                  <a:gd name="T38" fmla="*/ 340 w 382"/>
                  <a:gd name="T39" fmla="*/ 40 h 277"/>
                  <a:gd name="T40" fmla="*/ 359 w 382"/>
                  <a:gd name="T41" fmla="*/ 62 h 277"/>
                  <a:gd name="T42" fmla="*/ 370 w 382"/>
                  <a:gd name="T43" fmla="*/ 85 h 277"/>
                  <a:gd name="T44" fmla="*/ 378 w 382"/>
                  <a:gd name="T45" fmla="*/ 110 h 277"/>
                  <a:gd name="T46" fmla="*/ 382 w 382"/>
                  <a:gd name="T47" fmla="*/ 140 h 27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82"/>
                  <a:gd name="T73" fmla="*/ 0 h 277"/>
                  <a:gd name="T74" fmla="*/ 382 w 382"/>
                  <a:gd name="T75" fmla="*/ 277 h 27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82" h="277">
                    <a:moveTo>
                      <a:pt x="382" y="140"/>
                    </a:moveTo>
                    <a:lnTo>
                      <a:pt x="378" y="166"/>
                    </a:lnTo>
                    <a:lnTo>
                      <a:pt x="370" y="192"/>
                    </a:lnTo>
                    <a:lnTo>
                      <a:pt x="359" y="214"/>
                    </a:lnTo>
                    <a:lnTo>
                      <a:pt x="340" y="236"/>
                    </a:lnTo>
                    <a:lnTo>
                      <a:pt x="317" y="254"/>
                    </a:lnTo>
                    <a:lnTo>
                      <a:pt x="294" y="266"/>
                    </a:lnTo>
                    <a:lnTo>
                      <a:pt x="267" y="273"/>
                    </a:lnTo>
                    <a:lnTo>
                      <a:pt x="237" y="277"/>
                    </a:lnTo>
                    <a:lnTo>
                      <a:pt x="0" y="277"/>
                    </a:lnTo>
                    <a:lnTo>
                      <a:pt x="0" y="0"/>
                    </a:lnTo>
                    <a:lnTo>
                      <a:pt x="237" y="0"/>
                    </a:lnTo>
                    <a:lnTo>
                      <a:pt x="267" y="3"/>
                    </a:lnTo>
                    <a:lnTo>
                      <a:pt x="294" y="11"/>
                    </a:lnTo>
                    <a:lnTo>
                      <a:pt x="317" y="22"/>
                    </a:lnTo>
                    <a:lnTo>
                      <a:pt x="340" y="40"/>
                    </a:lnTo>
                    <a:lnTo>
                      <a:pt x="359" y="62"/>
                    </a:lnTo>
                    <a:lnTo>
                      <a:pt x="370" y="85"/>
                    </a:lnTo>
                    <a:lnTo>
                      <a:pt x="378" y="110"/>
                    </a:lnTo>
                    <a:lnTo>
                      <a:pt x="382" y="14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98" name="Freeform 42">
                <a:extLst>
                  <a:ext uri="{FF2B5EF4-FFF2-40B4-BE49-F238E27FC236}">
                    <a16:creationId xmlns:a16="http://schemas.microsoft.com/office/drawing/2014/main" id="{97500B58-852B-4104-4FDC-9C18E4596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7" y="1536"/>
                <a:ext cx="382" cy="277"/>
              </a:xfrm>
              <a:custGeom>
                <a:avLst/>
                <a:gdLst>
                  <a:gd name="T0" fmla="*/ 382 w 382"/>
                  <a:gd name="T1" fmla="*/ 140 h 277"/>
                  <a:gd name="T2" fmla="*/ 378 w 382"/>
                  <a:gd name="T3" fmla="*/ 166 h 277"/>
                  <a:gd name="T4" fmla="*/ 370 w 382"/>
                  <a:gd name="T5" fmla="*/ 192 h 277"/>
                  <a:gd name="T6" fmla="*/ 359 w 382"/>
                  <a:gd name="T7" fmla="*/ 214 h 277"/>
                  <a:gd name="T8" fmla="*/ 340 w 382"/>
                  <a:gd name="T9" fmla="*/ 236 h 277"/>
                  <a:gd name="T10" fmla="*/ 317 w 382"/>
                  <a:gd name="T11" fmla="*/ 254 h 277"/>
                  <a:gd name="T12" fmla="*/ 294 w 382"/>
                  <a:gd name="T13" fmla="*/ 266 h 277"/>
                  <a:gd name="T14" fmla="*/ 267 w 382"/>
                  <a:gd name="T15" fmla="*/ 273 h 277"/>
                  <a:gd name="T16" fmla="*/ 237 w 382"/>
                  <a:gd name="T17" fmla="*/ 277 h 277"/>
                  <a:gd name="T18" fmla="*/ 237 w 382"/>
                  <a:gd name="T19" fmla="*/ 277 h 277"/>
                  <a:gd name="T20" fmla="*/ 0 w 382"/>
                  <a:gd name="T21" fmla="*/ 277 h 277"/>
                  <a:gd name="T22" fmla="*/ 0 w 382"/>
                  <a:gd name="T23" fmla="*/ 277 h 277"/>
                  <a:gd name="T24" fmla="*/ 0 w 382"/>
                  <a:gd name="T25" fmla="*/ 0 h 277"/>
                  <a:gd name="T26" fmla="*/ 0 w 382"/>
                  <a:gd name="T27" fmla="*/ 0 h 277"/>
                  <a:gd name="T28" fmla="*/ 237 w 382"/>
                  <a:gd name="T29" fmla="*/ 0 h 277"/>
                  <a:gd name="T30" fmla="*/ 237 w 382"/>
                  <a:gd name="T31" fmla="*/ 0 h 277"/>
                  <a:gd name="T32" fmla="*/ 267 w 382"/>
                  <a:gd name="T33" fmla="*/ 3 h 277"/>
                  <a:gd name="T34" fmla="*/ 294 w 382"/>
                  <a:gd name="T35" fmla="*/ 11 h 277"/>
                  <a:gd name="T36" fmla="*/ 317 w 382"/>
                  <a:gd name="T37" fmla="*/ 22 h 277"/>
                  <a:gd name="T38" fmla="*/ 340 w 382"/>
                  <a:gd name="T39" fmla="*/ 40 h 277"/>
                  <a:gd name="T40" fmla="*/ 359 w 382"/>
                  <a:gd name="T41" fmla="*/ 62 h 277"/>
                  <a:gd name="T42" fmla="*/ 370 w 382"/>
                  <a:gd name="T43" fmla="*/ 85 h 277"/>
                  <a:gd name="T44" fmla="*/ 378 w 382"/>
                  <a:gd name="T45" fmla="*/ 110 h 277"/>
                  <a:gd name="T46" fmla="*/ 382 w 382"/>
                  <a:gd name="T47" fmla="*/ 140 h 27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82"/>
                  <a:gd name="T73" fmla="*/ 0 h 277"/>
                  <a:gd name="T74" fmla="*/ 382 w 382"/>
                  <a:gd name="T75" fmla="*/ 277 h 27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82" h="277">
                    <a:moveTo>
                      <a:pt x="382" y="140"/>
                    </a:moveTo>
                    <a:lnTo>
                      <a:pt x="378" y="166"/>
                    </a:lnTo>
                    <a:lnTo>
                      <a:pt x="370" y="192"/>
                    </a:lnTo>
                    <a:lnTo>
                      <a:pt x="359" y="214"/>
                    </a:lnTo>
                    <a:lnTo>
                      <a:pt x="340" y="236"/>
                    </a:lnTo>
                    <a:lnTo>
                      <a:pt x="317" y="254"/>
                    </a:lnTo>
                    <a:lnTo>
                      <a:pt x="294" y="266"/>
                    </a:lnTo>
                    <a:lnTo>
                      <a:pt x="267" y="273"/>
                    </a:lnTo>
                    <a:lnTo>
                      <a:pt x="237" y="277"/>
                    </a:lnTo>
                    <a:lnTo>
                      <a:pt x="0" y="277"/>
                    </a:lnTo>
                    <a:lnTo>
                      <a:pt x="0" y="0"/>
                    </a:lnTo>
                    <a:lnTo>
                      <a:pt x="237" y="0"/>
                    </a:lnTo>
                    <a:lnTo>
                      <a:pt x="267" y="3"/>
                    </a:lnTo>
                    <a:lnTo>
                      <a:pt x="294" y="11"/>
                    </a:lnTo>
                    <a:lnTo>
                      <a:pt x="317" y="22"/>
                    </a:lnTo>
                    <a:lnTo>
                      <a:pt x="340" y="40"/>
                    </a:lnTo>
                    <a:lnTo>
                      <a:pt x="359" y="62"/>
                    </a:lnTo>
                    <a:lnTo>
                      <a:pt x="370" y="85"/>
                    </a:lnTo>
                    <a:lnTo>
                      <a:pt x="378" y="110"/>
                    </a:lnTo>
                    <a:lnTo>
                      <a:pt x="382" y="14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99" name="Freeform 44">
                <a:extLst>
                  <a:ext uri="{FF2B5EF4-FFF2-40B4-BE49-F238E27FC236}">
                    <a16:creationId xmlns:a16="http://schemas.microsoft.com/office/drawing/2014/main" id="{8AC0083E-1540-4F19-C33A-23D126F79A8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208" y="622"/>
                <a:ext cx="811" cy="960"/>
              </a:xfrm>
              <a:custGeom>
                <a:avLst/>
                <a:gdLst>
                  <a:gd name="T0" fmla="*/ 0 w 864"/>
                  <a:gd name="T1" fmla="*/ 960 h 960"/>
                  <a:gd name="T2" fmla="*/ 191 w 864"/>
                  <a:gd name="T3" fmla="*/ 960 h 960"/>
                  <a:gd name="T4" fmla="*/ 191 w 864"/>
                  <a:gd name="T5" fmla="*/ 0 h 960"/>
                  <a:gd name="T6" fmla="*/ 244 w 864"/>
                  <a:gd name="T7" fmla="*/ 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960"/>
                  <a:gd name="T14" fmla="*/ 864 w 864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960">
                    <a:moveTo>
                      <a:pt x="0" y="960"/>
                    </a:moveTo>
                    <a:lnTo>
                      <a:pt x="672" y="960"/>
                    </a:lnTo>
                    <a:lnTo>
                      <a:pt x="672" y="0"/>
                    </a:lnTo>
                    <a:lnTo>
                      <a:pt x="864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00" name="Freeform 45">
                <a:extLst>
                  <a:ext uri="{FF2B5EF4-FFF2-40B4-BE49-F238E27FC236}">
                    <a16:creationId xmlns:a16="http://schemas.microsoft.com/office/drawing/2014/main" id="{41480B35-227C-304B-604B-AC8B91B06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1104"/>
                <a:ext cx="816" cy="528"/>
              </a:xfrm>
              <a:custGeom>
                <a:avLst/>
                <a:gdLst>
                  <a:gd name="T0" fmla="*/ 0 w 864"/>
                  <a:gd name="T1" fmla="*/ 0 h 528"/>
                  <a:gd name="T2" fmla="*/ 185 w 864"/>
                  <a:gd name="T3" fmla="*/ 0 h 528"/>
                  <a:gd name="T4" fmla="*/ 185 w 864"/>
                  <a:gd name="T5" fmla="*/ 528 h 528"/>
                  <a:gd name="T6" fmla="*/ 277 w 864"/>
                  <a:gd name="T7" fmla="*/ 528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528"/>
                  <a:gd name="T14" fmla="*/ 864 w 864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528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28"/>
                    </a:lnTo>
                    <a:lnTo>
                      <a:pt x="864" y="52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01" name="Freeform 46">
                <a:extLst>
                  <a:ext uri="{FF2B5EF4-FFF2-40B4-BE49-F238E27FC236}">
                    <a16:creationId xmlns:a16="http://schemas.microsoft.com/office/drawing/2014/main" id="{ACF38498-7397-B2ED-9E9F-C55BBC0DE62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208" y="1728"/>
                <a:ext cx="816" cy="528"/>
              </a:xfrm>
              <a:custGeom>
                <a:avLst/>
                <a:gdLst>
                  <a:gd name="T0" fmla="*/ 0 w 864"/>
                  <a:gd name="T1" fmla="*/ 0 h 528"/>
                  <a:gd name="T2" fmla="*/ 185 w 864"/>
                  <a:gd name="T3" fmla="*/ 0 h 528"/>
                  <a:gd name="T4" fmla="*/ 185 w 864"/>
                  <a:gd name="T5" fmla="*/ 528 h 528"/>
                  <a:gd name="T6" fmla="*/ 277 w 864"/>
                  <a:gd name="T7" fmla="*/ 528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528"/>
                  <a:gd name="T14" fmla="*/ 864 w 864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528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28"/>
                    </a:lnTo>
                    <a:lnTo>
                      <a:pt x="864" y="52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6602" name="Group 47">
                <a:extLst>
                  <a:ext uri="{FF2B5EF4-FFF2-40B4-BE49-F238E27FC236}">
                    <a16:creationId xmlns:a16="http://schemas.microsoft.com/office/drawing/2014/main" id="{3EA42368-5A82-77A9-D9B7-194121B6D6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4" y="1512"/>
                <a:ext cx="48" cy="336"/>
                <a:chOff x="1636" y="1464"/>
                <a:chExt cx="48" cy="336"/>
              </a:xfrm>
            </p:grpSpPr>
            <p:sp>
              <p:nvSpPr>
                <p:cNvPr id="66604" name="Oval 49">
                  <a:extLst>
                    <a:ext uri="{FF2B5EF4-FFF2-40B4-BE49-F238E27FC236}">
                      <a16:creationId xmlns:a16="http://schemas.microsoft.com/office/drawing/2014/main" id="{9D388E71-C2ED-3DCE-EBA3-AF0241A0D4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6" y="14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>
                    <a:latin typeface="Helvetica" pitchFamily="2" charset="0"/>
                  </a:endParaRPr>
                </a:p>
              </p:txBody>
            </p:sp>
            <p:sp>
              <p:nvSpPr>
                <p:cNvPr id="66605" name="Oval 52">
                  <a:extLst>
                    <a:ext uri="{FF2B5EF4-FFF2-40B4-BE49-F238E27FC236}">
                      <a16:creationId xmlns:a16="http://schemas.microsoft.com/office/drawing/2014/main" id="{A64A1CB4-0679-D3A9-CCEB-ED88755D81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6" y="16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>
                    <a:latin typeface="Helvetica" pitchFamily="2" charset="0"/>
                  </a:endParaRPr>
                </a:p>
              </p:txBody>
            </p:sp>
            <p:sp>
              <p:nvSpPr>
                <p:cNvPr id="66606" name="Oval 55">
                  <a:extLst>
                    <a:ext uri="{FF2B5EF4-FFF2-40B4-BE49-F238E27FC236}">
                      <a16:creationId xmlns:a16="http://schemas.microsoft.com/office/drawing/2014/main" id="{A61AA381-DD94-19A4-5920-D0DAE624BA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6" y="175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>
                    <a:latin typeface="Helvetica" pitchFamily="2" charset="0"/>
                  </a:endParaRPr>
                </a:p>
              </p:txBody>
            </p:sp>
          </p:grpSp>
          <p:sp>
            <p:nvSpPr>
              <p:cNvPr id="66603" name="Rectangle 57">
                <a:extLst>
                  <a:ext uri="{FF2B5EF4-FFF2-40B4-BE49-F238E27FC236}">
                    <a16:creationId xmlns:a16="http://schemas.microsoft.com/office/drawing/2014/main" id="{5A414487-7BA9-D7B7-A3FB-E24ACCF40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37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>
                    <a:latin typeface="Helvetica" pitchFamily="2" charset="0"/>
                  </a:rPr>
                  <a:t>eq</a:t>
                </a:r>
                <a:endParaRPr lang="en-US" altLang="zh-CN" sz="1700" baseline="-25000">
                  <a:latin typeface="Helvetica" pitchFamily="2" charset="0"/>
                </a:endParaRPr>
              </a:p>
            </p:txBody>
          </p:sp>
        </p:grpSp>
        <p:sp>
          <p:nvSpPr>
            <p:cNvPr id="66570" name="Line 15">
              <a:extLst>
                <a:ext uri="{FF2B5EF4-FFF2-40B4-BE49-F238E27FC236}">
                  <a16:creationId xmlns:a16="http://schemas.microsoft.com/office/drawing/2014/main" id="{6D1B4D4D-7CBB-5A8B-8777-382E150FBD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2792" y="3590389"/>
              <a:ext cx="3068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E5C3927-0326-422A-1EC3-4513579CD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Bit-Level Multiplexor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E1B0562-2A65-7F5D-C34D-962B60D46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4002088"/>
            <a:ext cx="8305800" cy="2093912"/>
          </a:xfrm>
        </p:spPr>
        <p:txBody>
          <a:bodyPr/>
          <a:lstStyle/>
          <a:p>
            <a:pPr lvl="1"/>
            <a:r>
              <a:rPr lang="en-US" altLang="zh-CN">
                <a:ea typeface="宋体" panose="02010600030101010101" pitchFamily="2" charset="-122"/>
              </a:rPr>
              <a:t>Control signal 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Data signals a and b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Output a when s=1, b when s=0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Its name: MUX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Usage: Select one signal from a couple of signals</a:t>
            </a:r>
          </a:p>
        </p:txBody>
      </p:sp>
      <p:grpSp>
        <p:nvGrpSpPr>
          <p:cNvPr id="68612" name="Group 1">
            <a:extLst>
              <a:ext uri="{FF2B5EF4-FFF2-40B4-BE49-F238E27FC236}">
                <a16:creationId xmlns:a16="http://schemas.microsoft.com/office/drawing/2014/main" id="{04666427-A2EA-EA3C-F3FB-F6953DF3F105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1673225"/>
            <a:ext cx="4287837" cy="2136775"/>
            <a:chOff x="579438" y="1603375"/>
            <a:chExt cx="4287837" cy="2136775"/>
          </a:xfrm>
        </p:grpSpPr>
        <p:sp>
          <p:nvSpPr>
            <p:cNvPr id="68615" name="Rectangle 4">
              <a:extLst>
                <a:ext uri="{FF2B5EF4-FFF2-40B4-BE49-F238E27FC236}">
                  <a16:creationId xmlns:a16="http://schemas.microsoft.com/office/drawing/2014/main" id="{8D13F512-B3B6-70DF-EAB4-AFDEC4543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788" y="1603375"/>
              <a:ext cx="2824162" cy="21367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Ctr="1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    Bit MUX</a:t>
              </a:r>
            </a:p>
          </p:txBody>
        </p:sp>
        <p:sp>
          <p:nvSpPr>
            <p:cNvPr id="68616" name="Freeform 5">
              <a:extLst>
                <a:ext uri="{FF2B5EF4-FFF2-40B4-BE49-F238E27FC236}">
                  <a16:creationId xmlns:a16="http://schemas.microsoft.com/office/drawing/2014/main" id="{A197896D-6436-1122-2F56-562AB815C2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24163" y="2671763"/>
              <a:ext cx="533400" cy="152400"/>
            </a:xfrm>
            <a:custGeom>
              <a:avLst/>
              <a:gdLst>
                <a:gd name="T0" fmla="*/ 0 w 336"/>
                <a:gd name="T1" fmla="*/ 2147483646 h 96"/>
                <a:gd name="T2" fmla="*/ 2147483646 w 336"/>
                <a:gd name="T3" fmla="*/ 2147483646 h 96"/>
                <a:gd name="T4" fmla="*/ 2147483646 w 336"/>
                <a:gd name="T5" fmla="*/ 0 h 96"/>
                <a:gd name="T6" fmla="*/ 214748364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7" name="Freeform 6">
              <a:extLst>
                <a:ext uri="{FF2B5EF4-FFF2-40B4-BE49-F238E27FC236}">
                  <a16:creationId xmlns:a16="http://schemas.microsoft.com/office/drawing/2014/main" id="{8DDB3C68-A3C6-DD6D-A178-94C9FA6C6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4163" y="3130550"/>
              <a:ext cx="533400" cy="152400"/>
            </a:xfrm>
            <a:custGeom>
              <a:avLst/>
              <a:gdLst>
                <a:gd name="T0" fmla="*/ 0 w 336"/>
                <a:gd name="T1" fmla="*/ 2147483646 h 96"/>
                <a:gd name="T2" fmla="*/ 2147483646 w 336"/>
                <a:gd name="T3" fmla="*/ 2147483646 h 96"/>
                <a:gd name="T4" fmla="*/ 2147483646 w 336"/>
                <a:gd name="T5" fmla="*/ 0 h 96"/>
                <a:gd name="T6" fmla="*/ 214748364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8" name="Line 7">
              <a:extLst>
                <a:ext uri="{FF2B5EF4-FFF2-40B4-BE49-F238E27FC236}">
                  <a16:creationId xmlns:a16="http://schemas.microsoft.com/office/drawing/2014/main" id="{D0512FB3-A288-5327-989B-3113BD4E9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9850" y="2968625"/>
              <a:ext cx="39370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9" name="Freeform 8">
              <a:extLst>
                <a:ext uri="{FF2B5EF4-FFF2-40B4-BE49-F238E27FC236}">
                  <a16:creationId xmlns:a16="http://schemas.microsoft.com/office/drawing/2014/main" id="{4403F4E9-2159-540B-13BC-FB06FD5AA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2747963"/>
              <a:ext cx="652462" cy="441325"/>
            </a:xfrm>
            <a:custGeom>
              <a:avLst/>
              <a:gdLst>
                <a:gd name="T0" fmla="*/ 0 w 410"/>
                <a:gd name="T1" fmla="*/ 0 h 277"/>
                <a:gd name="T2" fmla="*/ 2147483646 w 410"/>
                <a:gd name="T3" fmla="*/ 0 h 277"/>
                <a:gd name="T4" fmla="*/ 2147483646 w 410"/>
                <a:gd name="T5" fmla="*/ 0 h 277"/>
                <a:gd name="T6" fmla="*/ 2147483646 w 410"/>
                <a:gd name="T7" fmla="*/ 2147483646 h 277"/>
                <a:gd name="T8" fmla="*/ 2147483646 w 410"/>
                <a:gd name="T9" fmla="*/ 2147483646 h 277"/>
                <a:gd name="T10" fmla="*/ 2147483646 w 410"/>
                <a:gd name="T11" fmla="*/ 2147483646 h 277"/>
                <a:gd name="T12" fmla="*/ 2147483646 w 410"/>
                <a:gd name="T13" fmla="*/ 2147483646 h 277"/>
                <a:gd name="T14" fmla="*/ 2147483646 w 410"/>
                <a:gd name="T15" fmla="*/ 2147483646 h 277"/>
                <a:gd name="T16" fmla="*/ 2147483646 w 410"/>
                <a:gd name="T17" fmla="*/ 2147483646 h 277"/>
                <a:gd name="T18" fmla="*/ 2147483646 w 410"/>
                <a:gd name="T19" fmla="*/ 2147483646 h 277"/>
                <a:gd name="T20" fmla="*/ 2147483646 w 410"/>
                <a:gd name="T21" fmla="*/ 2147483646 h 277"/>
                <a:gd name="T22" fmla="*/ 2147483646 w 410"/>
                <a:gd name="T23" fmla="*/ 2147483646 h 277"/>
                <a:gd name="T24" fmla="*/ 2147483646 w 410"/>
                <a:gd name="T25" fmla="*/ 2147483646 h 277"/>
                <a:gd name="T26" fmla="*/ 2147483646 w 410"/>
                <a:gd name="T27" fmla="*/ 2147483646 h 277"/>
                <a:gd name="T28" fmla="*/ 2147483646 w 410"/>
                <a:gd name="T29" fmla="*/ 2147483646 h 277"/>
                <a:gd name="T30" fmla="*/ 2147483646 w 410"/>
                <a:gd name="T31" fmla="*/ 2147483646 h 277"/>
                <a:gd name="T32" fmla="*/ 2147483646 w 410"/>
                <a:gd name="T33" fmla="*/ 2147483646 h 277"/>
                <a:gd name="T34" fmla="*/ 0 w 410"/>
                <a:gd name="T35" fmla="*/ 2147483646 h 277"/>
                <a:gd name="T36" fmla="*/ 0 w 410"/>
                <a:gd name="T37" fmla="*/ 2147483646 h 277"/>
                <a:gd name="T38" fmla="*/ 0 w 410"/>
                <a:gd name="T39" fmla="*/ 2147483646 h 277"/>
                <a:gd name="T40" fmla="*/ 0 w 410"/>
                <a:gd name="T41" fmla="*/ 2147483646 h 277"/>
                <a:gd name="T42" fmla="*/ 2147483646 w 410"/>
                <a:gd name="T43" fmla="*/ 2147483646 h 277"/>
                <a:gd name="T44" fmla="*/ 2147483646 w 410"/>
                <a:gd name="T45" fmla="*/ 2147483646 h 277"/>
                <a:gd name="T46" fmla="*/ 2147483646 w 410"/>
                <a:gd name="T47" fmla="*/ 2147483646 h 277"/>
                <a:gd name="T48" fmla="*/ 2147483646 w 410"/>
                <a:gd name="T49" fmla="*/ 2147483646 h 277"/>
                <a:gd name="T50" fmla="*/ 2147483646 w 410"/>
                <a:gd name="T51" fmla="*/ 2147483646 h 277"/>
                <a:gd name="T52" fmla="*/ 2147483646 w 410"/>
                <a:gd name="T53" fmla="*/ 2147483646 h 277"/>
                <a:gd name="T54" fmla="*/ 2147483646 w 410"/>
                <a:gd name="T55" fmla="*/ 2147483646 h 277"/>
                <a:gd name="T56" fmla="*/ 2147483646 w 410"/>
                <a:gd name="T57" fmla="*/ 2147483646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0" name="Freeform 9">
              <a:extLst>
                <a:ext uri="{FF2B5EF4-FFF2-40B4-BE49-F238E27FC236}">
                  <a16:creationId xmlns:a16="http://schemas.microsoft.com/office/drawing/2014/main" id="{04F27DC4-1DE3-8DA1-A8BA-558709CF5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2747963"/>
              <a:ext cx="652462" cy="441325"/>
            </a:xfrm>
            <a:custGeom>
              <a:avLst/>
              <a:gdLst>
                <a:gd name="T0" fmla="*/ 0 w 410"/>
                <a:gd name="T1" fmla="*/ 0 h 277"/>
                <a:gd name="T2" fmla="*/ 2147483646 w 410"/>
                <a:gd name="T3" fmla="*/ 0 h 277"/>
                <a:gd name="T4" fmla="*/ 2147483646 w 410"/>
                <a:gd name="T5" fmla="*/ 0 h 277"/>
                <a:gd name="T6" fmla="*/ 2147483646 w 410"/>
                <a:gd name="T7" fmla="*/ 2147483646 h 277"/>
                <a:gd name="T8" fmla="*/ 2147483646 w 410"/>
                <a:gd name="T9" fmla="*/ 2147483646 h 277"/>
                <a:gd name="T10" fmla="*/ 2147483646 w 410"/>
                <a:gd name="T11" fmla="*/ 2147483646 h 277"/>
                <a:gd name="T12" fmla="*/ 2147483646 w 410"/>
                <a:gd name="T13" fmla="*/ 2147483646 h 277"/>
                <a:gd name="T14" fmla="*/ 2147483646 w 410"/>
                <a:gd name="T15" fmla="*/ 2147483646 h 277"/>
                <a:gd name="T16" fmla="*/ 2147483646 w 410"/>
                <a:gd name="T17" fmla="*/ 2147483646 h 277"/>
                <a:gd name="T18" fmla="*/ 2147483646 w 410"/>
                <a:gd name="T19" fmla="*/ 2147483646 h 277"/>
                <a:gd name="T20" fmla="*/ 2147483646 w 410"/>
                <a:gd name="T21" fmla="*/ 2147483646 h 277"/>
                <a:gd name="T22" fmla="*/ 2147483646 w 410"/>
                <a:gd name="T23" fmla="*/ 2147483646 h 277"/>
                <a:gd name="T24" fmla="*/ 2147483646 w 410"/>
                <a:gd name="T25" fmla="*/ 2147483646 h 277"/>
                <a:gd name="T26" fmla="*/ 2147483646 w 410"/>
                <a:gd name="T27" fmla="*/ 2147483646 h 277"/>
                <a:gd name="T28" fmla="*/ 2147483646 w 410"/>
                <a:gd name="T29" fmla="*/ 2147483646 h 277"/>
                <a:gd name="T30" fmla="*/ 2147483646 w 410"/>
                <a:gd name="T31" fmla="*/ 2147483646 h 277"/>
                <a:gd name="T32" fmla="*/ 2147483646 w 410"/>
                <a:gd name="T33" fmla="*/ 2147483646 h 277"/>
                <a:gd name="T34" fmla="*/ 0 w 410"/>
                <a:gd name="T35" fmla="*/ 2147483646 h 277"/>
                <a:gd name="T36" fmla="*/ 0 w 410"/>
                <a:gd name="T37" fmla="*/ 2147483646 h 277"/>
                <a:gd name="T38" fmla="*/ 0 w 410"/>
                <a:gd name="T39" fmla="*/ 2147483646 h 277"/>
                <a:gd name="T40" fmla="*/ 0 w 410"/>
                <a:gd name="T41" fmla="*/ 2147483646 h 277"/>
                <a:gd name="T42" fmla="*/ 2147483646 w 410"/>
                <a:gd name="T43" fmla="*/ 2147483646 h 277"/>
                <a:gd name="T44" fmla="*/ 2147483646 w 410"/>
                <a:gd name="T45" fmla="*/ 2147483646 h 277"/>
                <a:gd name="T46" fmla="*/ 2147483646 w 410"/>
                <a:gd name="T47" fmla="*/ 2147483646 h 277"/>
                <a:gd name="T48" fmla="*/ 2147483646 w 410"/>
                <a:gd name="T49" fmla="*/ 2147483646 h 277"/>
                <a:gd name="T50" fmla="*/ 2147483646 w 410"/>
                <a:gd name="T51" fmla="*/ 2147483646 h 277"/>
                <a:gd name="T52" fmla="*/ 2147483646 w 410"/>
                <a:gd name="T53" fmla="*/ 2147483646 h 277"/>
                <a:gd name="T54" fmla="*/ 2147483646 w 410"/>
                <a:gd name="T55" fmla="*/ 2147483646 h 277"/>
                <a:gd name="T56" fmla="*/ 2147483646 w 410"/>
                <a:gd name="T57" fmla="*/ 2147483646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621" name="Group 10">
              <a:extLst>
                <a:ext uri="{FF2B5EF4-FFF2-40B4-BE49-F238E27FC236}">
                  <a16:creationId xmlns:a16="http://schemas.microsoft.com/office/drawing/2014/main" id="{6F7FB9BF-BD65-D236-FC0D-4568BE3EE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5300" y="1754185"/>
              <a:ext cx="292100" cy="612780"/>
              <a:chOff x="960" y="1054"/>
              <a:chExt cx="184" cy="385"/>
            </a:xfrm>
          </p:grpSpPr>
          <p:sp>
            <p:nvSpPr>
              <p:cNvPr id="68640" name="Line 16">
                <a:extLst>
                  <a:ext uri="{FF2B5EF4-FFF2-40B4-BE49-F238E27FC236}">
                    <a16:creationId xmlns:a16="http://schemas.microsoft.com/office/drawing/2014/main" id="{073CD2D3-9381-309A-BF3D-F0C2CBA22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889" y="1223"/>
                <a:ext cx="33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1" name="Line 11">
                <a:extLst>
                  <a:ext uri="{FF2B5EF4-FFF2-40B4-BE49-F238E27FC236}">
                    <a16:creationId xmlns:a16="http://schemas.microsoft.com/office/drawing/2014/main" id="{C3059160-AE11-955D-EC7B-7EA7E2A94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09" y="139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2" name="Freeform 12">
                <a:extLst>
                  <a:ext uri="{FF2B5EF4-FFF2-40B4-BE49-F238E27FC236}">
                    <a16:creationId xmlns:a16="http://schemas.microsoft.com/office/drawing/2014/main" id="{70058FB1-9955-B166-B217-56AAACA6E94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>
                  <a:gd name="T0" fmla="*/ 0 w 190"/>
                  <a:gd name="T1" fmla="*/ 0 h 184"/>
                  <a:gd name="T2" fmla="*/ 0 w 190"/>
                  <a:gd name="T3" fmla="*/ 184 h 184"/>
                  <a:gd name="T4" fmla="*/ 190 w 190"/>
                  <a:gd name="T5" fmla="*/ 92 h 184"/>
                  <a:gd name="T6" fmla="*/ 0 w 190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"/>
                  <a:gd name="T13" fmla="*/ 0 h 184"/>
                  <a:gd name="T14" fmla="*/ 190 w 190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3" name="Freeform 14">
                <a:extLst>
                  <a:ext uri="{FF2B5EF4-FFF2-40B4-BE49-F238E27FC236}">
                    <a16:creationId xmlns:a16="http://schemas.microsoft.com/office/drawing/2014/main" id="{0382A6AD-D646-2D69-7044-C76E7C576F4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>
                  <a:gd name="T0" fmla="*/ 49 w 49"/>
                  <a:gd name="T1" fmla="*/ 26 h 48"/>
                  <a:gd name="T2" fmla="*/ 42 w 49"/>
                  <a:gd name="T3" fmla="*/ 41 h 48"/>
                  <a:gd name="T4" fmla="*/ 23 w 49"/>
                  <a:gd name="T5" fmla="*/ 48 h 48"/>
                  <a:gd name="T6" fmla="*/ 23 w 49"/>
                  <a:gd name="T7" fmla="*/ 48 h 48"/>
                  <a:gd name="T8" fmla="*/ 8 w 49"/>
                  <a:gd name="T9" fmla="*/ 41 h 48"/>
                  <a:gd name="T10" fmla="*/ 0 w 49"/>
                  <a:gd name="T11" fmla="*/ 26 h 48"/>
                  <a:gd name="T12" fmla="*/ 0 w 49"/>
                  <a:gd name="T13" fmla="*/ 26 h 48"/>
                  <a:gd name="T14" fmla="*/ 8 w 49"/>
                  <a:gd name="T15" fmla="*/ 8 h 48"/>
                  <a:gd name="T16" fmla="*/ 23 w 49"/>
                  <a:gd name="T17" fmla="*/ 0 h 48"/>
                  <a:gd name="T18" fmla="*/ 23 w 49"/>
                  <a:gd name="T19" fmla="*/ 0 h 48"/>
                  <a:gd name="T20" fmla="*/ 42 w 49"/>
                  <a:gd name="T21" fmla="*/ 8 h 48"/>
                  <a:gd name="T22" fmla="*/ 49 w 49"/>
                  <a:gd name="T23" fmla="*/ 26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48"/>
                  <a:gd name="T38" fmla="*/ 49 w 49"/>
                  <a:gd name="T39" fmla="*/ 48 h 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4" name="Freeform 15">
                <a:extLst>
                  <a:ext uri="{FF2B5EF4-FFF2-40B4-BE49-F238E27FC236}">
                    <a16:creationId xmlns:a16="http://schemas.microsoft.com/office/drawing/2014/main" id="{FD459315-CB90-7440-DB1C-03C0D019A23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>
                  <a:gd name="T0" fmla="*/ 49 w 49"/>
                  <a:gd name="T1" fmla="*/ 26 h 48"/>
                  <a:gd name="T2" fmla="*/ 42 w 49"/>
                  <a:gd name="T3" fmla="*/ 41 h 48"/>
                  <a:gd name="T4" fmla="*/ 23 w 49"/>
                  <a:gd name="T5" fmla="*/ 48 h 48"/>
                  <a:gd name="T6" fmla="*/ 23 w 49"/>
                  <a:gd name="T7" fmla="*/ 48 h 48"/>
                  <a:gd name="T8" fmla="*/ 8 w 49"/>
                  <a:gd name="T9" fmla="*/ 41 h 48"/>
                  <a:gd name="T10" fmla="*/ 0 w 49"/>
                  <a:gd name="T11" fmla="*/ 26 h 48"/>
                  <a:gd name="T12" fmla="*/ 0 w 49"/>
                  <a:gd name="T13" fmla="*/ 26 h 48"/>
                  <a:gd name="T14" fmla="*/ 8 w 49"/>
                  <a:gd name="T15" fmla="*/ 8 h 48"/>
                  <a:gd name="T16" fmla="*/ 23 w 49"/>
                  <a:gd name="T17" fmla="*/ 0 h 48"/>
                  <a:gd name="T18" fmla="*/ 23 w 49"/>
                  <a:gd name="T19" fmla="*/ 0 h 48"/>
                  <a:gd name="T20" fmla="*/ 42 w 49"/>
                  <a:gd name="T21" fmla="*/ 8 h 48"/>
                  <a:gd name="T22" fmla="*/ 49 w 49"/>
                  <a:gd name="T23" fmla="*/ 26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48"/>
                  <a:gd name="T38" fmla="*/ 49 w 49"/>
                  <a:gd name="T39" fmla="*/ 48 h 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5" name="Freeform 13">
                <a:extLst>
                  <a:ext uri="{FF2B5EF4-FFF2-40B4-BE49-F238E27FC236}">
                    <a16:creationId xmlns:a16="http://schemas.microsoft.com/office/drawing/2014/main" id="{576BBF7D-D560-ACC9-3796-8F29AA32B66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>
                  <a:gd name="T0" fmla="*/ 0 w 190"/>
                  <a:gd name="T1" fmla="*/ 0 h 184"/>
                  <a:gd name="T2" fmla="*/ 0 w 190"/>
                  <a:gd name="T3" fmla="*/ 184 h 184"/>
                  <a:gd name="T4" fmla="*/ 190 w 190"/>
                  <a:gd name="T5" fmla="*/ 92 h 184"/>
                  <a:gd name="T6" fmla="*/ 0 w 190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"/>
                  <a:gd name="T13" fmla="*/ 0 h 184"/>
                  <a:gd name="T14" fmla="*/ 190 w 190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22" name="Line 17">
              <a:extLst>
                <a:ext uri="{FF2B5EF4-FFF2-40B4-BE49-F238E27FC236}">
                  <a16:creationId xmlns:a16="http://schemas.microsoft.com/office/drawing/2014/main" id="{7B45CE0A-585A-E571-8F61-05B07F6F7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575" y="2519363"/>
              <a:ext cx="1508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Line 18">
              <a:extLst>
                <a:ext uri="{FF2B5EF4-FFF2-40B4-BE49-F238E27FC236}">
                  <a16:creationId xmlns:a16="http://schemas.microsoft.com/office/drawing/2014/main" id="{3A510623-BD61-B52C-D466-733999009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988" y="2824163"/>
              <a:ext cx="12954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4" name="Freeform 19">
              <a:extLst>
                <a:ext uri="{FF2B5EF4-FFF2-40B4-BE49-F238E27FC236}">
                  <a16:creationId xmlns:a16="http://schemas.microsoft.com/office/drawing/2014/main" id="{59665DFD-591D-1673-5749-BB907B307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388" y="2443163"/>
              <a:ext cx="606425" cy="439737"/>
            </a:xfrm>
            <a:custGeom>
              <a:avLst/>
              <a:gdLst>
                <a:gd name="T0" fmla="*/ 2147483646 w 382"/>
                <a:gd name="T1" fmla="*/ 2147483646 h 277"/>
                <a:gd name="T2" fmla="*/ 2147483646 w 382"/>
                <a:gd name="T3" fmla="*/ 2147483646 h 277"/>
                <a:gd name="T4" fmla="*/ 2147483646 w 382"/>
                <a:gd name="T5" fmla="*/ 2147483646 h 277"/>
                <a:gd name="T6" fmla="*/ 2147483646 w 382"/>
                <a:gd name="T7" fmla="*/ 2147483646 h 277"/>
                <a:gd name="T8" fmla="*/ 2147483646 w 382"/>
                <a:gd name="T9" fmla="*/ 2147483646 h 277"/>
                <a:gd name="T10" fmla="*/ 2147483646 w 382"/>
                <a:gd name="T11" fmla="*/ 2147483646 h 277"/>
                <a:gd name="T12" fmla="*/ 2147483646 w 382"/>
                <a:gd name="T13" fmla="*/ 2147483646 h 277"/>
                <a:gd name="T14" fmla="*/ 2147483646 w 382"/>
                <a:gd name="T15" fmla="*/ 2147483646 h 277"/>
                <a:gd name="T16" fmla="*/ 2147483646 w 382"/>
                <a:gd name="T17" fmla="*/ 2147483646 h 277"/>
                <a:gd name="T18" fmla="*/ 2147483646 w 382"/>
                <a:gd name="T19" fmla="*/ 2147483646 h 277"/>
                <a:gd name="T20" fmla="*/ 0 w 382"/>
                <a:gd name="T21" fmla="*/ 2147483646 h 277"/>
                <a:gd name="T22" fmla="*/ 0 w 382"/>
                <a:gd name="T23" fmla="*/ 2147483646 h 277"/>
                <a:gd name="T24" fmla="*/ 0 w 382"/>
                <a:gd name="T25" fmla="*/ 0 h 277"/>
                <a:gd name="T26" fmla="*/ 0 w 382"/>
                <a:gd name="T27" fmla="*/ 0 h 277"/>
                <a:gd name="T28" fmla="*/ 2147483646 w 382"/>
                <a:gd name="T29" fmla="*/ 0 h 277"/>
                <a:gd name="T30" fmla="*/ 2147483646 w 382"/>
                <a:gd name="T31" fmla="*/ 0 h 277"/>
                <a:gd name="T32" fmla="*/ 2147483646 w 382"/>
                <a:gd name="T33" fmla="*/ 2147483646 h 277"/>
                <a:gd name="T34" fmla="*/ 2147483646 w 382"/>
                <a:gd name="T35" fmla="*/ 2147483646 h 277"/>
                <a:gd name="T36" fmla="*/ 2147483646 w 382"/>
                <a:gd name="T37" fmla="*/ 2147483646 h 277"/>
                <a:gd name="T38" fmla="*/ 2147483646 w 382"/>
                <a:gd name="T39" fmla="*/ 2147483646 h 277"/>
                <a:gd name="T40" fmla="*/ 2147483646 w 382"/>
                <a:gd name="T41" fmla="*/ 2147483646 h 277"/>
                <a:gd name="T42" fmla="*/ 2147483646 w 382"/>
                <a:gd name="T43" fmla="*/ 2147483646 h 277"/>
                <a:gd name="T44" fmla="*/ 2147483646 w 382"/>
                <a:gd name="T45" fmla="*/ 2147483646 h 277"/>
                <a:gd name="T46" fmla="*/ 2147483646 w 382"/>
                <a:gd name="T47" fmla="*/ 2147483646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5" name="Freeform 20">
              <a:extLst>
                <a:ext uri="{FF2B5EF4-FFF2-40B4-BE49-F238E27FC236}">
                  <a16:creationId xmlns:a16="http://schemas.microsoft.com/office/drawing/2014/main" id="{657AB2BF-E2E6-0088-4266-DBE5ADB74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388" y="2443163"/>
              <a:ext cx="606425" cy="439737"/>
            </a:xfrm>
            <a:custGeom>
              <a:avLst/>
              <a:gdLst>
                <a:gd name="T0" fmla="*/ 2147483646 w 382"/>
                <a:gd name="T1" fmla="*/ 2147483646 h 277"/>
                <a:gd name="T2" fmla="*/ 2147483646 w 382"/>
                <a:gd name="T3" fmla="*/ 2147483646 h 277"/>
                <a:gd name="T4" fmla="*/ 2147483646 w 382"/>
                <a:gd name="T5" fmla="*/ 2147483646 h 277"/>
                <a:gd name="T6" fmla="*/ 2147483646 w 382"/>
                <a:gd name="T7" fmla="*/ 2147483646 h 277"/>
                <a:gd name="T8" fmla="*/ 2147483646 w 382"/>
                <a:gd name="T9" fmla="*/ 2147483646 h 277"/>
                <a:gd name="T10" fmla="*/ 2147483646 w 382"/>
                <a:gd name="T11" fmla="*/ 2147483646 h 277"/>
                <a:gd name="T12" fmla="*/ 2147483646 w 382"/>
                <a:gd name="T13" fmla="*/ 2147483646 h 277"/>
                <a:gd name="T14" fmla="*/ 2147483646 w 382"/>
                <a:gd name="T15" fmla="*/ 2147483646 h 277"/>
                <a:gd name="T16" fmla="*/ 2147483646 w 382"/>
                <a:gd name="T17" fmla="*/ 2147483646 h 277"/>
                <a:gd name="T18" fmla="*/ 2147483646 w 382"/>
                <a:gd name="T19" fmla="*/ 2147483646 h 277"/>
                <a:gd name="T20" fmla="*/ 0 w 382"/>
                <a:gd name="T21" fmla="*/ 2147483646 h 277"/>
                <a:gd name="T22" fmla="*/ 0 w 382"/>
                <a:gd name="T23" fmla="*/ 2147483646 h 277"/>
                <a:gd name="T24" fmla="*/ 0 w 382"/>
                <a:gd name="T25" fmla="*/ 0 h 277"/>
                <a:gd name="T26" fmla="*/ 0 w 382"/>
                <a:gd name="T27" fmla="*/ 0 h 277"/>
                <a:gd name="T28" fmla="*/ 2147483646 w 382"/>
                <a:gd name="T29" fmla="*/ 0 h 277"/>
                <a:gd name="T30" fmla="*/ 2147483646 w 382"/>
                <a:gd name="T31" fmla="*/ 0 h 277"/>
                <a:gd name="T32" fmla="*/ 2147483646 w 382"/>
                <a:gd name="T33" fmla="*/ 2147483646 h 277"/>
                <a:gd name="T34" fmla="*/ 2147483646 w 382"/>
                <a:gd name="T35" fmla="*/ 2147483646 h 277"/>
                <a:gd name="T36" fmla="*/ 2147483646 w 382"/>
                <a:gd name="T37" fmla="*/ 2147483646 h 277"/>
                <a:gd name="T38" fmla="*/ 2147483646 w 382"/>
                <a:gd name="T39" fmla="*/ 2147483646 h 277"/>
                <a:gd name="T40" fmla="*/ 2147483646 w 382"/>
                <a:gd name="T41" fmla="*/ 2147483646 h 277"/>
                <a:gd name="T42" fmla="*/ 2147483646 w 382"/>
                <a:gd name="T43" fmla="*/ 2147483646 h 277"/>
                <a:gd name="T44" fmla="*/ 2147483646 w 382"/>
                <a:gd name="T45" fmla="*/ 2147483646 h 277"/>
                <a:gd name="T46" fmla="*/ 2147483646 w 382"/>
                <a:gd name="T47" fmla="*/ 2147483646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Text Box 21">
              <a:extLst>
                <a:ext uri="{FF2B5EF4-FFF2-40B4-BE49-F238E27FC236}">
                  <a16:creationId xmlns:a16="http://schemas.microsoft.com/office/drawing/2014/main" id="{9463C8E1-63CE-8441-DE90-F24E00950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438" y="2595563"/>
              <a:ext cx="33020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</a:t>
              </a:r>
              <a:endParaRPr lang="en-US" altLang="zh-CN" sz="1800" baseline="-25000">
                <a:latin typeface="Helvetica" pitchFamily="2" charset="0"/>
              </a:endParaRPr>
            </a:p>
          </p:txBody>
        </p:sp>
        <p:sp>
          <p:nvSpPr>
            <p:cNvPr id="68627" name="Text Box 22">
              <a:extLst>
                <a:ext uri="{FF2B5EF4-FFF2-40B4-BE49-F238E27FC236}">
                  <a16:creationId xmlns:a16="http://schemas.microsoft.com/office/drawing/2014/main" id="{5D965C10-4DBE-9739-004F-38A8FFFCF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188" y="1603375"/>
              <a:ext cx="306387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s</a:t>
              </a:r>
              <a:endParaRPr lang="en-US" altLang="zh-CN" sz="1700">
                <a:latin typeface="Helvetica" pitchFamily="2" charset="0"/>
              </a:endParaRPr>
            </a:p>
          </p:txBody>
        </p:sp>
        <p:sp>
          <p:nvSpPr>
            <p:cNvPr id="68628" name="Line 23">
              <a:extLst>
                <a:ext uri="{FF2B5EF4-FFF2-40B4-BE49-F238E27FC236}">
                  <a16:creationId xmlns:a16="http://schemas.microsoft.com/office/drawing/2014/main" id="{980A8BFE-0B55-03E6-36B7-B88E43F27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575" y="3130550"/>
              <a:ext cx="1508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9" name="Line 24">
              <a:extLst>
                <a:ext uri="{FF2B5EF4-FFF2-40B4-BE49-F238E27FC236}">
                  <a16:creationId xmlns:a16="http://schemas.microsoft.com/office/drawing/2014/main" id="{C1BF94C4-E9F0-E7FF-6700-0C696F154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9638" y="3438525"/>
              <a:ext cx="13017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0" name="Freeform 25">
              <a:extLst>
                <a:ext uri="{FF2B5EF4-FFF2-40B4-BE49-F238E27FC236}">
                  <a16:creationId xmlns:a16="http://schemas.microsoft.com/office/drawing/2014/main" id="{93D6B61F-5403-533F-1638-498A51D1D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388" y="3054350"/>
              <a:ext cx="606425" cy="439738"/>
            </a:xfrm>
            <a:custGeom>
              <a:avLst/>
              <a:gdLst>
                <a:gd name="T0" fmla="*/ 2147483646 w 382"/>
                <a:gd name="T1" fmla="*/ 2147483646 h 277"/>
                <a:gd name="T2" fmla="*/ 2147483646 w 382"/>
                <a:gd name="T3" fmla="*/ 2147483646 h 277"/>
                <a:gd name="T4" fmla="*/ 2147483646 w 382"/>
                <a:gd name="T5" fmla="*/ 2147483646 h 277"/>
                <a:gd name="T6" fmla="*/ 2147483646 w 382"/>
                <a:gd name="T7" fmla="*/ 2147483646 h 277"/>
                <a:gd name="T8" fmla="*/ 2147483646 w 382"/>
                <a:gd name="T9" fmla="*/ 2147483646 h 277"/>
                <a:gd name="T10" fmla="*/ 2147483646 w 382"/>
                <a:gd name="T11" fmla="*/ 2147483646 h 277"/>
                <a:gd name="T12" fmla="*/ 2147483646 w 382"/>
                <a:gd name="T13" fmla="*/ 2147483646 h 277"/>
                <a:gd name="T14" fmla="*/ 2147483646 w 382"/>
                <a:gd name="T15" fmla="*/ 2147483646 h 277"/>
                <a:gd name="T16" fmla="*/ 2147483646 w 382"/>
                <a:gd name="T17" fmla="*/ 2147483646 h 277"/>
                <a:gd name="T18" fmla="*/ 2147483646 w 382"/>
                <a:gd name="T19" fmla="*/ 2147483646 h 277"/>
                <a:gd name="T20" fmla="*/ 0 w 382"/>
                <a:gd name="T21" fmla="*/ 2147483646 h 277"/>
                <a:gd name="T22" fmla="*/ 0 w 382"/>
                <a:gd name="T23" fmla="*/ 2147483646 h 277"/>
                <a:gd name="T24" fmla="*/ 0 w 382"/>
                <a:gd name="T25" fmla="*/ 0 h 277"/>
                <a:gd name="T26" fmla="*/ 0 w 382"/>
                <a:gd name="T27" fmla="*/ 0 h 277"/>
                <a:gd name="T28" fmla="*/ 2147483646 w 382"/>
                <a:gd name="T29" fmla="*/ 0 h 277"/>
                <a:gd name="T30" fmla="*/ 2147483646 w 382"/>
                <a:gd name="T31" fmla="*/ 0 h 277"/>
                <a:gd name="T32" fmla="*/ 2147483646 w 382"/>
                <a:gd name="T33" fmla="*/ 2147483646 h 277"/>
                <a:gd name="T34" fmla="*/ 2147483646 w 382"/>
                <a:gd name="T35" fmla="*/ 2147483646 h 277"/>
                <a:gd name="T36" fmla="*/ 2147483646 w 382"/>
                <a:gd name="T37" fmla="*/ 2147483646 h 277"/>
                <a:gd name="T38" fmla="*/ 2147483646 w 382"/>
                <a:gd name="T39" fmla="*/ 2147483646 h 277"/>
                <a:gd name="T40" fmla="*/ 2147483646 w 382"/>
                <a:gd name="T41" fmla="*/ 2147483646 h 277"/>
                <a:gd name="T42" fmla="*/ 2147483646 w 382"/>
                <a:gd name="T43" fmla="*/ 2147483646 h 277"/>
                <a:gd name="T44" fmla="*/ 2147483646 w 382"/>
                <a:gd name="T45" fmla="*/ 2147483646 h 277"/>
                <a:gd name="T46" fmla="*/ 2147483646 w 382"/>
                <a:gd name="T47" fmla="*/ 2147483646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1" name="Freeform 26">
              <a:extLst>
                <a:ext uri="{FF2B5EF4-FFF2-40B4-BE49-F238E27FC236}">
                  <a16:creationId xmlns:a16="http://schemas.microsoft.com/office/drawing/2014/main" id="{95060758-E947-0221-4971-0A4FC3C18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388" y="3054350"/>
              <a:ext cx="606425" cy="439738"/>
            </a:xfrm>
            <a:custGeom>
              <a:avLst/>
              <a:gdLst>
                <a:gd name="T0" fmla="*/ 2147483646 w 382"/>
                <a:gd name="T1" fmla="*/ 2147483646 h 277"/>
                <a:gd name="T2" fmla="*/ 2147483646 w 382"/>
                <a:gd name="T3" fmla="*/ 2147483646 h 277"/>
                <a:gd name="T4" fmla="*/ 2147483646 w 382"/>
                <a:gd name="T5" fmla="*/ 2147483646 h 277"/>
                <a:gd name="T6" fmla="*/ 2147483646 w 382"/>
                <a:gd name="T7" fmla="*/ 2147483646 h 277"/>
                <a:gd name="T8" fmla="*/ 2147483646 w 382"/>
                <a:gd name="T9" fmla="*/ 2147483646 h 277"/>
                <a:gd name="T10" fmla="*/ 2147483646 w 382"/>
                <a:gd name="T11" fmla="*/ 2147483646 h 277"/>
                <a:gd name="T12" fmla="*/ 2147483646 w 382"/>
                <a:gd name="T13" fmla="*/ 2147483646 h 277"/>
                <a:gd name="T14" fmla="*/ 2147483646 w 382"/>
                <a:gd name="T15" fmla="*/ 2147483646 h 277"/>
                <a:gd name="T16" fmla="*/ 2147483646 w 382"/>
                <a:gd name="T17" fmla="*/ 2147483646 h 277"/>
                <a:gd name="T18" fmla="*/ 2147483646 w 382"/>
                <a:gd name="T19" fmla="*/ 2147483646 h 277"/>
                <a:gd name="T20" fmla="*/ 0 w 382"/>
                <a:gd name="T21" fmla="*/ 2147483646 h 277"/>
                <a:gd name="T22" fmla="*/ 0 w 382"/>
                <a:gd name="T23" fmla="*/ 2147483646 h 277"/>
                <a:gd name="T24" fmla="*/ 0 w 382"/>
                <a:gd name="T25" fmla="*/ 0 h 277"/>
                <a:gd name="T26" fmla="*/ 0 w 382"/>
                <a:gd name="T27" fmla="*/ 0 h 277"/>
                <a:gd name="T28" fmla="*/ 2147483646 w 382"/>
                <a:gd name="T29" fmla="*/ 0 h 277"/>
                <a:gd name="T30" fmla="*/ 2147483646 w 382"/>
                <a:gd name="T31" fmla="*/ 0 h 277"/>
                <a:gd name="T32" fmla="*/ 2147483646 w 382"/>
                <a:gd name="T33" fmla="*/ 2147483646 h 277"/>
                <a:gd name="T34" fmla="*/ 2147483646 w 382"/>
                <a:gd name="T35" fmla="*/ 2147483646 h 277"/>
                <a:gd name="T36" fmla="*/ 2147483646 w 382"/>
                <a:gd name="T37" fmla="*/ 2147483646 h 277"/>
                <a:gd name="T38" fmla="*/ 2147483646 w 382"/>
                <a:gd name="T39" fmla="*/ 2147483646 h 277"/>
                <a:gd name="T40" fmla="*/ 2147483646 w 382"/>
                <a:gd name="T41" fmla="*/ 2147483646 h 277"/>
                <a:gd name="T42" fmla="*/ 2147483646 w 382"/>
                <a:gd name="T43" fmla="*/ 2147483646 h 277"/>
                <a:gd name="T44" fmla="*/ 2147483646 w 382"/>
                <a:gd name="T45" fmla="*/ 2147483646 h 277"/>
                <a:gd name="T46" fmla="*/ 2147483646 w 382"/>
                <a:gd name="T47" fmla="*/ 2147483646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2" name="Text Box 27">
              <a:extLst>
                <a:ext uri="{FF2B5EF4-FFF2-40B4-BE49-F238E27FC236}">
                  <a16:creationId xmlns:a16="http://schemas.microsoft.com/office/drawing/2014/main" id="{7B3BC3CB-E06B-973D-2792-53DE7412D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668" y="3251200"/>
              <a:ext cx="321970" cy="373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</a:t>
              </a:r>
              <a:endParaRPr lang="en-US" altLang="zh-CN" sz="1800" baseline="-25000">
                <a:latin typeface="Helvetica" pitchFamily="2" charset="0"/>
              </a:endParaRPr>
            </a:p>
          </p:txBody>
        </p:sp>
        <p:sp>
          <p:nvSpPr>
            <p:cNvPr id="68633" name="Freeform 28">
              <a:extLst>
                <a:ext uri="{FF2B5EF4-FFF2-40B4-BE49-F238E27FC236}">
                  <a16:creationId xmlns:a16="http://schemas.microsoft.com/office/drawing/2014/main" id="{C038C48A-E09F-435D-D67B-2833AE671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588" y="1755775"/>
              <a:ext cx="534987" cy="1374775"/>
            </a:xfrm>
            <a:custGeom>
              <a:avLst/>
              <a:gdLst>
                <a:gd name="T0" fmla="*/ 2147483646 w 336"/>
                <a:gd name="T1" fmla="*/ 2147483646 h 1056"/>
                <a:gd name="T2" fmla="*/ 0 w 336"/>
                <a:gd name="T3" fmla="*/ 2147483646 h 1056"/>
                <a:gd name="T4" fmla="*/ 0 w 336"/>
                <a:gd name="T5" fmla="*/ 0 h 1056"/>
                <a:gd name="T6" fmla="*/ 0 60000 65536"/>
                <a:gd name="T7" fmla="*/ 0 60000 65536"/>
                <a:gd name="T8" fmla="*/ 0 60000 65536"/>
                <a:gd name="T9" fmla="*/ 0 w 336"/>
                <a:gd name="T10" fmla="*/ 0 h 1056"/>
                <a:gd name="T11" fmla="*/ 336 w 33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4" name="Line 29">
              <a:extLst>
                <a:ext uri="{FF2B5EF4-FFF2-40B4-BE49-F238E27FC236}">
                  <a16:creationId xmlns:a16="http://schemas.microsoft.com/office/drawing/2014/main" id="{4E5A0C58-EABE-909C-A5CE-9B2BF32C8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988" y="1755775"/>
              <a:ext cx="993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Freeform 30">
              <a:extLst>
                <a:ext uri="{FF2B5EF4-FFF2-40B4-BE49-F238E27FC236}">
                  <a16:creationId xmlns:a16="http://schemas.microsoft.com/office/drawing/2014/main" id="{B8748FA1-164F-7408-44BA-C6E61EDA5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081" y="2366962"/>
              <a:ext cx="215899" cy="153988"/>
            </a:xfrm>
            <a:custGeom>
              <a:avLst/>
              <a:gdLst>
                <a:gd name="T0" fmla="*/ 2147483646 w 336"/>
                <a:gd name="T1" fmla="*/ 2147483646 h 1056"/>
                <a:gd name="T2" fmla="*/ 0 w 336"/>
                <a:gd name="T3" fmla="*/ 2147483646 h 1056"/>
                <a:gd name="T4" fmla="*/ 0 w 336"/>
                <a:gd name="T5" fmla="*/ 0 h 1056"/>
                <a:gd name="T6" fmla="*/ 0 60000 65536"/>
                <a:gd name="T7" fmla="*/ 0 60000 65536"/>
                <a:gd name="T8" fmla="*/ 0 60000 65536"/>
                <a:gd name="T9" fmla="*/ 0 w 336"/>
                <a:gd name="T10" fmla="*/ 0 h 1056"/>
                <a:gd name="T11" fmla="*/ 336 w 33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Rectangle 31">
              <a:extLst>
                <a:ext uri="{FF2B5EF4-FFF2-40B4-BE49-F238E27FC236}">
                  <a16:creationId xmlns:a16="http://schemas.microsoft.com/office/drawing/2014/main" id="{DEBDD0CA-9BF0-68ED-A018-80B5180D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2824163"/>
              <a:ext cx="600075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out</a:t>
              </a:r>
            </a:p>
          </p:txBody>
        </p:sp>
        <p:grpSp>
          <p:nvGrpSpPr>
            <p:cNvPr id="68637" name="Group 32">
              <a:extLst>
                <a:ext uri="{FF2B5EF4-FFF2-40B4-BE49-F238E27FC236}">
                  <a16:creationId xmlns:a16="http://schemas.microsoft.com/office/drawing/2014/main" id="{E2C0C14F-EE0F-B7C6-4343-0DFB581FA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9388" y="1679575"/>
              <a:ext cx="153987" cy="152400"/>
              <a:chOff x="240" y="4176"/>
              <a:chExt cx="192" cy="192"/>
            </a:xfrm>
          </p:grpSpPr>
          <p:sp>
            <p:nvSpPr>
              <p:cNvPr id="68638" name="Oval 33">
                <a:extLst>
                  <a:ext uri="{FF2B5EF4-FFF2-40B4-BE49-F238E27FC236}">
                    <a16:creationId xmlns:a16="http://schemas.microsoft.com/office/drawing/2014/main" id="{D932AC3A-6EDB-C384-1A19-D34BCDD18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>
                  <a:latin typeface="Helvetica" pitchFamily="2" charset="0"/>
                </a:endParaRPr>
              </a:p>
            </p:txBody>
          </p:sp>
          <p:sp>
            <p:nvSpPr>
              <p:cNvPr id="68639" name="Rectangle 34">
                <a:extLst>
                  <a:ext uri="{FF2B5EF4-FFF2-40B4-BE49-F238E27FC236}">
                    <a16:creationId xmlns:a16="http://schemas.microsoft.com/office/drawing/2014/main" id="{99B66E03-CAEB-BABB-C6ED-ECB3D3F37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68613" name="Text Box 35">
            <a:extLst>
              <a:ext uri="{FF2B5EF4-FFF2-40B4-BE49-F238E27FC236}">
                <a16:creationId xmlns:a16="http://schemas.microsoft.com/office/drawing/2014/main" id="{5D3781CF-5A46-D4F3-9E8A-AA03502A3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0" y="2124075"/>
            <a:ext cx="48450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bool out = (s&amp;&amp;a)||(!s&amp;&amp;b)</a:t>
            </a:r>
          </a:p>
        </p:txBody>
      </p:sp>
      <p:sp>
        <p:nvSpPr>
          <p:cNvPr id="68614" name="Text Box 36">
            <a:extLst>
              <a:ext uri="{FF2B5EF4-FFF2-40B4-BE49-F238E27FC236}">
                <a16:creationId xmlns:a16="http://schemas.microsoft.com/office/drawing/2014/main" id="{5301E593-34AB-0E1D-92C5-346818AD3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1600200"/>
            <a:ext cx="2343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u="sng"/>
              <a:t>HCL Expression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5BEDD37-BA0E-FE34-5E48-0F6373B4B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Word Multiplexor</a:t>
            </a:r>
          </a:p>
        </p:txBody>
      </p:sp>
      <p:sp>
        <p:nvSpPr>
          <p:cNvPr id="31747" name="内容占位符 3">
            <a:extLst>
              <a:ext uri="{FF2B5EF4-FFF2-40B4-BE49-F238E27FC236}">
                <a16:creationId xmlns:a16="http://schemas.microsoft.com/office/drawing/2014/main" id="{3860664A-BA5E-97AB-7616-EC5C1A13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525" y="1600200"/>
            <a:ext cx="4114800" cy="508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Word-Level Representation</a:t>
            </a:r>
          </a:p>
          <a:p>
            <a:pPr>
              <a:buFontTx/>
              <a:buNone/>
              <a:defRPr/>
            </a:pPr>
            <a:endParaRPr lang="zh-CN" altLang="en-US" sz="2400" dirty="0">
              <a:ea typeface="宋体" pitchFamily="2" charset="-122"/>
            </a:endParaRPr>
          </a:p>
        </p:txBody>
      </p:sp>
      <p:grpSp>
        <p:nvGrpSpPr>
          <p:cNvPr id="70660" name="Group 97">
            <a:extLst>
              <a:ext uri="{FF2B5EF4-FFF2-40B4-BE49-F238E27FC236}">
                <a16:creationId xmlns:a16="http://schemas.microsoft.com/office/drawing/2014/main" id="{8F1D5571-969A-5C53-979E-E940329FAE4E}"/>
              </a:ext>
            </a:extLst>
          </p:cNvPr>
          <p:cNvGrpSpPr>
            <a:grpSpLocks/>
          </p:cNvGrpSpPr>
          <p:nvPr/>
        </p:nvGrpSpPr>
        <p:grpSpPr bwMode="auto">
          <a:xfrm>
            <a:off x="6029325" y="2108200"/>
            <a:ext cx="2244725" cy="1290638"/>
            <a:chOff x="3504" y="2064"/>
            <a:chExt cx="1412" cy="811"/>
          </a:xfrm>
        </p:grpSpPr>
        <p:sp>
          <p:nvSpPr>
            <p:cNvPr id="70752" name="Rectangle 98">
              <a:extLst>
                <a:ext uri="{FF2B5EF4-FFF2-40B4-BE49-F238E27FC236}">
                  <a16:creationId xmlns:a16="http://schemas.microsoft.com/office/drawing/2014/main" id="{189B6143-72C6-434F-11A5-6810AF07F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064"/>
              <a:ext cx="19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s</a:t>
              </a:r>
            </a:p>
          </p:txBody>
        </p:sp>
        <p:sp>
          <p:nvSpPr>
            <p:cNvPr id="70753" name="Line 99">
              <a:extLst>
                <a:ext uri="{FF2B5EF4-FFF2-40B4-BE49-F238E27FC236}">
                  <a16:creationId xmlns:a16="http://schemas.microsoft.com/office/drawing/2014/main" id="{4129BD59-7E68-A98B-32E2-A0ED82E3A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9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4" name="Line 100">
              <a:extLst>
                <a:ext uri="{FF2B5EF4-FFF2-40B4-BE49-F238E27FC236}">
                  <a16:creationId xmlns:a16="http://schemas.microsoft.com/office/drawing/2014/main" id="{D0B6EB33-1C91-7889-AE5B-32AE8C5ED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3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5" name="Rectangle 101">
              <a:extLst>
                <a:ext uri="{FF2B5EF4-FFF2-40B4-BE49-F238E27FC236}">
                  <a16:creationId xmlns:a16="http://schemas.microsoft.com/office/drawing/2014/main" id="{9E0BBB82-49FF-0AF1-F767-9D75703DF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80"/>
              <a:ext cx="21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</a:t>
              </a:r>
              <a:endParaRPr lang="en-US" altLang="zh-CN" sz="1700">
                <a:latin typeface="Helvetica" pitchFamily="2" charset="0"/>
              </a:endParaRPr>
            </a:p>
          </p:txBody>
        </p:sp>
        <p:sp>
          <p:nvSpPr>
            <p:cNvPr id="70756" name="Rectangle 102">
              <a:extLst>
                <a:ext uri="{FF2B5EF4-FFF2-40B4-BE49-F238E27FC236}">
                  <a16:creationId xmlns:a16="http://schemas.microsoft.com/office/drawing/2014/main" id="{09FB998C-AE60-9DA6-6FB6-2358941AD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640"/>
              <a:ext cx="21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</a:t>
              </a:r>
            </a:p>
          </p:txBody>
        </p:sp>
        <p:sp>
          <p:nvSpPr>
            <p:cNvPr id="70757" name="Line 103">
              <a:extLst>
                <a:ext uri="{FF2B5EF4-FFF2-40B4-BE49-F238E27FC236}">
                  <a16:creationId xmlns:a16="http://schemas.microsoft.com/office/drawing/2014/main" id="{C93512FE-1B17-C091-BDB4-1E88233A3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59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8" name="Rectangle 104">
              <a:extLst>
                <a:ext uri="{FF2B5EF4-FFF2-40B4-BE49-F238E27FC236}">
                  <a16:creationId xmlns:a16="http://schemas.microsoft.com/office/drawing/2014/main" id="{D2C4EFEF-DD4C-632C-CCDD-543162F9E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86"/>
              <a:ext cx="35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Out</a:t>
              </a:r>
            </a:p>
          </p:txBody>
        </p:sp>
        <p:sp>
          <p:nvSpPr>
            <p:cNvPr id="70759" name="Freeform 105">
              <a:extLst>
                <a:ext uri="{FF2B5EF4-FFF2-40B4-BE49-F238E27FC236}">
                  <a16:creationId xmlns:a16="http://schemas.microsoft.com/office/drawing/2014/main" id="{40D9DE1A-22B0-819D-A422-B3C3BDED0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208"/>
              <a:ext cx="432" cy="144"/>
            </a:xfrm>
            <a:custGeom>
              <a:avLst/>
              <a:gdLst>
                <a:gd name="T0" fmla="*/ 432 w 432"/>
                <a:gd name="T1" fmla="*/ 144 h 144"/>
                <a:gd name="T2" fmla="*/ 432 w 432"/>
                <a:gd name="T3" fmla="*/ 0 h 144"/>
                <a:gd name="T4" fmla="*/ 0 w 432"/>
                <a:gd name="T5" fmla="*/ 0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0" name="AutoShape 106">
              <a:extLst>
                <a:ext uri="{FF2B5EF4-FFF2-40B4-BE49-F238E27FC236}">
                  <a16:creationId xmlns:a16="http://schemas.microsoft.com/office/drawing/2014/main" id="{750D6641-52AF-3E61-8E15-B3BF2ED0C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28"/>
              <a:ext cx="423" cy="528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MUX</a:t>
              </a:r>
            </a:p>
          </p:txBody>
        </p:sp>
      </p:grpSp>
      <p:grpSp>
        <p:nvGrpSpPr>
          <p:cNvPr id="70661" name="Group 6">
            <a:extLst>
              <a:ext uri="{FF2B5EF4-FFF2-40B4-BE49-F238E27FC236}">
                <a16:creationId xmlns:a16="http://schemas.microsoft.com/office/drawing/2014/main" id="{412A3736-12E5-21CB-81BF-652F5A2AD697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1524000"/>
            <a:ext cx="4762500" cy="4978400"/>
            <a:chOff x="311" y="720"/>
            <a:chExt cx="2995" cy="3663"/>
          </a:xfrm>
        </p:grpSpPr>
        <p:sp>
          <p:nvSpPr>
            <p:cNvPr id="70663" name="Rectangle 7">
              <a:extLst>
                <a:ext uri="{FF2B5EF4-FFF2-40B4-BE49-F238E27FC236}">
                  <a16:creationId xmlns:a16="http://schemas.microsoft.com/office/drawing/2014/main" id="{F20E6745-F160-8CDB-BAF6-31730BB03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48"/>
              <a:ext cx="1776" cy="76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Ctr="1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zh-CN" sz="2400">
                <a:latin typeface="Helvetica" pitchFamily="2" charset="0"/>
              </a:endParaRPr>
            </a:p>
          </p:txBody>
        </p:sp>
        <p:sp>
          <p:nvSpPr>
            <p:cNvPr id="70664" name="Freeform 8">
              <a:extLst>
                <a:ext uri="{FF2B5EF4-FFF2-40B4-BE49-F238E27FC236}">
                  <a16:creationId xmlns:a16="http://schemas.microsoft.com/office/drawing/2014/main" id="{2D09B2AA-0B83-D4D7-B23C-4FE318DE778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1440"/>
              <a:ext cx="336" cy="96"/>
            </a:xfrm>
            <a:custGeom>
              <a:avLst/>
              <a:gdLst>
                <a:gd name="T0" fmla="*/ 0 w 336"/>
                <a:gd name="T1" fmla="*/ 96 h 96"/>
                <a:gd name="T2" fmla="*/ 144 w 336"/>
                <a:gd name="T3" fmla="*/ 96 h 96"/>
                <a:gd name="T4" fmla="*/ 144 w 336"/>
                <a:gd name="T5" fmla="*/ 0 h 96"/>
                <a:gd name="T6" fmla="*/ 33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5" name="Freeform 9">
              <a:extLst>
                <a:ext uri="{FF2B5EF4-FFF2-40B4-BE49-F238E27FC236}">
                  <a16:creationId xmlns:a16="http://schemas.microsoft.com/office/drawing/2014/main" id="{F508A6E7-6BC4-9B47-85C2-489824711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728"/>
              <a:ext cx="336" cy="96"/>
            </a:xfrm>
            <a:custGeom>
              <a:avLst/>
              <a:gdLst>
                <a:gd name="T0" fmla="*/ 0 w 336"/>
                <a:gd name="T1" fmla="*/ 96 h 96"/>
                <a:gd name="T2" fmla="*/ 144 w 336"/>
                <a:gd name="T3" fmla="*/ 96 h 96"/>
                <a:gd name="T4" fmla="*/ 144 w 336"/>
                <a:gd name="T5" fmla="*/ 0 h 96"/>
                <a:gd name="T6" fmla="*/ 33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6" name="Freeform 11">
              <a:extLst>
                <a:ext uri="{FF2B5EF4-FFF2-40B4-BE49-F238E27FC236}">
                  <a16:creationId xmlns:a16="http://schemas.microsoft.com/office/drawing/2014/main" id="{6D1CAD77-6EDC-B4A4-FF1E-9F18A4370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7" name="Freeform 12">
              <a:extLst>
                <a:ext uri="{FF2B5EF4-FFF2-40B4-BE49-F238E27FC236}">
                  <a16:creationId xmlns:a16="http://schemas.microsoft.com/office/drawing/2014/main" id="{A3B65B1F-1FE0-B992-BD2B-4A300F657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1488"/>
              <a:ext cx="379" cy="277"/>
            </a:xfrm>
            <a:custGeom>
              <a:avLst/>
              <a:gdLst>
                <a:gd name="T0" fmla="*/ 0 w 410"/>
                <a:gd name="T1" fmla="*/ 0 h 277"/>
                <a:gd name="T2" fmla="*/ 40 w 410"/>
                <a:gd name="T3" fmla="*/ 0 h 277"/>
                <a:gd name="T4" fmla="*/ 40 w 410"/>
                <a:gd name="T5" fmla="*/ 0 h 277"/>
                <a:gd name="T6" fmla="*/ 47 w 410"/>
                <a:gd name="T7" fmla="*/ 3 h 277"/>
                <a:gd name="T8" fmla="*/ 55 w 410"/>
                <a:gd name="T9" fmla="*/ 11 h 277"/>
                <a:gd name="T10" fmla="*/ 61 w 410"/>
                <a:gd name="T11" fmla="*/ 22 h 277"/>
                <a:gd name="T12" fmla="*/ 67 w 410"/>
                <a:gd name="T13" fmla="*/ 40 h 277"/>
                <a:gd name="T14" fmla="*/ 77 w 410"/>
                <a:gd name="T15" fmla="*/ 81 h 277"/>
                <a:gd name="T16" fmla="*/ 85 w 410"/>
                <a:gd name="T17" fmla="*/ 140 h 277"/>
                <a:gd name="T18" fmla="*/ 85 w 410"/>
                <a:gd name="T19" fmla="*/ 140 h 277"/>
                <a:gd name="T20" fmla="*/ 77 w 410"/>
                <a:gd name="T21" fmla="*/ 195 h 277"/>
                <a:gd name="T22" fmla="*/ 67 w 410"/>
                <a:gd name="T23" fmla="*/ 240 h 277"/>
                <a:gd name="T24" fmla="*/ 61 w 410"/>
                <a:gd name="T25" fmla="*/ 254 h 277"/>
                <a:gd name="T26" fmla="*/ 55 w 410"/>
                <a:gd name="T27" fmla="*/ 266 h 277"/>
                <a:gd name="T28" fmla="*/ 47 w 410"/>
                <a:gd name="T29" fmla="*/ 273 h 277"/>
                <a:gd name="T30" fmla="*/ 40 w 410"/>
                <a:gd name="T31" fmla="*/ 277 h 277"/>
                <a:gd name="T32" fmla="*/ 4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6 w 410"/>
                <a:gd name="T43" fmla="*/ 247 h 277"/>
                <a:gd name="T44" fmla="*/ 7 w 410"/>
                <a:gd name="T45" fmla="*/ 214 h 277"/>
                <a:gd name="T46" fmla="*/ 10 w 410"/>
                <a:gd name="T47" fmla="*/ 177 h 277"/>
                <a:gd name="T48" fmla="*/ 11 w 410"/>
                <a:gd name="T49" fmla="*/ 140 h 277"/>
                <a:gd name="T50" fmla="*/ 11 w 410"/>
                <a:gd name="T51" fmla="*/ 140 h 277"/>
                <a:gd name="T52" fmla="*/ 10 w 410"/>
                <a:gd name="T53" fmla="*/ 99 h 277"/>
                <a:gd name="T54" fmla="*/ 7 w 410"/>
                <a:gd name="T55" fmla="*/ 66 h 277"/>
                <a:gd name="T56" fmla="*/ 6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668" name="Group 13">
              <a:extLst>
                <a:ext uri="{FF2B5EF4-FFF2-40B4-BE49-F238E27FC236}">
                  <a16:creationId xmlns:a16="http://schemas.microsoft.com/office/drawing/2014/main" id="{3D35DCF0-223A-FC58-B0FE-F3F55BFA71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864"/>
              <a:ext cx="184" cy="384"/>
              <a:chOff x="960" y="1055"/>
              <a:chExt cx="184" cy="384"/>
            </a:xfrm>
          </p:grpSpPr>
          <p:sp>
            <p:nvSpPr>
              <p:cNvPr id="70746" name="Line 14">
                <a:extLst>
                  <a:ext uri="{FF2B5EF4-FFF2-40B4-BE49-F238E27FC236}">
                    <a16:creationId xmlns:a16="http://schemas.microsoft.com/office/drawing/2014/main" id="{2A133CC2-3F2D-6EBA-CCAE-8FF038BFD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09" y="139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7" name="Freeform 15">
                <a:extLst>
                  <a:ext uri="{FF2B5EF4-FFF2-40B4-BE49-F238E27FC236}">
                    <a16:creationId xmlns:a16="http://schemas.microsoft.com/office/drawing/2014/main" id="{CE3864AF-8E43-8428-FD17-5BE831C353F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>
                  <a:gd name="T0" fmla="*/ 0 w 190"/>
                  <a:gd name="T1" fmla="*/ 0 h 184"/>
                  <a:gd name="T2" fmla="*/ 0 w 190"/>
                  <a:gd name="T3" fmla="*/ 184 h 184"/>
                  <a:gd name="T4" fmla="*/ 190 w 190"/>
                  <a:gd name="T5" fmla="*/ 92 h 184"/>
                  <a:gd name="T6" fmla="*/ 0 w 190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"/>
                  <a:gd name="T13" fmla="*/ 0 h 184"/>
                  <a:gd name="T14" fmla="*/ 190 w 190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8" name="Freeform 16">
                <a:extLst>
                  <a:ext uri="{FF2B5EF4-FFF2-40B4-BE49-F238E27FC236}">
                    <a16:creationId xmlns:a16="http://schemas.microsoft.com/office/drawing/2014/main" id="{8F20AB93-BC7D-B0F9-D904-C70A5BD234F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>
                  <a:gd name="T0" fmla="*/ 0 w 190"/>
                  <a:gd name="T1" fmla="*/ 0 h 184"/>
                  <a:gd name="T2" fmla="*/ 0 w 190"/>
                  <a:gd name="T3" fmla="*/ 184 h 184"/>
                  <a:gd name="T4" fmla="*/ 190 w 190"/>
                  <a:gd name="T5" fmla="*/ 92 h 184"/>
                  <a:gd name="T6" fmla="*/ 0 w 190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"/>
                  <a:gd name="T13" fmla="*/ 0 h 184"/>
                  <a:gd name="T14" fmla="*/ 190 w 190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9" name="Freeform 17">
                <a:extLst>
                  <a:ext uri="{FF2B5EF4-FFF2-40B4-BE49-F238E27FC236}">
                    <a16:creationId xmlns:a16="http://schemas.microsoft.com/office/drawing/2014/main" id="{8EAB4433-A6B4-1DA2-68C2-0FD9A3BAA3B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>
                  <a:gd name="T0" fmla="*/ 49 w 49"/>
                  <a:gd name="T1" fmla="*/ 26 h 48"/>
                  <a:gd name="T2" fmla="*/ 42 w 49"/>
                  <a:gd name="T3" fmla="*/ 41 h 48"/>
                  <a:gd name="T4" fmla="*/ 23 w 49"/>
                  <a:gd name="T5" fmla="*/ 48 h 48"/>
                  <a:gd name="T6" fmla="*/ 23 w 49"/>
                  <a:gd name="T7" fmla="*/ 48 h 48"/>
                  <a:gd name="T8" fmla="*/ 8 w 49"/>
                  <a:gd name="T9" fmla="*/ 41 h 48"/>
                  <a:gd name="T10" fmla="*/ 0 w 49"/>
                  <a:gd name="T11" fmla="*/ 26 h 48"/>
                  <a:gd name="T12" fmla="*/ 0 w 49"/>
                  <a:gd name="T13" fmla="*/ 26 h 48"/>
                  <a:gd name="T14" fmla="*/ 8 w 49"/>
                  <a:gd name="T15" fmla="*/ 8 h 48"/>
                  <a:gd name="T16" fmla="*/ 23 w 49"/>
                  <a:gd name="T17" fmla="*/ 0 h 48"/>
                  <a:gd name="T18" fmla="*/ 23 w 49"/>
                  <a:gd name="T19" fmla="*/ 0 h 48"/>
                  <a:gd name="T20" fmla="*/ 42 w 49"/>
                  <a:gd name="T21" fmla="*/ 8 h 48"/>
                  <a:gd name="T22" fmla="*/ 49 w 49"/>
                  <a:gd name="T23" fmla="*/ 26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48"/>
                  <a:gd name="T38" fmla="*/ 49 w 49"/>
                  <a:gd name="T39" fmla="*/ 48 h 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0" name="Freeform 18">
                <a:extLst>
                  <a:ext uri="{FF2B5EF4-FFF2-40B4-BE49-F238E27FC236}">
                    <a16:creationId xmlns:a16="http://schemas.microsoft.com/office/drawing/2014/main" id="{809C6D3D-330D-4E38-F935-B8E9693C623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>
                  <a:gd name="T0" fmla="*/ 49 w 49"/>
                  <a:gd name="T1" fmla="*/ 26 h 48"/>
                  <a:gd name="T2" fmla="*/ 42 w 49"/>
                  <a:gd name="T3" fmla="*/ 41 h 48"/>
                  <a:gd name="T4" fmla="*/ 23 w 49"/>
                  <a:gd name="T5" fmla="*/ 48 h 48"/>
                  <a:gd name="T6" fmla="*/ 23 w 49"/>
                  <a:gd name="T7" fmla="*/ 48 h 48"/>
                  <a:gd name="T8" fmla="*/ 8 w 49"/>
                  <a:gd name="T9" fmla="*/ 41 h 48"/>
                  <a:gd name="T10" fmla="*/ 0 w 49"/>
                  <a:gd name="T11" fmla="*/ 26 h 48"/>
                  <a:gd name="T12" fmla="*/ 0 w 49"/>
                  <a:gd name="T13" fmla="*/ 26 h 48"/>
                  <a:gd name="T14" fmla="*/ 8 w 49"/>
                  <a:gd name="T15" fmla="*/ 8 h 48"/>
                  <a:gd name="T16" fmla="*/ 23 w 49"/>
                  <a:gd name="T17" fmla="*/ 0 h 48"/>
                  <a:gd name="T18" fmla="*/ 23 w 49"/>
                  <a:gd name="T19" fmla="*/ 0 h 48"/>
                  <a:gd name="T20" fmla="*/ 42 w 49"/>
                  <a:gd name="T21" fmla="*/ 8 h 48"/>
                  <a:gd name="T22" fmla="*/ 49 w 49"/>
                  <a:gd name="T23" fmla="*/ 26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48"/>
                  <a:gd name="T38" fmla="*/ 49 w 49"/>
                  <a:gd name="T39" fmla="*/ 48 h 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1" name="Line 19">
                <a:extLst>
                  <a:ext uri="{FF2B5EF4-FFF2-40B4-BE49-F238E27FC236}">
                    <a16:creationId xmlns:a16="http://schemas.microsoft.com/office/drawing/2014/main" id="{70D57D22-2E3B-B0A4-BC12-97935D0BD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02" y="1102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0669" name="Line 20">
              <a:extLst>
                <a:ext uri="{FF2B5EF4-FFF2-40B4-BE49-F238E27FC236}">
                  <a16:creationId xmlns:a16="http://schemas.microsoft.com/office/drawing/2014/main" id="{AE6689DA-7F74-31C7-F1B3-ACC78EA8A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4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0" name="Line 21">
              <a:extLst>
                <a:ext uri="{FF2B5EF4-FFF2-40B4-BE49-F238E27FC236}">
                  <a16:creationId xmlns:a16="http://schemas.microsoft.com/office/drawing/2014/main" id="{21209643-B28D-8E4D-E984-0C2B6A453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536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Freeform 22">
              <a:extLst>
                <a:ext uri="{FF2B5EF4-FFF2-40B4-BE49-F238E27FC236}">
                  <a16:creationId xmlns:a16="http://schemas.microsoft.com/office/drawing/2014/main" id="{511CC9A6-184D-6460-FC28-27967C6DA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2" name="Freeform 23">
              <a:extLst>
                <a:ext uri="{FF2B5EF4-FFF2-40B4-BE49-F238E27FC236}">
                  <a16:creationId xmlns:a16="http://schemas.microsoft.com/office/drawing/2014/main" id="{17567777-FCCA-E8EB-7C0A-C640F3A2E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3" name="Text Box 24">
              <a:extLst>
                <a:ext uri="{FF2B5EF4-FFF2-40B4-BE49-F238E27FC236}">
                  <a16:creationId xmlns:a16="http://schemas.microsoft.com/office/drawing/2014/main" id="{CE487D4F-E4E5-018B-B20B-BC044CFA6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" y="1392"/>
              <a:ext cx="30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</a:t>
              </a:r>
              <a:r>
                <a:rPr lang="en-US" altLang="zh-CN" sz="1800" baseline="-25000">
                  <a:latin typeface="Helvetica" pitchFamily="2" charset="0"/>
                </a:rPr>
                <a:t>63</a:t>
              </a:r>
            </a:p>
          </p:txBody>
        </p:sp>
        <p:sp>
          <p:nvSpPr>
            <p:cNvPr id="70674" name="Text Box 25">
              <a:extLst>
                <a:ext uri="{FF2B5EF4-FFF2-40B4-BE49-F238E27FC236}">
                  <a16:creationId xmlns:a16="http://schemas.microsoft.com/office/drawing/2014/main" id="{EC988027-F180-5051-C0F6-C68D6EBAF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720"/>
              <a:ext cx="19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s</a:t>
              </a:r>
              <a:endParaRPr lang="en-US" altLang="zh-CN" sz="1700">
                <a:latin typeface="Helvetica" pitchFamily="2" charset="0"/>
              </a:endParaRPr>
            </a:p>
          </p:txBody>
        </p:sp>
        <p:sp>
          <p:nvSpPr>
            <p:cNvPr id="70675" name="Line 26">
              <a:extLst>
                <a:ext uri="{FF2B5EF4-FFF2-40B4-BE49-F238E27FC236}">
                  <a16:creationId xmlns:a16="http://schemas.microsoft.com/office/drawing/2014/main" id="{116DE2AF-6E0A-A32C-6C32-A36B7A7EE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728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Line 27">
              <a:extLst>
                <a:ext uri="{FF2B5EF4-FFF2-40B4-BE49-F238E27FC236}">
                  <a16:creationId xmlns:a16="http://schemas.microsoft.com/office/drawing/2014/main" id="{6A591D5B-D644-BF83-D4E7-477358806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920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7" name="Freeform 28">
              <a:extLst>
                <a:ext uri="{FF2B5EF4-FFF2-40B4-BE49-F238E27FC236}">
                  <a16:creationId xmlns:a16="http://schemas.microsoft.com/office/drawing/2014/main" id="{5956BEFD-EFEB-9383-2495-A8747F2AD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8" name="Freeform 29">
              <a:extLst>
                <a:ext uri="{FF2B5EF4-FFF2-40B4-BE49-F238E27FC236}">
                  <a16:creationId xmlns:a16="http://schemas.microsoft.com/office/drawing/2014/main" id="{9A3FA1A0-112C-59DB-A233-C7E7CC583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Text Box 30">
              <a:extLst>
                <a:ext uri="{FF2B5EF4-FFF2-40B4-BE49-F238E27FC236}">
                  <a16:creationId xmlns:a16="http://schemas.microsoft.com/office/drawing/2014/main" id="{FB864FAD-BA03-964C-97E7-8F76512B4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" y="1804"/>
              <a:ext cx="30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</a:t>
              </a:r>
              <a:r>
                <a:rPr lang="en-US" altLang="zh-CN" sz="1800" baseline="-25000">
                  <a:latin typeface="Helvetica" pitchFamily="2" charset="0"/>
                </a:rPr>
                <a:t>63</a:t>
              </a:r>
            </a:p>
          </p:txBody>
        </p:sp>
        <p:sp>
          <p:nvSpPr>
            <p:cNvPr id="70680" name="Line 31">
              <a:extLst>
                <a:ext uri="{FF2B5EF4-FFF2-40B4-BE49-F238E27FC236}">
                  <a16:creationId xmlns:a16="http://schemas.microsoft.com/office/drawing/2014/main" id="{AB1872E5-F1FA-75B5-645C-84B0AB887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86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1" name="Freeform 32">
              <a:extLst>
                <a:ext uri="{FF2B5EF4-FFF2-40B4-BE49-F238E27FC236}">
                  <a16:creationId xmlns:a16="http://schemas.microsoft.com/office/drawing/2014/main" id="{E323DDFF-5C53-6263-E76C-30F18C5D1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248"/>
              <a:ext cx="96" cy="96"/>
            </a:xfrm>
            <a:custGeom>
              <a:avLst/>
              <a:gdLst>
                <a:gd name="T0" fmla="*/ 0 w 336"/>
                <a:gd name="T1" fmla="*/ 0 h 1056"/>
                <a:gd name="T2" fmla="*/ 0 w 336"/>
                <a:gd name="T3" fmla="*/ 0 h 1056"/>
                <a:gd name="T4" fmla="*/ 0 w 336"/>
                <a:gd name="T5" fmla="*/ 0 h 1056"/>
                <a:gd name="T6" fmla="*/ 0 60000 65536"/>
                <a:gd name="T7" fmla="*/ 0 60000 65536"/>
                <a:gd name="T8" fmla="*/ 0 60000 65536"/>
                <a:gd name="T9" fmla="*/ 0 w 336"/>
                <a:gd name="T10" fmla="*/ 0 h 1056"/>
                <a:gd name="T11" fmla="*/ 336 w 33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2" name="Rectangle 33">
              <a:extLst>
                <a:ext uri="{FF2B5EF4-FFF2-40B4-BE49-F238E27FC236}">
                  <a16:creationId xmlns:a16="http://schemas.microsoft.com/office/drawing/2014/main" id="{4D61C871-8DE5-93A8-9844-B0722C259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36"/>
              <a:ext cx="52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out</a:t>
              </a:r>
              <a:r>
                <a:rPr lang="en-US" altLang="zh-CN" sz="1800" baseline="-25000">
                  <a:latin typeface="Helvetica" pitchFamily="2" charset="0"/>
                </a:rPr>
                <a:t>63</a:t>
              </a:r>
            </a:p>
          </p:txBody>
        </p:sp>
        <p:sp>
          <p:nvSpPr>
            <p:cNvPr id="70683" name="Rectangle 34">
              <a:extLst>
                <a:ext uri="{FF2B5EF4-FFF2-40B4-BE49-F238E27FC236}">
                  <a16:creationId xmlns:a16="http://schemas.microsoft.com/office/drawing/2014/main" id="{E0A49882-C0AD-697A-064C-64A31AAC2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016"/>
              <a:ext cx="1776" cy="76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Ctr="1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zh-CN" sz="2400">
                <a:latin typeface="Helvetica" pitchFamily="2" charset="0"/>
              </a:endParaRPr>
            </a:p>
          </p:txBody>
        </p:sp>
        <p:sp>
          <p:nvSpPr>
            <p:cNvPr id="70684" name="Freeform 35">
              <a:extLst>
                <a:ext uri="{FF2B5EF4-FFF2-40B4-BE49-F238E27FC236}">
                  <a16:creationId xmlns:a16="http://schemas.microsoft.com/office/drawing/2014/main" id="{059CE20C-6D7B-A96C-A2CD-B8B867896FE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2208"/>
              <a:ext cx="336" cy="96"/>
            </a:xfrm>
            <a:custGeom>
              <a:avLst/>
              <a:gdLst>
                <a:gd name="T0" fmla="*/ 0 w 336"/>
                <a:gd name="T1" fmla="*/ 96 h 96"/>
                <a:gd name="T2" fmla="*/ 144 w 336"/>
                <a:gd name="T3" fmla="*/ 96 h 96"/>
                <a:gd name="T4" fmla="*/ 144 w 336"/>
                <a:gd name="T5" fmla="*/ 0 h 96"/>
                <a:gd name="T6" fmla="*/ 33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Freeform 36">
              <a:extLst>
                <a:ext uri="{FF2B5EF4-FFF2-40B4-BE49-F238E27FC236}">
                  <a16:creationId xmlns:a16="http://schemas.microsoft.com/office/drawing/2014/main" id="{5AEF861E-56B8-F135-58CC-087E69A4A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496"/>
              <a:ext cx="336" cy="96"/>
            </a:xfrm>
            <a:custGeom>
              <a:avLst/>
              <a:gdLst>
                <a:gd name="T0" fmla="*/ 0 w 336"/>
                <a:gd name="T1" fmla="*/ 96 h 96"/>
                <a:gd name="T2" fmla="*/ 144 w 336"/>
                <a:gd name="T3" fmla="*/ 96 h 96"/>
                <a:gd name="T4" fmla="*/ 144 w 336"/>
                <a:gd name="T5" fmla="*/ 0 h 96"/>
                <a:gd name="T6" fmla="*/ 33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6" name="Freeform 38">
              <a:extLst>
                <a:ext uri="{FF2B5EF4-FFF2-40B4-BE49-F238E27FC236}">
                  <a16:creationId xmlns:a16="http://schemas.microsoft.com/office/drawing/2014/main" id="{67D09D0B-11D1-4BD1-3C22-2F06E2539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2256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7" name="Freeform 39">
              <a:extLst>
                <a:ext uri="{FF2B5EF4-FFF2-40B4-BE49-F238E27FC236}">
                  <a16:creationId xmlns:a16="http://schemas.microsoft.com/office/drawing/2014/main" id="{484C282C-E0B4-72F2-3684-9F88D4DB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2256"/>
              <a:ext cx="379" cy="277"/>
            </a:xfrm>
            <a:custGeom>
              <a:avLst/>
              <a:gdLst>
                <a:gd name="T0" fmla="*/ 0 w 410"/>
                <a:gd name="T1" fmla="*/ 0 h 277"/>
                <a:gd name="T2" fmla="*/ 40 w 410"/>
                <a:gd name="T3" fmla="*/ 0 h 277"/>
                <a:gd name="T4" fmla="*/ 40 w 410"/>
                <a:gd name="T5" fmla="*/ 0 h 277"/>
                <a:gd name="T6" fmla="*/ 47 w 410"/>
                <a:gd name="T7" fmla="*/ 3 h 277"/>
                <a:gd name="T8" fmla="*/ 55 w 410"/>
                <a:gd name="T9" fmla="*/ 11 h 277"/>
                <a:gd name="T10" fmla="*/ 61 w 410"/>
                <a:gd name="T11" fmla="*/ 22 h 277"/>
                <a:gd name="T12" fmla="*/ 67 w 410"/>
                <a:gd name="T13" fmla="*/ 40 h 277"/>
                <a:gd name="T14" fmla="*/ 77 w 410"/>
                <a:gd name="T15" fmla="*/ 81 h 277"/>
                <a:gd name="T16" fmla="*/ 85 w 410"/>
                <a:gd name="T17" fmla="*/ 140 h 277"/>
                <a:gd name="T18" fmla="*/ 85 w 410"/>
                <a:gd name="T19" fmla="*/ 140 h 277"/>
                <a:gd name="T20" fmla="*/ 77 w 410"/>
                <a:gd name="T21" fmla="*/ 195 h 277"/>
                <a:gd name="T22" fmla="*/ 67 w 410"/>
                <a:gd name="T23" fmla="*/ 240 h 277"/>
                <a:gd name="T24" fmla="*/ 61 w 410"/>
                <a:gd name="T25" fmla="*/ 254 h 277"/>
                <a:gd name="T26" fmla="*/ 55 w 410"/>
                <a:gd name="T27" fmla="*/ 266 h 277"/>
                <a:gd name="T28" fmla="*/ 47 w 410"/>
                <a:gd name="T29" fmla="*/ 273 h 277"/>
                <a:gd name="T30" fmla="*/ 40 w 410"/>
                <a:gd name="T31" fmla="*/ 277 h 277"/>
                <a:gd name="T32" fmla="*/ 4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6 w 410"/>
                <a:gd name="T43" fmla="*/ 247 h 277"/>
                <a:gd name="T44" fmla="*/ 7 w 410"/>
                <a:gd name="T45" fmla="*/ 214 h 277"/>
                <a:gd name="T46" fmla="*/ 10 w 410"/>
                <a:gd name="T47" fmla="*/ 177 h 277"/>
                <a:gd name="T48" fmla="*/ 11 w 410"/>
                <a:gd name="T49" fmla="*/ 140 h 277"/>
                <a:gd name="T50" fmla="*/ 11 w 410"/>
                <a:gd name="T51" fmla="*/ 140 h 277"/>
                <a:gd name="T52" fmla="*/ 10 w 410"/>
                <a:gd name="T53" fmla="*/ 99 h 277"/>
                <a:gd name="T54" fmla="*/ 7 w 410"/>
                <a:gd name="T55" fmla="*/ 66 h 277"/>
                <a:gd name="T56" fmla="*/ 6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8" name="Line 40">
              <a:extLst>
                <a:ext uri="{FF2B5EF4-FFF2-40B4-BE49-F238E27FC236}">
                  <a16:creationId xmlns:a16="http://schemas.microsoft.com/office/drawing/2014/main" id="{E4BFDBBC-1C5A-23C0-2E26-71246D10B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11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9" name="Line 41">
              <a:extLst>
                <a:ext uri="{FF2B5EF4-FFF2-40B4-BE49-F238E27FC236}">
                  <a16:creationId xmlns:a16="http://schemas.microsoft.com/office/drawing/2014/main" id="{33DF2EE3-6CC6-BC45-9002-29C8A60AF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304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0" name="Freeform 42">
              <a:extLst>
                <a:ext uri="{FF2B5EF4-FFF2-40B4-BE49-F238E27FC236}">
                  <a16:creationId xmlns:a16="http://schemas.microsoft.com/office/drawing/2014/main" id="{36EDD353-EC96-037B-639B-6DB6C165E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1" name="Freeform 43">
              <a:extLst>
                <a:ext uri="{FF2B5EF4-FFF2-40B4-BE49-F238E27FC236}">
                  <a16:creationId xmlns:a16="http://schemas.microsoft.com/office/drawing/2014/main" id="{A5804D94-1331-B80B-FBA5-2AA64773F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2" name="Text Box 44">
              <a:extLst>
                <a:ext uri="{FF2B5EF4-FFF2-40B4-BE49-F238E27FC236}">
                  <a16:creationId xmlns:a16="http://schemas.microsoft.com/office/drawing/2014/main" id="{77F3F6B2-2F72-F391-AFDF-6CF09B36E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" y="2160"/>
              <a:ext cx="30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</a:t>
              </a:r>
              <a:r>
                <a:rPr lang="en-US" altLang="zh-CN" sz="1800" baseline="-25000">
                  <a:latin typeface="Helvetica" pitchFamily="2" charset="0"/>
                </a:rPr>
                <a:t>62</a:t>
              </a:r>
            </a:p>
          </p:txBody>
        </p:sp>
        <p:sp>
          <p:nvSpPr>
            <p:cNvPr id="70693" name="Line 45">
              <a:extLst>
                <a:ext uri="{FF2B5EF4-FFF2-40B4-BE49-F238E27FC236}">
                  <a16:creationId xmlns:a16="http://schemas.microsoft.com/office/drawing/2014/main" id="{31E6450D-D6D1-BF6F-01E4-9631F6CE3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96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4" name="Line 46">
              <a:extLst>
                <a:ext uri="{FF2B5EF4-FFF2-40B4-BE49-F238E27FC236}">
                  <a16:creationId xmlns:a16="http://schemas.microsoft.com/office/drawing/2014/main" id="{020701DB-1C6A-0610-3465-258C4BE8B5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688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5" name="Freeform 47">
              <a:extLst>
                <a:ext uri="{FF2B5EF4-FFF2-40B4-BE49-F238E27FC236}">
                  <a16:creationId xmlns:a16="http://schemas.microsoft.com/office/drawing/2014/main" id="{D0C32450-01D9-EF0B-7C88-6A6F62E1B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6" name="Freeform 48">
              <a:extLst>
                <a:ext uri="{FF2B5EF4-FFF2-40B4-BE49-F238E27FC236}">
                  <a16:creationId xmlns:a16="http://schemas.microsoft.com/office/drawing/2014/main" id="{CFD35B2C-E98F-6398-FD9B-2D09AB097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7" name="Text Box 49">
              <a:extLst>
                <a:ext uri="{FF2B5EF4-FFF2-40B4-BE49-F238E27FC236}">
                  <a16:creationId xmlns:a16="http://schemas.microsoft.com/office/drawing/2014/main" id="{21AA475D-58B0-7BFE-BD5D-D11E2AAE2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" y="2572"/>
              <a:ext cx="30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</a:t>
              </a:r>
              <a:r>
                <a:rPr lang="en-US" altLang="zh-CN" sz="1800" baseline="-25000">
                  <a:latin typeface="Helvetica" pitchFamily="2" charset="0"/>
                </a:rPr>
                <a:t>62</a:t>
              </a:r>
            </a:p>
          </p:txBody>
        </p:sp>
        <p:sp>
          <p:nvSpPr>
            <p:cNvPr id="70698" name="Freeform 50">
              <a:extLst>
                <a:ext uri="{FF2B5EF4-FFF2-40B4-BE49-F238E27FC236}">
                  <a16:creationId xmlns:a16="http://schemas.microsoft.com/office/drawing/2014/main" id="{AC19342C-9D3B-C1A9-5C72-A17983DF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016"/>
              <a:ext cx="96" cy="96"/>
            </a:xfrm>
            <a:custGeom>
              <a:avLst/>
              <a:gdLst>
                <a:gd name="T0" fmla="*/ 0 w 336"/>
                <a:gd name="T1" fmla="*/ 0 h 1056"/>
                <a:gd name="T2" fmla="*/ 0 w 336"/>
                <a:gd name="T3" fmla="*/ 0 h 1056"/>
                <a:gd name="T4" fmla="*/ 0 w 336"/>
                <a:gd name="T5" fmla="*/ 0 h 1056"/>
                <a:gd name="T6" fmla="*/ 0 60000 65536"/>
                <a:gd name="T7" fmla="*/ 0 60000 65536"/>
                <a:gd name="T8" fmla="*/ 0 60000 65536"/>
                <a:gd name="T9" fmla="*/ 0 w 336"/>
                <a:gd name="T10" fmla="*/ 0 h 1056"/>
                <a:gd name="T11" fmla="*/ 336 w 33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9" name="Rectangle 51">
              <a:extLst>
                <a:ext uri="{FF2B5EF4-FFF2-40B4-BE49-F238E27FC236}">
                  <a16:creationId xmlns:a16="http://schemas.microsoft.com/office/drawing/2014/main" id="{2D59CBF8-813C-8648-7478-298561474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04"/>
              <a:ext cx="47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out</a:t>
              </a:r>
              <a:r>
                <a:rPr lang="en-US" altLang="zh-CN" sz="1800" baseline="-25000">
                  <a:latin typeface="Helvetica" pitchFamily="2" charset="0"/>
                </a:rPr>
                <a:t>62</a:t>
              </a:r>
              <a:endParaRPr lang="en-US" altLang="zh-CN" sz="1700" baseline="-25000">
                <a:latin typeface="Helvetica" pitchFamily="2" charset="0"/>
              </a:endParaRPr>
            </a:p>
          </p:txBody>
        </p:sp>
        <p:sp>
          <p:nvSpPr>
            <p:cNvPr id="70700" name="Rectangle 52">
              <a:extLst>
                <a:ext uri="{FF2B5EF4-FFF2-40B4-BE49-F238E27FC236}">
                  <a16:creationId xmlns:a16="http://schemas.microsoft.com/office/drawing/2014/main" id="{3C3A84FC-C461-1968-D794-377947548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52"/>
              <a:ext cx="1776" cy="76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Ctr="1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zh-CN" sz="2400">
                <a:latin typeface="Helvetica" pitchFamily="2" charset="0"/>
              </a:endParaRPr>
            </a:p>
          </p:txBody>
        </p:sp>
        <p:sp>
          <p:nvSpPr>
            <p:cNvPr id="70701" name="Freeform 53">
              <a:extLst>
                <a:ext uri="{FF2B5EF4-FFF2-40B4-BE49-F238E27FC236}">
                  <a16:creationId xmlns:a16="http://schemas.microsoft.com/office/drawing/2014/main" id="{22426025-EA20-6A68-4817-5FB0023AA4C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3744"/>
              <a:ext cx="336" cy="96"/>
            </a:xfrm>
            <a:custGeom>
              <a:avLst/>
              <a:gdLst>
                <a:gd name="T0" fmla="*/ 0 w 336"/>
                <a:gd name="T1" fmla="*/ 96 h 96"/>
                <a:gd name="T2" fmla="*/ 144 w 336"/>
                <a:gd name="T3" fmla="*/ 96 h 96"/>
                <a:gd name="T4" fmla="*/ 144 w 336"/>
                <a:gd name="T5" fmla="*/ 0 h 96"/>
                <a:gd name="T6" fmla="*/ 33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2" name="Freeform 54">
              <a:extLst>
                <a:ext uri="{FF2B5EF4-FFF2-40B4-BE49-F238E27FC236}">
                  <a16:creationId xmlns:a16="http://schemas.microsoft.com/office/drawing/2014/main" id="{A464205F-EA82-442B-AAB9-6517CF37B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4032"/>
              <a:ext cx="336" cy="96"/>
            </a:xfrm>
            <a:custGeom>
              <a:avLst/>
              <a:gdLst>
                <a:gd name="T0" fmla="*/ 0 w 336"/>
                <a:gd name="T1" fmla="*/ 96 h 96"/>
                <a:gd name="T2" fmla="*/ 144 w 336"/>
                <a:gd name="T3" fmla="*/ 96 h 96"/>
                <a:gd name="T4" fmla="*/ 144 w 336"/>
                <a:gd name="T5" fmla="*/ 0 h 96"/>
                <a:gd name="T6" fmla="*/ 33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3" name="Freeform 56">
              <a:extLst>
                <a:ext uri="{FF2B5EF4-FFF2-40B4-BE49-F238E27FC236}">
                  <a16:creationId xmlns:a16="http://schemas.microsoft.com/office/drawing/2014/main" id="{CC6433BD-9FF1-B7E7-D13C-FA4144571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3792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4" name="Freeform 57">
              <a:extLst>
                <a:ext uri="{FF2B5EF4-FFF2-40B4-BE49-F238E27FC236}">
                  <a16:creationId xmlns:a16="http://schemas.microsoft.com/office/drawing/2014/main" id="{A05623F6-8D09-ABE2-8B2B-8A1AD41A6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3792"/>
              <a:ext cx="379" cy="277"/>
            </a:xfrm>
            <a:custGeom>
              <a:avLst/>
              <a:gdLst>
                <a:gd name="T0" fmla="*/ 0 w 410"/>
                <a:gd name="T1" fmla="*/ 0 h 277"/>
                <a:gd name="T2" fmla="*/ 40 w 410"/>
                <a:gd name="T3" fmla="*/ 0 h 277"/>
                <a:gd name="T4" fmla="*/ 40 w 410"/>
                <a:gd name="T5" fmla="*/ 0 h 277"/>
                <a:gd name="T6" fmla="*/ 47 w 410"/>
                <a:gd name="T7" fmla="*/ 3 h 277"/>
                <a:gd name="T8" fmla="*/ 55 w 410"/>
                <a:gd name="T9" fmla="*/ 11 h 277"/>
                <a:gd name="T10" fmla="*/ 61 w 410"/>
                <a:gd name="T11" fmla="*/ 22 h 277"/>
                <a:gd name="T12" fmla="*/ 67 w 410"/>
                <a:gd name="T13" fmla="*/ 40 h 277"/>
                <a:gd name="T14" fmla="*/ 77 w 410"/>
                <a:gd name="T15" fmla="*/ 81 h 277"/>
                <a:gd name="T16" fmla="*/ 85 w 410"/>
                <a:gd name="T17" fmla="*/ 140 h 277"/>
                <a:gd name="T18" fmla="*/ 85 w 410"/>
                <a:gd name="T19" fmla="*/ 140 h 277"/>
                <a:gd name="T20" fmla="*/ 77 w 410"/>
                <a:gd name="T21" fmla="*/ 195 h 277"/>
                <a:gd name="T22" fmla="*/ 67 w 410"/>
                <a:gd name="T23" fmla="*/ 240 h 277"/>
                <a:gd name="T24" fmla="*/ 61 w 410"/>
                <a:gd name="T25" fmla="*/ 254 h 277"/>
                <a:gd name="T26" fmla="*/ 55 w 410"/>
                <a:gd name="T27" fmla="*/ 266 h 277"/>
                <a:gd name="T28" fmla="*/ 47 w 410"/>
                <a:gd name="T29" fmla="*/ 273 h 277"/>
                <a:gd name="T30" fmla="*/ 40 w 410"/>
                <a:gd name="T31" fmla="*/ 277 h 277"/>
                <a:gd name="T32" fmla="*/ 4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6 w 410"/>
                <a:gd name="T43" fmla="*/ 247 h 277"/>
                <a:gd name="T44" fmla="*/ 7 w 410"/>
                <a:gd name="T45" fmla="*/ 214 h 277"/>
                <a:gd name="T46" fmla="*/ 10 w 410"/>
                <a:gd name="T47" fmla="*/ 177 h 277"/>
                <a:gd name="T48" fmla="*/ 11 w 410"/>
                <a:gd name="T49" fmla="*/ 140 h 277"/>
                <a:gd name="T50" fmla="*/ 11 w 410"/>
                <a:gd name="T51" fmla="*/ 140 h 277"/>
                <a:gd name="T52" fmla="*/ 10 w 410"/>
                <a:gd name="T53" fmla="*/ 99 h 277"/>
                <a:gd name="T54" fmla="*/ 7 w 410"/>
                <a:gd name="T55" fmla="*/ 66 h 277"/>
                <a:gd name="T56" fmla="*/ 6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5" name="Line 58">
              <a:extLst>
                <a:ext uri="{FF2B5EF4-FFF2-40B4-BE49-F238E27FC236}">
                  <a16:creationId xmlns:a16="http://schemas.microsoft.com/office/drawing/2014/main" id="{5BC6D599-0A04-998F-2346-0EC690245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6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6" name="Line 59">
              <a:extLst>
                <a:ext uri="{FF2B5EF4-FFF2-40B4-BE49-F238E27FC236}">
                  <a16:creationId xmlns:a16="http://schemas.microsoft.com/office/drawing/2014/main" id="{008A3BEE-A737-AA8F-6B52-B52681640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840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7" name="Freeform 60">
              <a:extLst>
                <a:ext uri="{FF2B5EF4-FFF2-40B4-BE49-F238E27FC236}">
                  <a16:creationId xmlns:a16="http://schemas.microsoft.com/office/drawing/2014/main" id="{D6B9E309-8BD1-32BD-27C8-4388DC7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8" name="Freeform 61">
              <a:extLst>
                <a:ext uri="{FF2B5EF4-FFF2-40B4-BE49-F238E27FC236}">
                  <a16:creationId xmlns:a16="http://schemas.microsoft.com/office/drawing/2014/main" id="{CCCBD98E-C2BD-8A08-BC1A-656ED7540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9" name="Text Box 62">
              <a:extLst>
                <a:ext uri="{FF2B5EF4-FFF2-40B4-BE49-F238E27FC236}">
                  <a16:creationId xmlns:a16="http://schemas.microsoft.com/office/drawing/2014/main" id="{637450A5-C741-C5BD-2821-F517B20C7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3696"/>
              <a:ext cx="2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</a:t>
              </a:r>
              <a:r>
                <a:rPr lang="en-US" altLang="zh-CN" sz="1800" baseline="-25000">
                  <a:latin typeface="Helvetica" pitchFamily="2" charset="0"/>
                </a:rPr>
                <a:t>0</a:t>
              </a:r>
              <a:endParaRPr lang="en-US" altLang="zh-CN" sz="1700" baseline="-25000">
                <a:latin typeface="Helvetica" pitchFamily="2" charset="0"/>
              </a:endParaRPr>
            </a:p>
          </p:txBody>
        </p:sp>
        <p:sp>
          <p:nvSpPr>
            <p:cNvPr id="70710" name="Line 63">
              <a:extLst>
                <a:ext uri="{FF2B5EF4-FFF2-40B4-BE49-F238E27FC236}">
                  <a16:creationId xmlns:a16="http://schemas.microsoft.com/office/drawing/2014/main" id="{B9774A5F-B9B4-8D0A-0881-0796131C4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403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11" name="Line 64">
              <a:extLst>
                <a:ext uri="{FF2B5EF4-FFF2-40B4-BE49-F238E27FC236}">
                  <a16:creationId xmlns:a16="http://schemas.microsoft.com/office/drawing/2014/main" id="{85B80415-0008-7E7B-7998-C04AA4B0C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4224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12" name="Freeform 65">
              <a:extLst>
                <a:ext uri="{FF2B5EF4-FFF2-40B4-BE49-F238E27FC236}">
                  <a16:creationId xmlns:a16="http://schemas.microsoft.com/office/drawing/2014/main" id="{810A7803-F5D3-82D8-76E8-A9B107E93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13" name="Freeform 66">
              <a:extLst>
                <a:ext uri="{FF2B5EF4-FFF2-40B4-BE49-F238E27FC236}">
                  <a16:creationId xmlns:a16="http://schemas.microsoft.com/office/drawing/2014/main" id="{6D2ABF39-3287-C581-ACF4-2B776B9F3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14" name="Text Box 67">
              <a:extLst>
                <a:ext uri="{FF2B5EF4-FFF2-40B4-BE49-F238E27FC236}">
                  <a16:creationId xmlns:a16="http://schemas.microsoft.com/office/drawing/2014/main" id="{0DB0F329-02A8-4B85-077A-762911144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4108"/>
              <a:ext cx="2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</a:t>
              </a:r>
              <a:r>
                <a:rPr lang="en-US" altLang="zh-CN" sz="1800" baseline="-25000">
                  <a:latin typeface="Helvetica" pitchFamily="2" charset="0"/>
                </a:rPr>
                <a:t>0</a:t>
              </a:r>
            </a:p>
          </p:txBody>
        </p:sp>
        <p:sp>
          <p:nvSpPr>
            <p:cNvPr id="70715" name="Freeform 68">
              <a:extLst>
                <a:ext uri="{FF2B5EF4-FFF2-40B4-BE49-F238E27FC236}">
                  <a16:creationId xmlns:a16="http://schemas.microsoft.com/office/drawing/2014/main" id="{E8096874-A570-1051-CA9A-10F991491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344"/>
              <a:ext cx="144" cy="2304"/>
            </a:xfrm>
            <a:custGeom>
              <a:avLst/>
              <a:gdLst>
                <a:gd name="T0" fmla="*/ 0 w 336"/>
                <a:gd name="T1" fmla="*/ 2147483646 h 1056"/>
                <a:gd name="T2" fmla="*/ 0 w 336"/>
                <a:gd name="T3" fmla="*/ 2147483646 h 1056"/>
                <a:gd name="T4" fmla="*/ 0 w 336"/>
                <a:gd name="T5" fmla="*/ 0 h 1056"/>
                <a:gd name="T6" fmla="*/ 0 60000 65536"/>
                <a:gd name="T7" fmla="*/ 0 60000 65536"/>
                <a:gd name="T8" fmla="*/ 0 60000 65536"/>
                <a:gd name="T9" fmla="*/ 0 w 336"/>
                <a:gd name="T10" fmla="*/ 0 h 1056"/>
                <a:gd name="T11" fmla="*/ 336 w 33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16" name="Rectangle 69">
              <a:extLst>
                <a:ext uri="{FF2B5EF4-FFF2-40B4-BE49-F238E27FC236}">
                  <a16:creationId xmlns:a16="http://schemas.microsoft.com/office/drawing/2014/main" id="{0E92EAE4-744F-E885-8BBE-8E930514C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840"/>
              <a:ext cx="43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out</a:t>
              </a:r>
              <a:r>
                <a:rPr lang="en-US" altLang="zh-CN" sz="1800" baseline="-25000">
                  <a:latin typeface="Helvetica" pitchFamily="2" charset="0"/>
                </a:rPr>
                <a:t>0</a:t>
              </a:r>
            </a:p>
          </p:txBody>
        </p:sp>
        <p:sp>
          <p:nvSpPr>
            <p:cNvPr id="70717" name="Freeform 70">
              <a:extLst>
                <a:ext uri="{FF2B5EF4-FFF2-40B4-BE49-F238E27FC236}">
                  <a16:creationId xmlns:a16="http://schemas.microsoft.com/office/drawing/2014/main" id="{D41218CD-9E37-BFE7-61D2-E7AA63EB2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864"/>
              <a:ext cx="336" cy="3168"/>
            </a:xfrm>
            <a:custGeom>
              <a:avLst/>
              <a:gdLst>
                <a:gd name="T0" fmla="*/ 336 w 336"/>
                <a:gd name="T1" fmla="*/ 2147483646 h 1056"/>
                <a:gd name="T2" fmla="*/ 0 w 336"/>
                <a:gd name="T3" fmla="*/ 2147483646 h 1056"/>
                <a:gd name="T4" fmla="*/ 0 w 336"/>
                <a:gd name="T5" fmla="*/ 0 h 1056"/>
                <a:gd name="T6" fmla="*/ 0 60000 65536"/>
                <a:gd name="T7" fmla="*/ 0 60000 65536"/>
                <a:gd name="T8" fmla="*/ 0 60000 65536"/>
                <a:gd name="T9" fmla="*/ 0 w 336"/>
                <a:gd name="T10" fmla="*/ 0 h 1056"/>
                <a:gd name="T11" fmla="*/ 336 w 33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718" name="Group 71">
              <a:extLst>
                <a:ext uri="{FF2B5EF4-FFF2-40B4-BE49-F238E27FC236}">
                  <a16:creationId xmlns:a16="http://schemas.microsoft.com/office/drawing/2014/main" id="{A94D7BE1-F95E-6385-A3C5-115109CF4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296"/>
              <a:ext cx="96" cy="96"/>
              <a:chOff x="240" y="4176"/>
              <a:chExt cx="192" cy="192"/>
            </a:xfrm>
          </p:grpSpPr>
          <p:sp>
            <p:nvSpPr>
              <p:cNvPr id="70744" name="Oval 72">
                <a:extLst>
                  <a:ext uri="{FF2B5EF4-FFF2-40B4-BE49-F238E27FC236}">
                    <a16:creationId xmlns:a16="http://schemas.microsoft.com/office/drawing/2014/main" id="{373AE994-7431-FE3F-5B40-C47982E51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>
                  <a:latin typeface="Helvetica" pitchFamily="2" charset="0"/>
                </a:endParaRPr>
              </a:p>
            </p:txBody>
          </p:sp>
          <p:sp>
            <p:nvSpPr>
              <p:cNvPr id="70745" name="Rectangle 73">
                <a:extLst>
                  <a:ext uri="{FF2B5EF4-FFF2-40B4-BE49-F238E27FC236}">
                    <a16:creationId xmlns:a16="http://schemas.microsoft.com/office/drawing/2014/main" id="{96BC3AE9-AEB3-C40B-9E69-BAF41DF80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0719" name="Group 74">
              <a:extLst>
                <a:ext uri="{FF2B5EF4-FFF2-40B4-BE49-F238E27FC236}">
                  <a16:creationId xmlns:a16="http://schemas.microsoft.com/office/drawing/2014/main" id="{2546A496-3718-CFDE-196F-A9012A6E0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064"/>
              <a:ext cx="96" cy="96"/>
              <a:chOff x="240" y="4176"/>
              <a:chExt cx="192" cy="192"/>
            </a:xfrm>
          </p:grpSpPr>
          <p:sp>
            <p:nvSpPr>
              <p:cNvPr id="70742" name="Oval 75">
                <a:extLst>
                  <a:ext uri="{FF2B5EF4-FFF2-40B4-BE49-F238E27FC236}">
                    <a16:creationId xmlns:a16="http://schemas.microsoft.com/office/drawing/2014/main" id="{CE17699A-0799-F017-8F20-082FB1D0C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>
                  <a:latin typeface="Helvetica" pitchFamily="2" charset="0"/>
                </a:endParaRPr>
              </a:p>
            </p:txBody>
          </p:sp>
          <p:sp>
            <p:nvSpPr>
              <p:cNvPr id="70743" name="Rectangle 76">
                <a:extLst>
                  <a:ext uri="{FF2B5EF4-FFF2-40B4-BE49-F238E27FC236}">
                    <a16:creationId xmlns:a16="http://schemas.microsoft.com/office/drawing/2014/main" id="{E2B2F88F-0790-664A-1490-8039E7F32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0720" name="Group 77">
              <a:extLst>
                <a:ext uri="{FF2B5EF4-FFF2-40B4-BE49-F238E27FC236}">
                  <a16:creationId xmlns:a16="http://schemas.microsoft.com/office/drawing/2014/main" id="{CCE219FD-E691-5F5B-1C78-F4942F7B1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680"/>
              <a:ext cx="96" cy="96"/>
              <a:chOff x="240" y="4176"/>
              <a:chExt cx="192" cy="192"/>
            </a:xfrm>
          </p:grpSpPr>
          <p:sp>
            <p:nvSpPr>
              <p:cNvPr id="70740" name="Oval 78">
                <a:extLst>
                  <a:ext uri="{FF2B5EF4-FFF2-40B4-BE49-F238E27FC236}">
                    <a16:creationId xmlns:a16="http://schemas.microsoft.com/office/drawing/2014/main" id="{B880FDCD-0E14-1155-9850-ED073DD37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>
                  <a:latin typeface="Helvetica" pitchFamily="2" charset="0"/>
                </a:endParaRPr>
              </a:p>
            </p:txBody>
          </p:sp>
          <p:sp>
            <p:nvSpPr>
              <p:cNvPr id="70741" name="Rectangle 79">
                <a:extLst>
                  <a:ext uri="{FF2B5EF4-FFF2-40B4-BE49-F238E27FC236}">
                    <a16:creationId xmlns:a16="http://schemas.microsoft.com/office/drawing/2014/main" id="{1918387B-45C5-4ED9-8494-8726CE8BE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0721" name="Group 80">
              <a:extLst>
                <a:ext uri="{FF2B5EF4-FFF2-40B4-BE49-F238E27FC236}">
                  <a16:creationId xmlns:a16="http://schemas.microsoft.com/office/drawing/2014/main" id="{5036E1DE-1AA8-7598-4C5C-1B15F3B872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448"/>
              <a:ext cx="96" cy="96"/>
              <a:chOff x="240" y="4176"/>
              <a:chExt cx="192" cy="192"/>
            </a:xfrm>
          </p:grpSpPr>
          <p:sp>
            <p:nvSpPr>
              <p:cNvPr id="70738" name="Oval 81">
                <a:extLst>
                  <a:ext uri="{FF2B5EF4-FFF2-40B4-BE49-F238E27FC236}">
                    <a16:creationId xmlns:a16="http://schemas.microsoft.com/office/drawing/2014/main" id="{1771D629-F048-B1E1-CD33-779E562C9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>
                  <a:latin typeface="Helvetica" pitchFamily="2" charset="0"/>
                </a:endParaRPr>
              </a:p>
            </p:txBody>
          </p:sp>
          <p:sp>
            <p:nvSpPr>
              <p:cNvPr id="70739" name="Rectangle 82">
                <a:extLst>
                  <a:ext uri="{FF2B5EF4-FFF2-40B4-BE49-F238E27FC236}">
                    <a16:creationId xmlns:a16="http://schemas.microsoft.com/office/drawing/2014/main" id="{5F8BA68D-F0DD-52A0-38F4-7E11D6472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0722" name="Group 83">
              <a:extLst>
                <a:ext uri="{FF2B5EF4-FFF2-40B4-BE49-F238E27FC236}">
                  <a16:creationId xmlns:a16="http://schemas.microsoft.com/office/drawing/2014/main" id="{C1EB137F-CFC4-CAC1-84C5-1F7F253AB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976"/>
              <a:ext cx="96" cy="384"/>
              <a:chOff x="1584" y="2544"/>
              <a:chExt cx="96" cy="384"/>
            </a:xfrm>
          </p:grpSpPr>
          <p:grpSp>
            <p:nvGrpSpPr>
              <p:cNvPr id="70729" name="Group 84">
                <a:extLst>
                  <a:ext uri="{FF2B5EF4-FFF2-40B4-BE49-F238E27FC236}">
                    <a16:creationId xmlns:a16="http://schemas.microsoft.com/office/drawing/2014/main" id="{5D214531-6280-0FBD-3310-1C64AFEAD3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544"/>
                <a:ext cx="96" cy="96"/>
                <a:chOff x="240" y="4176"/>
                <a:chExt cx="192" cy="192"/>
              </a:xfrm>
            </p:grpSpPr>
            <p:sp>
              <p:nvSpPr>
                <p:cNvPr id="70736" name="Oval 85">
                  <a:extLst>
                    <a:ext uri="{FF2B5EF4-FFF2-40B4-BE49-F238E27FC236}">
                      <a16:creationId xmlns:a16="http://schemas.microsoft.com/office/drawing/2014/main" id="{F9A1BCB7-EDC6-7E98-5FE1-2DAF70E431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>
                    <a:latin typeface="Helvetica" pitchFamily="2" charset="0"/>
                  </a:endParaRPr>
                </a:p>
              </p:txBody>
            </p:sp>
            <p:sp>
              <p:nvSpPr>
                <p:cNvPr id="70737" name="Rectangle 86">
                  <a:extLst>
                    <a:ext uri="{FF2B5EF4-FFF2-40B4-BE49-F238E27FC236}">
                      <a16:creationId xmlns:a16="http://schemas.microsoft.com/office/drawing/2014/main" id="{6DDB65A0-D26B-B85F-B9E6-E51091117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70730" name="Group 87">
                <a:extLst>
                  <a:ext uri="{FF2B5EF4-FFF2-40B4-BE49-F238E27FC236}">
                    <a16:creationId xmlns:a16="http://schemas.microsoft.com/office/drawing/2014/main" id="{1D212E7E-2B2A-59F4-9A3B-984F19B7D0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688"/>
                <a:ext cx="96" cy="96"/>
                <a:chOff x="240" y="4176"/>
                <a:chExt cx="192" cy="192"/>
              </a:xfrm>
            </p:grpSpPr>
            <p:sp>
              <p:nvSpPr>
                <p:cNvPr id="70734" name="Oval 88">
                  <a:extLst>
                    <a:ext uri="{FF2B5EF4-FFF2-40B4-BE49-F238E27FC236}">
                      <a16:creationId xmlns:a16="http://schemas.microsoft.com/office/drawing/2014/main" id="{60B3A974-D0CC-E097-52C9-9DC46E9FD5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>
                    <a:latin typeface="Helvetica" pitchFamily="2" charset="0"/>
                  </a:endParaRPr>
                </a:p>
              </p:txBody>
            </p:sp>
            <p:sp>
              <p:nvSpPr>
                <p:cNvPr id="70735" name="Rectangle 89">
                  <a:extLst>
                    <a:ext uri="{FF2B5EF4-FFF2-40B4-BE49-F238E27FC236}">
                      <a16:creationId xmlns:a16="http://schemas.microsoft.com/office/drawing/2014/main" id="{2309C8D7-9F3D-49F6-D03A-DF4E4CD036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70731" name="Group 90">
                <a:extLst>
                  <a:ext uri="{FF2B5EF4-FFF2-40B4-BE49-F238E27FC236}">
                    <a16:creationId xmlns:a16="http://schemas.microsoft.com/office/drawing/2014/main" id="{739FB40D-28B3-5D80-8EEF-CE0427DD10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832"/>
                <a:ext cx="96" cy="96"/>
                <a:chOff x="240" y="4176"/>
                <a:chExt cx="192" cy="192"/>
              </a:xfrm>
            </p:grpSpPr>
            <p:sp>
              <p:nvSpPr>
                <p:cNvPr id="70732" name="Oval 91">
                  <a:extLst>
                    <a:ext uri="{FF2B5EF4-FFF2-40B4-BE49-F238E27FC236}">
                      <a16:creationId xmlns:a16="http://schemas.microsoft.com/office/drawing/2014/main" id="{B0018094-AAD2-9919-99AE-C0CBF23489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>
                    <a:latin typeface="Helvetica" pitchFamily="2" charset="0"/>
                  </a:endParaRPr>
                </a:p>
              </p:txBody>
            </p:sp>
            <p:sp>
              <p:nvSpPr>
                <p:cNvPr id="70733" name="Rectangle 92">
                  <a:extLst>
                    <a:ext uri="{FF2B5EF4-FFF2-40B4-BE49-F238E27FC236}">
                      <a16:creationId xmlns:a16="http://schemas.microsoft.com/office/drawing/2014/main" id="{00948B4C-DE42-BCA5-0807-8258695032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70723" name="Group 93">
              <a:extLst>
                <a:ext uri="{FF2B5EF4-FFF2-40B4-BE49-F238E27FC236}">
                  <a16:creationId xmlns:a16="http://schemas.microsoft.com/office/drawing/2014/main" id="{1827A0B1-6590-EE90-97A1-DFCF73849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816"/>
              <a:ext cx="96" cy="96"/>
              <a:chOff x="240" y="4176"/>
              <a:chExt cx="192" cy="192"/>
            </a:xfrm>
          </p:grpSpPr>
          <p:sp>
            <p:nvSpPr>
              <p:cNvPr id="70727" name="Oval 94">
                <a:extLst>
                  <a:ext uri="{FF2B5EF4-FFF2-40B4-BE49-F238E27FC236}">
                    <a16:creationId xmlns:a16="http://schemas.microsoft.com/office/drawing/2014/main" id="{457AF7BA-44BF-8CCD-5FE0-392844B0A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>
                  <a:latin typeface="Helvetica" pitchFamily="2" charset="0"/>
                </a:endParaRPr>
              </a:p>
            </p:txBody>
          </p:sp>
          <p:sp>
            <p:nvSpPr>
              <p:cNvPr id="70728" name="Rectangle 95">
                <a:extLst>
                  <a:ext uri="{FF2B5EF4-FFF2-40B4-BE49-F238E27FC236}">
                    <a16:creationId xmlns:a16="http://schemas.microsoft.com/office/drawing/2014/main" id="{4402A432-B8F4-DF05-262C-3ECE45859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>
                  <a:latin typeface="Helvetica" pitchFamily="2" charset="0"/>
                </a:endParaRPr>
              </a:p>
            </p:txBody>
          </p:sp>
        </p:grpSp>
        <p:sp>
          <p:nvSpPr>
            <p:cNvPr id="70724" name="Line 10">
              <a:extLst>
                <a:ext uri="{FF2B5EF4-FFF2-40B4-BE49-F238E27FC236}">
                  <a16:creationId xmlns:a16="http://schemas.microsoft.com/office/drawing/2014/main" id="{258ECE0A-F1C5-FEC8-B4AA-B0517A319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25" name="Line 37">
              <a:extLst>
                <a:ext uri="{FF2B5EF4-FFF2-40B4-BE49-F238E27FC236}">
                  <a16:creationId xmlns:a16="http://schemas.microsoft.com/office/drawing/2014/main" id="{387CFE22-229B-EC13-DF5A-B3CFF380D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396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26" name="Line 55">
              <a:extLst>
                <a:ext uri="{FF2B5EF4-FFF2-40B4-BE49-F238E27FC236}">
                  <a16:creationId xmlns:a16="http://schemas.microsoft.com/office/drawing/2014/main" id="{E95E062A-CC3B-4462-6092-A63DDD8C6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3932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62" name="Text Box 68">
            <a:extLst>
              <a:ext uri="{FF2B5EF4-FFF2-40B4-BE49-F238E27FC236}">
                <a16:creationId xmlns:a16="http://schemas.microsoft.com/office/drawing/2014/main" id="{22A4FAE2-4C23-95D5-EDA0-6FCCD7EC2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068763"/>
            <a:ext cx="32115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u="sng"/>
              <a:t>HCL Representation ?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983F9D9-574D-70ED-5201-9D126AA64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Word Multiplexor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FDE6018-1002-EE89-C157-D6F2636BC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HCL Representation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Select input word A or B depending on control signal 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HCL representation</a:t>
            </a:r>
          </a:p>
          <a:p>
            <a:pPr lvl="2">
              <a:defRPr/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Case expression</a:t>
            </a:r>
          </a:p>
          <a:p>
            <a:pPr lvl="2">
              <a:defRPr/>
            </a:pPr>
            <a:r>
              <a:rPr lang="en-US" altLang="zh-CN" sz="2400" dirty="0">
                <a:ea typeface="宋体" pitchFamily="2" charset="-122"/>
              </a:rPr>
              <a:t>Series of test : value pairs </a:t>
            </a:r>
            <a:r>
              <a:rPr lang="en-US" altLang="zh-CN" dirty="0">
                <a:ea typeface="宋体" pitchFamily="2" charset="-122"/>
              </a:rPr>
              <a:t>(Don’t require mutually)</a:t>
            </a:r>
          </a:p>
          <a:p>
            <a:pPr lvl="2">
              <a:defRPr/>
            </a:pPr>
            <a:r>
              <a:rPr lang="en-US" altLang="zh-CN" sz="2400" dirty="0">
                <a:ea typeface="宋体" pitchFamily="2" charset="-122"/>
              </a:rPr>
              <a:t>Output value for </a:t>
            </a:r>
            <a:r>
              <a:rPr lang="en-US" altLang="zh-C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first</a:t>
            </a:r>
            <a:r>
              <a:rPr lang="en-US" altLang="zh-CN" sz="2400" dirty="0">
                <a:ea typeface="宋体" pitchFamily="2" charset="-122"/>
              </a:rPr>
              <a:t> successful test</a:t>
            </a:r>
          </a:p>
        </p:txBody>
      </p:sp>
      <p:sp>
        <p:nvSpPr>
          <p:cNvPr id="72708" name="矩形 3">
            <a:extLst>
              <a:ext uri="{FF2B5EF4-FFF2-40B4-BE49-F238E27FC236}">
                <a16:creationId xmlns:a16="http://schemas.microsoft.com/office/drawing/2014/main" id="{C01011B0-D711-FDD4-8778-50C33AA77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800600"/>
            <a:ext cx="2438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 Out = [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  s :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  1 :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72709" name="Rectangle 1">
            <a:extLst>
              <a:ext uri="{FF2B5EF4-FFF2-40B4-BE49-F238E27FC236}">
                <a16:creationId xmlns:a16="http://schemas.microsoft.com/office/drawing/2014/main" id="{310743E1-C051-568E-2127-4CE08FB63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584825"/>
            <a:ext cx="323850" cy="3254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 sz="2400"/>
          </a:p>
        </p:txBody>
      </p:sp>
      <p:cxnSp>
        <p:nvCxnSpPr>
          <p:cNvPr id="72710" name="Straight Arrow Connector 3">
            <a:extLst>
              <a:ext uri="{FF2B5EF4-FFF2-40B4-BE49-F238E27FC236}">
                <a16:creationId xmlns:a16="http://schemas.microsoft.com/office/drawing/2014/main" id="{FE4C2AB8-7E04-0EAA-F9FE-1710EB01634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381250" y="5910263"/>
            <a:ext cx="209550" cy="261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1" name="TextBox 6">
            <a:extLst>
              <a:ext uri="{FF2B5EF4-FFF2-40B4-BE49-F238E27FC236}">
                <a16:creationId xmlns:a16="http://schemas.microsoft.com/office/drawing/2014/main" id="{53DC0152-7EF6-1D01-E341-5C76F659B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040438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/>
              <a:t>default case</a:t>
            </a:r>
            <a:endParaRPr lang="zh-CN" altLang="en-US" sz="2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3DB00-53D4-94B5-DE15-D57378857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5502275"/>
            <a:ext cx="407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CC"/>
                </a:solidFill>
              </a:rPr>
              <a:t>!s</a:t>
            </a:r>
            <a:endParaRPr lang="zh-CN" altLang="en-US" sz="2400">
              <a:solidFill>
                <a:srgbClr val="99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B6532B5-B519-FC3D-9E5A-0821DF02D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HCL Word-Level Examples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3ACCF25D-D3CF-43B0-652E-A2F865F56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492625"/>
            <a:ext cx="7848600" cy="1679575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Find minimum of three input words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HCL case expression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Final case guarantees match</a:t>
            </a:r>
          </a:p>
        </p:txBody>
      </p:sp>
      <p:grpSp>
        <p:nvGrpSpPr>
          <p:cNvPr id="74756" name="Group 4">
            <a:extLst>
              <a:ext uri="{FF2B5EF4-FFF2-40B4-BE49-F238E27FC236}">
                <a16:creationId xmlns:a16="http://schemas.microsoft.com/office/drawing/2014/main" id="{77914789-1E34-6E81-6666-748988F6911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08213"/>
            <a:ext cx="2992438" cy="1466850"/>
            <a:chOff x="2236" y="1104"/>
            <a:chExt cx="1483" cy="576"/>
          </a:xfrm>
        </p:grpSpPr>
        <p:sp>
          <p:nvSpPr>
            <p:cNvPr id="74760" name="Line 5">
              <a:extLst>
                <a:ext uri="{FF2B5EF4-FFF2-40B4-BE49-F238E27FC236}">
                  <a16:creationId xmlns:a16="http://schemas.microsoft.com/office/drawing/2014/main" id="{AB7FA3B8-F5D9-96FB-924E-A6015D441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153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1" name="Rectangle 6">
              <a:extLst>
                <a:ext uri="{FF2B5EF4-FFF2-40B4-BE49-F238E27FC236}">
                  <a16:creationId xmlns:a16="http://schemas.microsoft.com/office/drawing/2014/main" id="{1CA62BEA-A9DB-40A6-5329-0CC721A00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1440"/>
              <a:ext cx="1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A</a:t>
              </a:r>
            </a:p>
          </p:txBody>
        </p:sp>
        <p:sp>
          <p:nvSpPr>
            <p:cNvPr id="74762" name="Line 7">
              <a:extLst>
                <a:ext uri="{FF2B5EF4-FFF2-40B4-BE49-F238E27FC236}">
                  <a16:creationId xmlns:a16="http://schemas.microsoft.com/office/drawing/2014/main" id="{A9B9B0AA-7FB9-A0B2-9417-1E8FE1D9B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" y="139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3" name="Rectangle 8">
              <a:extLst>
                <a:ext uri="{FF2B5EF4-FFF2-40B4-BE49-F238E27FC236}">
                  <a16:creationId xmlns:a16="http://schemas.microsoft.com/office/drawing/2014/main" id="{0F3D358A-2C4B-0A95-759E-728376567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286"/>
              <a:ext cx="42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Min3</a:t>
              </a:r>
            </a:p>
          </p:txBody>
        </p:sp>
        <p:sp>
          <p:nvSpPr>
            <p:cNvPr id="74764" name="AutoShape 9">
              <a:extLst>
                <a:ext uri="{FF2B5EF4-FFF2-40B4-BE49-F238E27FC236}">
                  <a16:creationId xmlns:a16="http://schemas.microsoft.com/office/drawing/2014/main" id="{D0278D86-54AE-056F-7FDF-F8542BF96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1104"/>
              <a:ext cx="423" cy="57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MIN3</a:t>
              </a:r>
              <a:endParaRPr lang="en-US" altLang="zh-CN" sz="1600">
                <a:latin typeface="Helvetica" pitchFamily="2" charset="0"/>
              </a:endParaRPr>
            </a:p>
          </p:txBody>
        </p:sp>
        <p:sp>
          <p:nvSpPr>
            <p:cNvPr id="74765" name="Line 10">
              <a:extLst>
                <a:ext uri="{FF2B5EF4-FFF2-40B4-BE49-F238E27FC236}">
                  <a16:creationId xmlns:a16="http://schemas.microsoft.com/office/drawing/2014/main" id="{CD3650DC-F85A-4B64-291A-33D03DE63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139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Rectangle 11">
              <a:extLst>
                <a:ext uri="{FF2B5EF4-FFF2-40B4-BE49-F238E27FC236}">
                  <a16:creationId xmlns:a16="http://schemas.microsoft.com/office/drawing/2014/main" id="{977FC8B3-E50E-D40B-7F37-0D31509A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1296"/>
              <a:ext cx="1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B</a:t>
              </a:r>
            </a:p>
          </p:txBody>
        </p:sp>
        <p:sp>
          <p:nvSpPr>
            <p:cNvPr id="74767" name="Line 12">
              <a:extLst>
                <a:ext uri="{FF2B5EF4-FFF2-40B4-BE49-F238E27FC236}">
                  <a16:creationId xmlns:a16="http://schemas.microsoft.com/office/drawing/2014/main" id="{706CB673-BE8A-8AED-713C-ACEEA1D36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1248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8" name="Rectangle 13">
              <a:extLst>
                <a:ext uri="{FF2B5EF4-FFF2-40B4-BE49-F238E27FC236}">
                  <a16:creationId xmlns:a16="http://schemas.microsoft.com/office/drawing/2014/main" id="{36E92A71-3DE3-9890-F2E1-119FF421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1152"/>
              <a:ext cx="20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C</a:t>
              </a:r>
              <a:endParaRPr lang="en-US" altLang="zh-CN" sz="2000">
                <a:latin typeface="Helvetica" pitchFamily="2" charset="0"/>
              </a:endParaRPr>
            </a:p>
          </p:txBody>
        </p:sp>
      </p:grpSp>
      <p:sp>
        <p:nvSpPr>
          <p:cNvPr id="74757" name="Rectangle 14">
            <a:extLst>
              <a:ext uri="{FF2B5EF4-FFF2-40B4-BE49-F238E27FC236}">
                <a16:creationId xmlns:a16="http://schemas.microsoft.com/office/drawing/2014/main" id="{1E3ADF49-3E08-E137-071E-BED632EF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24100"/>
            <a:ext cx="4495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word Min3 = [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  A &lt; B &amp;&amp; A &lt; C :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  B &lt; A &amp;&amp; B &lt; C :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  1              :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74758" name="Text Box 33">
            <a:extLst>
              <a:ext uri="{FF2B5EF4-FFF2-40B4-BE49-F238E27FC236}">
                <a16:creationId xmlns:a16="http://schemas.microsoft.com/office/drawing/2014/main" id="{234C55A9-335C-A267-5D1F-E8515ACC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665288"/>
            <a:ext cx="30829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/>
              <a:t>Minimum of 3 Words</a:t>
            </a:r>
          </a:p>
        </p:txBody>
      </p:sp>
      <p:sp>
        <p:nvSpPr>
          <p:cNvPr id="74759" name="Text Box 68">
            <a:extLst>
              <a:ext uri="{FF2B5EF4-FFF2-40B4-BE49-F238E27FC236}">
                <a16:creationId xmlns:a16="http://schemas.microsoft.com/office/drawing/2014/main" id="{CBC33033-658B-CF09-6F73-965B5A5DF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1846263"/>
            <a:ext cx="30495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u="sng"/>
              <a:t>HCL Representation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5F6C877-78A6-3193-A971-6CA362C24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Practice Problems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10DD7C7-1E6F-AC49-8915-00285ACC0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HCL code given for computing the minimum of three words contains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four comparison expressions of the form </a:t>
            </a:r>
            <a:r>
              <a:rPr lang="en-US" altLang="zh-CN" i="1">
                <a:ea typeface="宋体" panose="02010600030101010101" pitchFamily="2" charset="-122"/>
              </a:rPr>
              <a:t>X &lt;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Y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Rewrite the code to compute the same result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using only three comparisons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7871500-4985-2240-B6F0-40D125873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HCL Word-Level Examples</a:t>
            </a:r>
          </a:p>
        </p:txBody>
      </p:sp>
      <p:grpSp>
        <p:nvGrpSpPr>
          <p:cNvPr id="78851" name="Group 15">
            <a:extLst>
              <a:ext uri="{FF2B5EF4-FFF2-40B4-BE49-F238E27FC236}">
                <a16:creationId xmlns:a16="http://schemas.microsoft.com/office/drawing/2014/main" id="{707A1779-5523-CC5E-85B1-AFEC84C3C37D}"/>
              </a:ext>
            </a:extLst>
          </p:cNvPr>
          <p:cNvGrpSpPr>
            <a:grpSpLocks/>
          </p:cNvGrpSpPr>
          <p:nvPr/>
        </p:nvGrpSpPr>
        <p:grpSpPr bwMode="auto">
          <a:xfrm>
            <a:off x="658813" y="1905000"/>
            <a:ext cx="3300412" cy="2544763"/>
            <a:chOff x="192" y="2400"/>
            <a:chExt cx="1464" cy="1172"/>
          </a:xfrm>
        </p:grpSpPr>
        <p:sp>
          <p:nvSpPr>
            <p:cNvPr id="78856" name="Line 16">
              <a:extLst>
                <a:ext uri="{FF2B5EF4-FFF2-40B4-BE49-F238E27FC236}">
                  <a16:creationId xmlns:a16="http://schemas.microsoft.com/office/drawing/2014/main" id="{4A2DA8F8-3491-9EFA-E702-A5B16A1DF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99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7" name="Line 17">
              <a:extLst>
                <a:ext uri="{FF2B5EF4-FFF2-40B4-BE49-F238E27FC236}">
                  <a16:creationId xmlns:a16="http://schemas.microsoft.com/office/drawing/2014/main" id="{5E5A1DA9-D0E3-1A1D-A3E9-C98AF7F08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428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8" name="Rectangle 18">
              <a:extLst>
                <a:ext uri="{FF2B5EF4-FFF2-40B4-BE49-F238E27FC236}">
                  <a16:creationId xmlns:a16="http://schemas.microsoft.com/office/drawing/2014/main" id="{BD92F5F8-871F-AA29-4778-C69F3D1B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880"/>
              <a:ext cx="26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D0</a:t>
              </a:r>
              <a:endParaRPr lang="en-US" altLang="zh-CN" sz="2000">
                <a:latin typeface="Helvetica" pitchFamily="2" charset="0"/>
              </a:endParaRPr>
            </a:p>
          </p:txBody>
        </p:sp>
        <p:sp>
          <p:nvSpPr>
            <p:cNvPr id="78859" name="Rectangle 19">
              <a:extLst>
                <a:ext uri="{FF2B5EF4-FFF2-40B4-BE49-F238E27FC236}">
                  <a16:creationId xmlns:a16="http://schemas.microsoft.com/office/drawing/2014/main" id="{D0290B22-8D85-06F3-1F64-33FD4B430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332"/>
              <a:ext cx="26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D3</a:t>
              </a:r>
            </a:p>
          </p:txBody>
        </p:sp>
        <p:sp>
          <p:nvSpPr>
            <p:cNvPr id="78860" name="Line 20">
              <a:extLst>
                <a:ext uri="{FF2B5EF4-FFF2-40B4-BE49-F238E27FC236}">
                  <a16:creationId xmlns:a16="http://schemas.microsoft.com/office/drawing/2014/main" id="{FACD75F3-6F42-44CB-B5EB-B584C5ECF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188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1" name="Rectangle 21">
              <a:extLst>
                <a:ext uri="{FF2B5EF4-FFF2-40B4-BE49-F238E27FC236}">
                  <a16:creationId xmlns:a16="http://schemas.microsoft.com/office/drawing/2014/main" id="{B43C3F9C-4402-52A8-DE0E-2A202B4C0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082"/>
              <a:ext cx="38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Out4</a:t>
              </a:r>
            </a:p>
          </p:txBody>
        </p:sp>
        <p:sp>
          <p:nvSpPr>
            <p:cNvPr id="78862" name="Rectangle 22">
              <a:extLst>
                <a:ext uri="{FF2B5EF4-FFF2-40B4-BE49-F238E27FC236}">
                  <a16:creationId xmlns:a16="http://schemas.microsoft.com/office/drawing/2014/main" id="{A277F6F5-BDB6-AD86-DAF5-DACF6445B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564"/>
              <a:ext cx="23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s0</a:t>
              </a:r>
              <a:endParaRPr lang="en-US" altLang="zh-CN" sz="2000">
                <a:latin typeface="Helvetica" pitchFamily="2" charset="0"/>
              </a:endParaRPr>
            </a:p>
          </p:txBody>
        </p:sp>
        <p:sp>
          <p:nvSpPr>
            <p:cNvPr id="78863" name="Freeform 23">
              <a:extLst>
                <a:ext uri="{FF2B5EF4-FFF2-40B4-BE49-F238E27FC236}">
                  <a16:creationId xmlns:a16="http://schemas.microsoft.com/office/drawing/2014/main" id="{36343306-DAC3-7E6F-AACD-A01A89D7A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2708"/>
              <a:ext cx="432" cy="144"/>
            </a:xfrm>
            <a:custGeom>
              <a:avLst/>
              <a:gdLst>
                <a:gd name="T0" fmla="*/ 432 w 432"/>
                <a:gd name="T1" fmla="*/ 144 h 144"/>
                <a:gd name="T2" fmla="*/ 432 w 432"/>
                <a:gd name="T3" fmla="*/ 0 h 144"/>
                <a:gd name="T4" fmla="*/ 0 w 432"/>
                <a:gd name="T5" fmla="*/ 0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4" name="Rectangle 24">
              <a:extLst>
                <a:ext uri="{FF2B5EF4-FFF2-40B4-BE49-F238E27FC236}">
                  <a16:creationId xmlns:a16="http://schemas.microsoft.com/office/drawing/2014/main" id="{0FEB79D1-F4EC-E430-EFC9-AE557998F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00"/>
              <a:ext cx="23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s1</a:t>
              </a:r>
              <a:endParaRPr lang="en-US" altLang="zh-CN" sz="2000">
                <a:latin typeface="Helvetica" pitchFamily="2" charset="0"/>
              </a:endParaRPr>
            </a:p>
          </p:txBody>
        </p:sp>
        <p:sp>
          <p:nvSpPr>
            <p:cNvPr id="78865" name="Freeform 25">
              <a:extLst>
                <a:ext uri="{FF2B5EF4-FFF2-40B4-BE49-F238E27FC236}">
                  <a16:creationId xmlns:a16="http://schemas.microsoft.com/office/drawing/2014/main" id="{8BC0AFC7-2A3D-E88E-6E5A-EABCFB8EC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2516"/>
              <a:ext cx="528" cy="336"/>
            </a:xfrm>
            <a:custGeom>
              <a:avLst/>
              <a:gdLst>
                <a:gd name="T0" fmla="*/ 97343 w 432"/>
                <a:gd name="T1" fmla="*/ 2147483646 h 144"/>
                <a:gd name="T2" fmla="*/ 97343 w 432"/>
                <a:gd name="T3" fmla="*/ 0 h 144"/>
                <a:gd name="T4" fmla="*/ 0 w 432"/>
                <a:gd name="T5" fmla="*/ 0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6" name="AutoShape 26">
              <a:extLst>
                <a:ext uri="{FF2B5EF4-FFF2-40B4-BE49-F238E27FC236}">
                  <a16:creationId xmlns:a16="http://schemas.microsoft.com/office/drawing/2014/main" id="{353032CB-8E4F-39D5-8522-1385AA117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28"/>
              <a:ext cx="423" cy="7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MUX4</a:t>
              </a:r>
            </a:p>
          </p:txBody>
        </p:sp>
        <p:sp>
          <p:nvSpPr>
            <p:cNvPr id="78867" name="Line 27">
              <a:extLst>
                <a:ext uri="{FF2B5EF4-FFF2-40B4-BE49-F238E27FC236}">
                  <a16:creationId xmlns:a16="http://schemas.microsoft.com/office/drawing/2014/main" id="{3E16A6FD-CA42-4086-45AE-A54682C41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284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8" name="Rectangle 28">
              <a:extLst>
                <a:ext uri="{FF2B5EF4-FFF2-40B4-BE49-F238E27FC236}">
                  <a16:creationId xmlns:a16="http://schemas.microsoft.com/office/drawing/2014/main" id="{0FC911B1-B69A-7A75-17CE-668D25405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188"/>
              <a:ext cx="26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D2</a:t>
              </a:r>
              <a:endParaRPr lang="en-US" altLang="zh-CN" sz="2000">
                <a:latin typeface="Helvetica" pitchFamily="2" charset="0"/>
              </a:endParaRPr>
            </a:p>
          </p:txBody>
        </p:sp>
        <p:sp>
          <p:nvSpPr>
            <p:cNvPr id="78869" name="Line 29">
              <a:extLst>
                <a:ext uri="{FF2B5EF4-FFF2-40B4-BE49-F238E27FC236}">
                  <a16:creationId xmlns:a16="http://schemas.microsoft.com/office/drawing/2014/main" id="{BA0FA931-D6BC-9F65-DB15-CD49E24E0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140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0" name="Rectangle 30">
              <a:extLst>
                <a:ext uri="{FF2B5EF4-FFF2-40B4-BE49-F238E27FC236}">
                  <a16:creationId xmlns:a16="http://schemas.microsoft.com/office/drawing/2014/main" id="{63AE0B1B-F0F9-616D-40F6-AA4B3E19C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044"/>
              <a:ext cx="26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D1</a:t>
              </a:r>
              <a:endParaRPr lang="en-US" altLang="zh-CN" sz="2000">
                <a:latin typeface="Helvetica" pitchFamily="2" charset="0"/>
              </a:endParaRPr>
            </a:p>
          </p:txBody>
        </p:sp>
      </p:grpSp>
      <p:sp>
        <p:nvSpPr>
          <p:cNvPr id="34820" name="Rectangle 31">
            <a:extLst>
              <a:ext uri="{FF2B5EF4-FFF2-40B4-BE49-F238E27FC236}">
                <a16:creationId xmlns:a16="http://schemas.microsoft.com/office/drawing/2014/main" id="{5F058538-BE29-BA95-90D4-C4C7B1845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7848600" cy="1447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+mn-lt"/>
              </a:rPr>
              <a:t>Select one of 4 inputs based on two control bits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+mn-lt"/>
              </a:rPr>
              <a:t>HCL case expression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+mn-lt"/>
              </a:rPr>
              <a:t>Simplify tests by assuming sequential matching</a:t>
            </a:r>
          </a:p>
        </p:txBody>
      </p:sp>
      <p:sp>
        <p:nvSpPr>
          <p:cNvPr id="78853" name="Rectangle 32">
            <a:extLst>
              <a:ext uri="{FF2B5EF4-FFF2-40B4-BE49-F238E27FC236}">
                <a16:creationId xmlns:a16="http://schemas.microsoft.com/office/drawing/2014/main" id="{A42CA86B-904E-4FD6-D432-AD63E9B1E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2182813"/>
            <a:ext cx="2959100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word Out4 = [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  !s1&amp;&amp;!s0: D0;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  !s1     : D1;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  !s0     : D2;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  1       : D3;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78854" name="Text Box 34">
            <a:extLst>
              <a:ext uri="{FF2B5EF4-FFF2-40B4-BE49-F238E27FC236}">
                <a16:creationId xmlns:a16="http://schemas.microsoft.com/office/drawing/2014/main" id="{051A5BB0-372C-0F52-3A5E-4D8D62708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8" y="1524000"/>
            <a:ext cx="2798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/>
              <a:t>4-Way Multiplexor</a:t>
            </a:r>
          </a:p>
        </p:txBody>
      </p:sp>
      <p:sp>
        <p:nvSpPr>
          <p:cNvPr id="78855" name="Text Box 68">
            <a:extLst>
              <a:ext uri="{FF2B5EF4-FFF2-40B4-BE49-F238E27FC236}">
                <a16:creationId xmlns:a16="http://schemas.microsoft.com/office/drawing/2014/main" id="{2C838011-7801-49C6-7A94-C797A0C1E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743075"/>
            <a:ext cx="304958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u="sng"/>
              <a:t>HCL Representation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>
            <a:extLst>
              <a:ext uri="{FF2B5EF4-FFF2-40B4-BE49-F238E27FC236}">
                <a16:creationId xmlns:a16="http://schemas.microsoft.com/office/drawing/2014/main" id="{E44B77A6-25C0-D1F8-C882-80CFACE57D3C}"/>
              </a:ext>
            </a:extLst>
          </p:cNvPr>
          <p:cNvGrpSpPr>
            <a:grpSpLocks/>
          </p:cNvGrpSpPr>
          <p:nvPr/>
        </p:nvGrpSpPr>
        <p:grpSpPr bwMode="auto">
          <a:xfrm>
            <a:off x="3324225" y="2824163"/>
            <a:ext cx="749300" cy="833437"/>
            <a:chOff x="768" y="1727"/>
            <a:chExt cx="471" cy="524"/>
          </a:xfrm>
        </p:grpSpPr>
        <p:sp>
          <p:nvSpPr>
            <p:cNvPr id="80986" name="Freeform 3">
              <a:extLst>
                <a:ext uri="{FF2B5EF4-FFF2-40B4-BE49-F238E27FC236}">
                  <a16:creationId xmlns:a16="http://schemas.microsoft.com/office/drawing/2014/main" id="{39D8700B-FDBB-7BFF-4BD6-4550F6928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727"/>
              <a:ext cx="126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8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87" name="Freeform 4">
              <a:extLst>
                <a:ext uri="{FF2B5EF4-FFF2-40B4-BE49-F238E27FC236}">
                  <a16:creationId xmlns:a16="http://schemas.microsoft.com/office/drawing/2014/main" id="{7A46810F-043E-9401-AB44-45635DCA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799"/>
              <a:ext cx="192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340407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88" name="Freeform 5">
              <a:extLst>
                <a:ext uri="{FF2B5EF4-FFF2-40B4-BE49-F238E27FC236}">
                  <a16:creationId xmlns:a16="http://schemas.microsoft.com/office/drawing/2014/main" id="{F39B4131-C157-F6C1-EC18-8EA316E25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871"/>
              <a:ext cx="240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140769575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89" name="Text Box 6">
              <a:extLst>
                <a:ext uri="{FF2B5EF4-FFF2-40B4-BE49-F238E27FC236}">
                  <a16:creationId xmlns:a16="http://schemas.microsoft.com/office/drawing/2014/main" id="{3AA12595-21DC-9451-888D-D9100D250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825"/>
              <a:ext cx="23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>
                  <a:latin typeface="Helvetica" pitchFamily="2" charset="0"/>
                </a:rPr>
                <a:t>OF</a:t>
              </a:r>
            </a:p>
          </p:txBody>
        </p:sp>
        <p:sp>
          <p:nvSpPr>
            <p:cNvPr id="80990" name="Text Box 7">
              <a:extLst>
                <a:ext uri="{FF2B5EF4-FFF2-40B4-BE49-F238E27FC236}">
                  <a16:creationId xmlns:a16="http://schemas.microsoft.com/office/drawing/2014/main" id="{8FB2B2C6-8D4E-2C54-6F29-6F53B74F2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35"/>
              <a:ext cx="20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>
                  <a:latin typeface="Helvetica" pitchFamily="2" charset="0"/>
                </a:rPr>
                <a:t>ZF</a:t>
              </a:r>
            </a:p>
          </p:txBody>
        </p:sp>
        <p:sp>
          <p:nvSpPr>
            <p:cNvPr id="80991" name="Text Box 8">
              <a:extLst>
                <a:ext uri="{FF2B5EF4-FFF2-40B4-BE49-F238E27FC236}">
                  <a16:creationId xmlns:a16="http://schemas.microsoft.com/office/drawing/2014/main" id="{E4E0A44D-7A2B-7588-C269-233472B05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45"/>
              <a:ext cx="21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>
                  <a:latin typeface="Helvetica" pitchFamily="2" charset="0"/>
                </a:rPr>
                <a:t>SF</a:t>
              </a:r>
            </a:p>
          </p:txBody>
        </p:sp>
      </p:grpSp>
      <p:grpSp>
        <p:nvGrpSpPr>
          <p:cNvPr id="80899" name="Group 9">
            <a:extLst>
              <a:ext uri="{FF2B5EF4-FFF2-40B4-BE49-F238E27FC236}">
                <a16:creationId xmlns:a16="http://schemas.microsoft.com/office/drawing/2014/main" id="{71BDAAC3-4D0F-6DD1-0556-ABF18E17EDD5}"/>
              </a:ext>
            </a:extLst>
          </p:cNvPr>
          <p:cNvGrpSpPr>
            <a:grpSpLocks/>
          </p:cNvGrpSpPr>
          <p:nvPr/>
        </p:nvGrpSpPr>
        <p:grpSpPr bwMode="auto">
          <a:xfrm>
            <a:off x="5427663" y="2824163"/>
            <a:ext cx="749300" cy="833437"/>
            <a:chOff x="768" y="1727"/>
            <a:chExt cx="472" cy="524"/>
          </a:xfrm>
        </p:grpSpPr>
        <p:sp>
          <p:nvSpPr>
            <p:cNvPr id="80980" name="Freeform 10">
              <a:extLst>
                <a:ext uri="{FF2B5EF4-FFF2-40B4-BE49-F238E27FC236}">
                  <a16:creationId xmlns:a16="http://schemas.microsoft.com/office/drawing/2014/main" id="{720B71DB-DA71-D336-59FA-0F619614D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727"/>
              <a:ext cx="126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8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81" name="Freeform 11">
              <a:extLst>
                <a:ext uri="{FF2B5EF4-FFF2-40B4-BE49-F238E27FC236}">
                  <a16:creationId xmlns:a16="http://schemas.microsoft.com/office/drawing/2014/main" id="{46811999-55F2-85C5-C21F-6682D0043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799"/>
              <a:ext cx="192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340407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82" name="Freeform 12">
              <a:extLst>
                <a:ext uri="{FF2B5EF4-FFF2-40B4-BE49-F238E27FC236}">
                  <a16:creationId xmlns:a16="http://schemas.microsoft.com/office/drawing/2014/main" id="{4D711976-E482-CA70-815E-DB070D348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871"/>
              <a:ext cx="240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140769575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83" name="Text Box 13">
              <a:extLst>
                <a:ext uri="{FF2B5EF4-FFF2-40B4-BE49-F238E27FC236}">
                  <a16:creationId xmlns:a16="http://schemas.microsoft.com/office/drawing/2014/main" id="{512A8FBE-7333-EA88-754A-655A27B86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825"/>
              <a:ext cx="23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>
                  <a:latin typeface="Helvetica" pitchFamily="2" charset="0"/>
                </a:rPr>
                <a:t>OF</a:t>
              </a:r>
            </a:p>
          </p:txBody>
        </p:sp>
        <p:sp>
          <p:nvSpPr>
            <p:cNvPr id="80984" name="Text Box 14">
              <a:extLst>
                <a:ext uri="{FF2B5EF4-FFF2-40B4-BE49-F238E27FC236}">
                  <a16:creationId xmlns:a16="http://schemas.microsoft.com/office/drawing/2014/main" id="{388B3091-9469-B840-E9F6-AFCD93E3A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35"/>
              <a:ext cx="20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>
                  <a:latin typeface="Helvetica" pitchFamily="2" charset="0"/>
                </a:rPr>
                <a:t>ZF</a:t>
              </a:r>
            </a:p>
          </p:txBody>
        </p:sp>
        <p:sp>
          <p:nvSpPr>
            <p:cNvPr id="80985" name="Text Box 15">
              <a:extLst>
                <a:ext uri="{FF2B5EF4-FFF2-40B4-BE49-F238E27FC236}">
                  <a16:creationId xmlns:a16="http://schemas.microsoft.com/office/drawing/2014/main" id="{210910B1-0D6A-25AD-C95E-82FBED5BE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45"/>
              <a:ext cx="21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>
                  <a:latin typeface="Helvetica" pitchFamily="2" charset="0"/>
                </a:rPr>
                <a:t>SF</a:t>
              </a:r>
            </a:p>
          </p:txBody>
        </p:sp>
      </p:grpSp>
      <p:grpSp>
        <p:nvGrpSpPr>
          <p:cNvPr id="80900" name="Group 16">
            <a:extLst>
              <a:ext uri="{FF2B5EF4-FFF2-40B4-BE49-F238E27FC236}">
                <a16:creationId xmlns:a16="http://schemas.microsoft.com/office/drawing/2014/main" id="{04071209-30BA-B25C-149C-66ED14204387}"/>
              </a:ext>
            </a:extLst>
          </p:cNvPr>
          <p:cNvGrpSpPr>
            <a:grpSpLocks/>
          </p:cNvGrpSpPr>
          <p:nvPr/>
        </p:nvGrpSpPr>
        <p:grpSpPr bwMode="auto">
          <a:xfrm>
            <a:off x="7531100" y="2824163"/>
            <a:ext cx="749300" cy="833437"/>
            <a:chOff x="768" y="1727"/>
            <a:chExt cx="472" cy="524"/>
          </a:xfrm>
        </p:grpSpPr>
        <p:sp>
          <p:nvSpPr>
            <p:cNvPr id="80974" name="Freeform 17">
              <a:extLst>
                <a:ext uri="{FF2B5EF4-FFF2-40B4-BE49-F238E27FC236}">
                  <a16:creationId xmlns:a16="http://schemas.microsoft.com/office/drawing/2014/main" id="{520EF790-FA71-4DD2-4DEF-69AAB0671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727"/>
              <a:ext cx="126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8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75" name="Freeform 18">
              <a:extLst>
                <a:ext uri="{FF2B5EF4-FFF2-40B4-BE49-F238E27FC236}">
                  <a16:creationId xmlns:a16="http://schemas.microsoft.com/office/drawing/2014/main" id="{98ED2EC6-BEDA-E10B-D421-187610424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799"/>
              <a:ext cx="192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340407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76" name="Freeform 19">
              <a:extLst>
                <a:ext uri="{FF2B5EF4-FFF2-40B4-BE49-F238E27FC236}">
                  <a16:creationId xmlns:a16="http://schemas.microsoft.com/office/drawing/2014/main" id="{59469FA9-8A53-B807-A356-F3E74D60F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871"/>
              <a:ext cx="240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140769575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77" name="Text Box 20">
              <a:extLst>
                <a:ext uri="{FF2B5EF4-FFF2-40B4-BE49-F238E27FC236}">
                  <a16:creationId xmlns:a16="http://schemas.microsoft.com/office/drawing/2014/main" id="{37AB7FBF-5A50-7200-1430-3E2A6A38D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825"/>
              <a:ext cx="23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>
                  <a:latin typeface="Helvetica" pitchFamily="2" charset="0"/>
                </a:rPr>
                <a:t>OF</a:t>
              </a:r>
            </a:p>
          </p:txBody>
        </p:sp>
        <p:sp>
          <p:nvSpPr>
            <p:cNvPr id="80978" name="Text Box 21">
              <a:extLst>
                <a:ext uri="{FF2B5EF4-FFF2-40B4-BE49-F238E27FC236}">
                  <a16:creationId xmlns:a16="http://schemas.microsoft.com/office/drawing/2014/main" id="{CB74DA82-70AE-A48C-7A4C-054D22E9C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35"/>
              <a:ext cx="20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>
                  <a:latin typeface="Helvetica" pitchFamily="2" charset="0"/>
                </a:rPr>
                <a:t>ZF</a:t>
              </a:r>
            </a:p>
          </p:txBody>
        </p:sp>
        <p:sp>
          <p:nvSpPr>
            <p:cNvPr id="80979" name="Text Box 22">
              <a:extLst>
                <a:ext uri="{FF2B5EF4-FFF2-40B4-BE49-F238E27FC236}">
                  <a16:creationId xmlns:a16="http://schemas.microsoft.com/office/drawing/2014/main" id="{B484C3D4-3ECE-5045-44C5-ADBDB7827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45"/>
              <a:ext cx="21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>
                  <a:latin typeface="Helvetica" pitchFamily="2" charset="0"/>
                </a:rPr>
                <a:t>SF</a:t>
              </a:r>
            </a:p>
          </p:txBody>
        </p:sp>
      </p:grpSp>
      <p:grpSp>
        <p:nvGrpSpPr>
          <p:cNvPr id="80901" name="Group 23">
            <a:extLst>
              <a:ext uri="{FF2B5EF4-FFF2-40B4-BE49-F238E27FC236}">
                <a16:creationId xmlns:a16="http://schemas.microsoft.com/office/drawing/2014/main" id="{AC04F68D-04D2-33AD-82BA-1BF1CFE0D6DE}"/>
              </a:ext>
            </a:extLst>
          </p:cNvPr>
          <p:cNvGrpSpPr>
            <a:grpSpLocks/>
          </p:cNvGrpSpPr>
          <p:nvPr/>
        </p:nvGrpSpPr>
        <p:grpSpPr bwMode="auto">
          <a:xfrm>
            <a:off x="1220788" y="2824163"/>
            <a:ext cx="749300" cy="833437"/>
            <a:chOff x="768" y="1727"/>
            <a:chExt cx="471" cy="524"/>
          </a:xfrm>
        </p:grpSpPr>
        <p:sp>
          <p:nvSpPr>
            <p:cNvPr id="80968" name="Freeform 24">
              <a:extLst>
                <a:ext uri="{FF2B5EF4-FFF2-40B4-BE49-F238E27FC236}">
                  <a16:creationId xmlns:a16="http://schemas.microsoft.com/office/drawing/2014/main" id="{2306D179-4D50-54AE-8D1F-F277832B7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727"/>
              <a:ext cx="126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8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69" name="Freeform 25">
              <a:extLst>
                <a:ext uri="{FF2B5EF4-FFF2-40B4-BE49-F238E27FC236}">
                  <a16:creationId xmlns:a16="http://schemas.microsoft.com/office/drawing/2014/main" id="{B07EFE35-411E-FE9F-FD62-44931AB0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799"/>
              <a:ext cx="192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340407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70" name="Freeform 26">
              <a:extLst>
                <a:ext uri="{FF2B5EF4-FFF2-40B4-BE49-F238E27FC236}">
                  <a16:creationId xmlns:a16="http://schemas.microsoft.com/office/drawing/2014/main" id="{1DE7D7CA-AAE2-DED8-37C2-0B844CA2D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871"/>
              <a:ext cx="240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140769575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71" name="Text Box 27">
              <a:extLst>
                <a:ext uri="{FF2B5EF4-FFF2-40B4-BE49-F238E27FC236}">
                  <a16:creationId xmlns:a16="http://schemas.microsoft.com/office/drawing/2014/main" id="{9263AD0B-B925-47CA-D1B4-420C107AA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825"/>
              <a:ext cx="23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>
                  <a:latin typeface="Helvetica" pitchFamily="2" charset="0"/>
                </a:rPr>
                <a:t>OF</a:t>
              </a:r>
            </a:p>
          </p:txBody>
        </p:sp>
        <p:sp>
          <p:nvSpPr>
            <p:cNvPr id="80972" name="Text Box 28">
              <a:extLst>
                <a:ext uri="{FF2B5EF4-FFF2-40B4-BE49-F238E27FC236}">
                  <a16:creationId xmlns:a16="http://schemas.microsoft.com/office/drawing/2014/main" id="{25EF8DA1-EC03-998A-9A36-792563B34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35"/>
              <a:ext cx="20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>
                  <a:latin typeface="Helvetica" pitchFamily="2" charset="0"/>
                </a:rPr>
                <a:t>ZF</a:t>
              </a:r>
            </a:p>
          </p:txBody>
        </p:sp>
        <p:sp>
          <p:nvSpPr>
            <p:cNvPr id="80973" name="Text Box 29">
              <a:extLst>
                <a:ext uri="{FF2B5EF4-FFF2-40B4-BE49-F238E27FC236}">
                  <a16:creationId xmlns:a16="http://schemas.microsoft.com/office/drawing/2014/main" id="{67D547C8-2103-E347-FDB7-B660D0D47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45"/>
              <a:ext cx="21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>
                  <a:latin typeface="Helvetica" pitchFamily="2" charset="0"/>
                </a:rPr>
                <a:t>SF</a:t>
              </a:r>
            </a:p>
          </p:txBody>
        </p:sp>
      </p:grpSp>
      <p:sp>
        <p:nvSpPr>
          <p:cNvPr id="80902" name="Rectangle 30">
            <a:extLst>
              <a:ext uri="{FF2B5EF4-FFF2-40B4-BE49-F238E27FC236}">
                <a16:creationId xmlns:a16="http://schemas.microsoft.com/office/drawing/2014/main" id="{48C32E86-6D09-C465-32D8-7E1F2BF2F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Arithmetic Logic Unit</a:t>
            </a:r>
          </a:p>
        </p:txBody>
      </p:sp>
      <p:sp>
        <p:nvSpPr>
          <p:cNvPr id="80903" name="Rectangle 31">
            <a:extLst>
              <a:ext uri="{FF2B5EF4-FFF2-40B4-BE49-F238E27FC236}">
                <a16:creationId xmlns:a16="http://schemas.microsoft.com/office/drawing/2014/main" id="{C056D6F7-A5A2-2F2D-821F-20EE12C59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7899400" cy="2743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Combinational logic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Continuously responding to inputs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Control signal selects function computed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Corresponding to 4 arithmetic/logical operations in Y86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Also computes values for condition codes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We will use it as a basic component for our CPU</a:t>
            </a:r>
          </a:p>
        </p:txBody>
      </p:sp>
      <p:grpSp>
        <p:nvGrpSpPr>
          <p:cNvPr id="80904" name="Group 32">
            <a:extLst>
              <a:ext uri="{FF2B5EF4-FFF2-40B4-BE49-F238E27FC236}">
                <a16:creationId xmlns:a16="http://schemas.microsoft.com/office/drawing/2014/main" id="{4FBCA3E7-1FEE-5236-3478-E4C1EDFED81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8763"/>
            <a:ext cx="2155825" cy="1755775"/>
            <a:chOff x="336" y="576"/>
            <a:chExt cx="1356" cy="1104"/>
          </a:xfrm>
        </p:grpSpPr>
        <p:grpSp>
          <p:nvGrpSpPr>
            <p:cNvPr id="80956" name="Group 33">
              <a:extLst>
                <a:ext uri="{FF2B5EF4-FFF2-40B4-BE49-F238E27FC236}">
                  <a16:creationId xmlns:a16="http://schemas.microsoft.com/office/drawing/2014/main" id="{F869280E-8FFF-350C-23DC-903828E04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80961" name="Line 34">
                <a:extLst>
                  <a:ext uri="{FF2B5EF4-FFF2-40B4-BE49-F238E27FC236}">
                    <a16:creationId xmlns:a16="http://schemas.microsoft.com/office/drawing/2014/main" id="{4AB7BB8A-1C3C-3BF0-8550-26EECF603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62" name="Line 35">
                <a:extLst>
                  <a:ext uri="{FF2B5EF4-FFF2-40B4-BE49-F238E27FC236}">
                    <a16:creationId xmlns:a16="http://schemas.microsoft.com/office/drawing/2014/main" id="{C8499773-1691-9D6E-C73E-05D55C4F5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0963" name="Group 36">
                <a:extLst>
                  <a:ext uri="{FF2B5EF4-FFF2-40B4-BE49-F238E27FC236}">
                    <a16:creationId xmlns:a16="http://schemas.microsoft.com/office/drawing/2014/main" id="{BA0BE4C9-5E64-9DBE-3BC5-00B23AD500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80966" name="Freeform 37">
                  <a:extLst>
                    <a:ext uri="{FF2B5EF4-FFF2-40B4-BE49-F238E27FC236}">
                      <a16:creationId xmlns:a16="http://schemas.microsoft.com/office/drawing/2014/main" id="{B7CF8EF3-DEAC-A004-88DB-5478C21D76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67" name="Text Box 38">
                  <a:extLst>
                    <a:ext uri="{FF2B5EF4-FFF2-40B4-BE49-F238E27FC236}">
                      <a16:creationId xmlns:a16="http://schemas.microsoft.com/office/drawing/2014/main" id="{C9EDB1AE-F970-1D4A-3475-732E377EB6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022"/>
                  <a:ext cx="240" cy="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>
                      <a:latin typeface="Helvetica" pitchFamily="2" charset="0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>
                      <a:latin typeface="Helvetica" pitchFamily="2" charset="0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>
                      <a:latin typeface="Helvetica" pitchFamily="2" charset="0"/>
                    </a:rPr>
                    <a:t>U</a:t>
                  </a:r>
                </a:p>
              </p:txBody>
            </p:sp>
          </p:grpSp>
          <p:sp>
            <p:nvSpPr>
              <p:cNvPr id="80964" name="Line 39">
                <a:extLst>
                  <a:ext uri="{FF2B5EF4-FFF2-40B4-BE49-F238E27FC236}">
                    <a16:creationId xmlns:a16="http://schemas.microsoft.com/office/drawing/2014/main" id="{C516ED43-68BD-7C58-4AA8-C8EF68705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65" name="Line 40">
                <a:extLst>
                  <a:ext uri="{FF2B5EF4-FFF2-40B4-BE49-F238E27FC236}">
                    <a16:creationId xmlns:a16="http://schemas.microsoft.com/office/drawing/2014/main" id="{A2DA4B15-3E12-3455-0C32-B5FC9CA6C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57" name="Rectangle 41">
              <a:extLst>
                <a:ext uri="{FF2B5EF4-FFF2-40B4-BE49-F238E27FC236}">
                  <a16:creationId xmlns:a16="http://schemas.microsoft.com/office/drawing/2014/main" id="{CABC53AD-71C9-4064-5D38-A2163D330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92"/>
              <a:ext cx="21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Y</a:t>
              </a:r>
            </a:p>
          </p:txBody>
        </p:sp>
        <p:sp>
          <p:nvSpPr>
            <p:cNvPr id="80958" name="Rectangle 42">
              <a:extLst>
                <a:ext uri="{FF2B5EF4-FFF2-40B4-BE49-F238E27FC236}">
                  <a16:creationId xmlns:a16="http://schemas.microsoft.com/office/drawing/2014/main" id="{F3BDCDFF-9696-35FA-5854-5D0AB3F9B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40"/>
              <a:ext cx="22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X</a:t>
              </a:r>
            </a:p>
          </p:txBody>
        </p:sp>
        <p:sp>
          <p:nvSpPr>
            <p:cNvPr id="80959" name="Rectangle 43">
              <a:extLst>
                <a:ext uri="{FF2B5EF4-FFF2-40B4-BE49-F238E27FC236}">
                  <a16:creationId xmlns:a16="http://schemas.microsoft.com/office/drawing/2014/main" id="{82074A66-15AC-52A3-9DE5-DF1924E28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60"/>
              <a:ext cx="49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X </a:t>
              </a:r>
              <a:r>
                <a:rPr lang="en-US" altLang="zh-CN" sz="1800" b="1">
                  <a:solidFill>
                    <a:srgbClr val="FF0000"/>
                  </a:solidFill>
                  <a:latin typeface="Helvetica" pitchFamily="2" charset="0"/>
                </a:rPr>
                <a:t>+</a:t>
              </a:r>
              <a:r>
                <a:rPr lang="en-US" altLang="zh-CN" sz="1800">
                  <a:latin typeface="Helvetica" pitchFamily="2" charset="0"/>
                </a:rPr>
                <a:t> Y</a:t>
              </a:r>
            </a:p>
          </p:txBody>
        </p:sp>
        <p:sp>
          <p:nvSpPr>
            <p:cNvPr id="80960" name="Rectangle 44">
              <a:extLst>
                <a:ext uri="{FF2B5EF4-FFF2-40B4-BE49-F238E27FC236}">
                  <a16:creationId xmlns:a16="http://schemas.microsoft.com/office/drawing/2014/main" id="{7E9C88F5-1DE6-5490-1791-A83AE31F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20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0</a:t>
              </a:r>
              <a:endParaRPr lang="en-US" altLang="zh-CN" sz="1700">
                <a:latin typeface="Helvetica" pitchFamily="2" charset="0"/>
              </a:endParaRPr>
            </a:p>
          </p:txBody>
        </p:sp>
      </p:grpSp>
      <p:grpSp>
        <p:nvGrpSpPr>
          <p:cNvPr id="80905" name="Group 45">
            <a:extLst>
              <a:ext uri="{FF2B5EF4-FFF2-40B4-BE49-F238E27FC236}">
                <a16:creationId xmlns:a16="http://schemas.microsoft.com/office/drawing/2014/main" id="{495C045E-94AE-CB85-B24B-015AF11F63C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528763"/>
            <a:ext cx="2076450" cy="1755775"/>
            <a:chOff x="336" y="576"/>
            <a:chExt cx="1306" cy="1104"/>
          </a:xfrm>
        </p:grpSpPr>
        <p:grpSp>
          <p:nvGrpSpPr>
            <p:cNvPr id="80944" name="Group 46">
              <a:extLst>
                <a:ext uri="{FF2B5EF4-FFF2-40B4-BE49-F238E27FC236}">
                  <a16:creationId xmlns:a16="http://schemas.microsoft.com/office/drawing/2014/main" id="{3A28F231-719B-4B7D-3193-32D2FB2FBD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80949" name="Line 47">
                <a:extLst>
                  <a:ext uri="{FF2B5EF4-FFF2-40B4-BE49-F238E27FC236}">
                    <a16:creationId xmlns:a16="http://schemas.microsoft.com/office/drawing/2014/main" id="{BC035478-CD37-8812-BB8C-2D17F800F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0" name="Line 48">
                <a:extLst>
                  <a:ext uri="{FF2B5EF4-FFF2-40B4-BE49-F238E27FC236}">
                    <a16:creationId xmlns:a16="http://schemas.microsoft.com/office/drawing/2014/main" id="{0E9042F6-B2A5-7A46-3766-0568CFD2D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0951" name="Group 49">
                <a:extLst>
                  <a:ext uri="{FF2B5EF4-FFF2-40B4-BE49-F238E27FC236}">
                    <a16:creationId xmlns:a16="http://schemas.microsoft.com/office/drawing/2014/main" id="{6A5DCB06-674F-1304-DE3A-7470A7D768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80954" name="Freeform 50">
                  <a:extLst>
                    <a:ext uri="{FF2B5EF4-FFF2-40B4-BE49-F238E27FC236}">
                      <a16:creationId xmlns:a16="http://schemas.microsoft.com/office/drawing/2014/main" id="{2C816C95-65F1-354B-6AEE-69ED2FE780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55" name="Text Box 51">
                  <a:extLst>
                    <a:ext uri="{FF2B5EF4-FFF2-40B4-BE49-F238E27FC236}">
                      <a16:creationId xmlns:a16="http://schemas.microsoft.com/office/drawing/2014/main" id="{464F3881-577B-EF60-2E20-E23B318A56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022"/>
                  <a:ext cx="240" cy="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>
                      <a:latin typeface="Helvetica" pitchFamily="2" charset="0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>
                      <a:latin typeface="Helvetica" pitchFamily="2" charset="0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>
                      <a:latin typeface="Helvetica" pitchFamily="2" charset="0"/>
                    </a:rPr>
                    <a:t>U</a:t>
                  </a:r>
                </a:p>
              </p:txBody>
            </p:sp>
          </p:grpSp>
          <p:sp>
            <p:nvSpPr>
              <p:cNvPr id="80952" name="Line 52">
                <a:extLst>
                  <a:ext uri="{FF2B5EF4-FFF2-40B4-BE49-F238E27FC236}">
                    <a16:creationId xmlns:a16="http://schemas.microsoft.com/office/drawing/2014/main" id="{B71CD0E7-3511-C872-A25D-81E86177C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3" name="Line 53">
                <a:extLst>
                  <a:ext uri="{FF2B5EF4-FFF2-40B4-BE49-F238E27FC236}">
                    <a16:creationId xmlns:a16="http://schemas.microsoft.com/office/drawing/2014/main" id="{199A6D79-7DDA-BD4B-60E7-B5D02F42C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45" name="Rectangle 54">
              <a:extLst>
                <a:ext uri="{FF2B5EF4-FFF2-40B4-BE49-F238E27FC236}">
                  <a16:creationId xmlns:a16="http://schemas.microsoft.com/office/drawing/2014/main" id="{586A8AE8-5733-CD3E-CC66-7BC598AD3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92"/>
              <a:ext cx="21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Y</a:t>
              </a:r>
            </a:p>
          </p:txBody>
        </p:sp>
        <p:sp>
          <p:nvSpPr>
            <p:cNvPr id="80946" name="Rectangle 55">
              <a:extLst>
                <a:ext uri="{FF2B5EF4-FFF2-40B4-BE49-F238E27FC236}">
                  <a16:creationId xmlns:a16="http://schemas.microsoft.com/office/drawing/2014/main" id="{9D7EF0EE-C126-59C9-BC62-B37430E3A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40"/>
              <a:ext cx="22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X</a:t>
              </a:r>
            </a:p>
          </p:txBody>
        </p:sp>
        <p:sp>
          <p:nvSpPr>
            <p:cNvPr id="80947" name="Rectangle 56">
              <a:extLst>
                <a:ext uri="{FF2B5EF4-FFF2-40B4-BE49-F238E27FC236}">
                  <a16:creationId xmlns:a16="http://schemas.microsoft.com/office/drawing/2014/main" id="{C38120FE-2D5D-B145-1B15-3424A0446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60"/>
              <a:ext cx="44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X </a:t>
              </a:r>
              <a:r>
                <a:rPr lang="en-US" altLang="zh-CN" sz="1800" b="1">
                  <a:solidFill>
                    <a:srgbClr val="FF0000"/>
                  </a:solidFill>
                  <a:latin typeface="Helvetica" pitchFamily="2" charset="0"/>
                </a:rPr>
                <a:t>-</a:t>
              </a:r>
              <a:r>
                <a:rPr lang="en-US" altLang="zh-CN" sz="1800">
                  <a:latin typeface="Helvetica" pitchFamily="2" charset="0"/>
                </a:rPr>
                <a:t> Y</a:t>
              </a:r>
            </a:p>
          </p:txBody>
        </p:sp>
        <p:sp>
          <p:nvSpPr>
            <p:cNvPr id="80948" name="Rectangle 57">
              <a:extLst>
                <a:ext uri="{FF2B5EF4-FFF2-40B4-BE49-F238E27FC236}">
                  <a16:creationId xmlns:a16="http://schemas.microsoft.com/office/drawing/2014/main" id="{79A7F8E3-999B-1374-1825-B59947674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20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1</a:t>
              </a:r>
            </a:p>
          </p:txBody>
        </p:sp>
      </p:grpSp>
      <p:grpSp>
        <p:nvGrpSpPr>
          <p:cNvPr id="80906" name="Group 58">
            <a:extLst>
              <a:ext uri="{FF2B5EF4-FFF2-40B4-BE49-F238E27FC236}">
                <a16:creationId xmlns:a16="http://schemas.microsoft.com/office/drawing/2014/main" id="{7A58CC06-CDEB-D3CD-80DF-5D2A0A6E85C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528763"/>
            <a:ext cx="2184400" cy="1755775"/>
            <a:chOff x="336" y="576"/>
            <a:chExt cx="1374" cy="1104"/>
          </a:xfrm>
        </p:grpSpPr>
        <p:grpSp>
          <p:nvGrpSpPr>
            <p:cNvPr id="80932" name="Group 59">
              <a:extLst>
                <a:ext uri="{FF2B5EF4-FFF2-40B4-BE49-F238E27FC236}">
                  <a16:creationId xmlns:a16="http://schemas.microsoft.com/office/drawing/2014/main" id="{EF0FAF62-0231-B8B9-C5B0-AADD766CD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80937" name="Line 60">
                <a:extLst>
                  <a:ext uri="{FF2B5EF4-FFF2-40B4-BE49-F238E27FC236}">
                    <a16:creationId xmlns:a16="http://schemas.microsoft.com/office/drawing/2014/main" id="{C8C665F1-722B-4FF5-48C8-FC67E2861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38" name="Line 61">
                <a:extLst>
                  <a:ext uri="{FF2B5EF4-FFF2-40B4-BE49-F238E27FC236}">
                    <a16:creationId xmlns:a16="http://schemas.microsoft.com/office/drawing/2014/main" id="{F43F2BD5-6A4B-FEBB-02CC-458D68DD2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0939" name="Group 62">
                <a:extLst>
                  <a:ext uri="{FF2B5EF4-FFF2-40B4-BE49-F238E27FC236}">
                    <a16:creationId xmlns:a16="http://schemas.microsoft.com/office/drawing/2014/main" id="{4B48F237-3EA8-4862-59D5-719C05BA39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80942" name="Freeform 63">
                  <a:extLst>
                    <a:ext uri="{FF2B5EF4-FFF2-40B4-BE49-F238E27FC236}">
                      <a16:creationId xmlns:a16="http://schemas.microsoft.com/office/drawing/2014/main" id="{9E2A54BB-F9A0-827A-A20C-DAD84AB076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43" name="Text Box 64">
                  <a:extLst>
                    <a:ext uri="{FF2B5EF4-FFF2-40B4-BE49-F238E27FC236}">
                      <a16:creationId xmlns:a16="http://schemas.microsoft.com/office/drawing/2014/main" id="{4DE73303-CCBC-9C0F-4864-F16D938731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1" y="3004"/>
                  <a:ext cx="240" cy="4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>
                      <a:latin typeface="Helvetica" pitchFamily="2" charset="0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>
                      <a:latin typeface="Helvetica" pitchFamily="2" charset="0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>
                      <a:latin typeface="Helvetica" pitchFamily="2" charset="0"/>
                    </a:rPr>
                    <a:t>U</a:t>
                  </a:r>
                </a:p>
              </p:txBody>
            </p:sp>
          </p:grpSp>
          <p:sp>
            <p:nvSpPr>
              <p:cNvPr id="80940" name="Line 65">
                <a:extLst>
                  <a:ext uri="{FF2B5EF4-FFF2-40B4-BE49-F238E27FC236}">
                    <a16:creationId xmlns:a16="http://schemas.microsoft.com/office/drawing/2014/main" id="{A107D86F-EEAE-9E70-3085-224A77DE8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41" name="Line 66">
                <a:extLst>
                  <a:ext uri="{FF2B5EF4-FFF2-40B4-BE49-F238E27FC236}">
                    <a16:creationId xmlns:a16="http://schemas.microsoft.com/office/drawing/2014/main" id="{4F313706-A72F-D273-C1D4-BD63B779E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33" name="Rectangle 67">
              <a:extLst>
                <a:ext uri="{FF2B5EF4-FFF2-40B4-BE49-F238E27FC236}">
                  <a16:creationId xmlns:a16="http://schemas.microsoft.com/office/drawing/2014/main" id="{89415A03-005D-94F2-00EA-76F48BB8D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92"/>
              <a:ext cx="21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Y</a:t>
              </a:r>
            </a:p>
          </p:txBody>
        </p:sp>
        <p:sp>
          <p:nvSpPr>
            <p:cNvPr id="80934" name="Rectangle 68">
              <a:extLst>
                <a:ext uri="{FF2B5EF4-FFF2-40B4-BE49-F238E27FC236}">
                  <a16:creationId xmlns:a16="http://schemas.microsoft.com/office/drawing/2014/main" id="{C42170DA-0FAC-8E1C-DB87-147E208E3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40"/>
              <a:ext cx="22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X</a:t>
              </a:r>
            </a:p>
          </p:txBody>
        </p:sp>
        <p:sp>
          <p:nvSpPr>
            <p:cNvPr id="80935" name="Rectangle 69">
              <a:extLst>
                <a:ext uri="{FF2B5EF4-FFF2-40B4-BE49-F238E27FC236}">
                  <a16:creationId xmlns:a16="http://schemas.microsoft.com/office/drawing/2014/main" id="{53F4C3D4-8FD9-1A93-CC16-AD6BF95C6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60"/>
              <a:ext cx="51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X </a:t>
              </a:r>
              <a:r>
                <a:rPr lang="en-US" altLang="zh-CN" sz="2000" b="1">
                  <a:solidFill>
                    <a:srgbClr val="FF0000"/>
                  </a:solidFill>
                  <a:latin typeface="Helvetica" pitchFamily="2" charset="0"/>
                </a:rPr>
                <a:t>&amp;</a:t>
              </a:r>
              <a:r>
                <a:rPr lang="en-US" altLang="zh-CN" sz="1800">
                  <a:latin typeface="Helvetica" pitchFamily="2" charset="0"/>
                </a:rPr>
                <a:t> Y</a:t>
              </a:r>
            </a:p>
          </p:txBody>
        </p:sp>
        <p:sp>
          <p:nvSpPr>
            <p:cNvPr id="80936" name="Rectangle 70">
              <a:extLst>
                <a:ext uri="{FF2B5EF4-FFF2-40B4-BE49-F238E27FC236}">
                  <a16:creationId xmlns:a16="http://schemas.microsoft.com/office/drawing/2014/main" id="{D0C30E90-4F1F-DBE6-14B2-D07327148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20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80907" name="Group 71">
            <a:extLst>
              <a:ext uri="{FF2B5EF4-FFF2-40B4-BE49-F238E27FC236}">
                <a16:creationId xmlns:a16="http://schemas.microsoft.com/office/drawing/2014/main" id="{0283E63B-BBCD-8B12-1C9C-1AE4960BCBE1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528763"/>
            <a:ext cx="2132013" cy="1755775"/>
            <a:chOff x="336" y="576"/>
            <a:chExt cx="1341" cy="1104"/>
          </a:xfrm>
        </p:grpSpPr>
        <p:grpSp>
          <p:nvGrpSpPr>
            <p:cNvPr id="80920" name="Group 72">
              <a:extLst>
                <a:ext uri="{FF2B5EF4-FFF2-40B4-BE49-F238E27FC236}">
                  <a16:creationId xmlns:a16="http://schemas.microsoft.com/office/drawing/2014/main" id="{5D8EA3FB-C3DD-201D-C275-2ADAF7E364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80925" name="Line 73">
                <a:extLst>
                  <a:ext uri="{FF2B5EF4-FFF2-40B4-BE49-F238E27FC236}">
                    <a16:creationId xmlns:a16="http://schemas.microsoft.com/office/drawing/2014/main" id="{1ED4CBDD-75AC-B177-32EB-491162244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26" name="Line 74">
                <a:extLst>
                  <a:ext uri="{FF2B5EF4-FFF2-40B4-BE49-F238E27FC236}">
                    <a16:creationId xmlns:a16="http://schemas.microsoft.com/office/drawing/2014/main" id="{99A83C01-46B8-7D83-B8E4-467BD560C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0927" name="Group 75">
                <a:extLst>
                  <a:ext uri="{FF2B5EF4-FFF2-40B4-BE49-F238E27FC236}">
                    <a16:creationId xmlns:a16="http://schemas.microsoft.com/office/drawing/2014/main" id="{B5803BED-B0CC-0C7C-43DA-8B7F8E411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80930" name="Freeform 76">
                  <a:extLst>
                    <a:ext uri="{FF2B5EF4-FFF2-40B4-BE49-F238E27FC236}">
                      <a16:creationId xmlns:a16="http://schemas.microsoft.com/office/drawing/2014/main" id="{C990786D-CD34-C343-CB0E-3E0295849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31" name="Text Box 77">
                  <a:extLst>
                    <a:ext uri="{FF2B5EF4-FFF2-40B4-BE49-F238E27FC236}">
                      <a16:creationId xmlns:a16="http://schemas.microsoft.com/office/drawing/2014/main" id="{696FDCAB-8B13-73DF-1BE3-1F789172E6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022"/>
                  <a:ext cx="240" cy="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>
                      <a:latin typeface="Helvetica" pitchFamily="2" charset="0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>
                      <a:latin typeface="Helvetica" pitchFamily="2" charset="0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>
                      <a:latin typeface="Helvetica" pitchFamily="2" charset="0"/>
                    </a:rPr>
                    <a:t>U</a:t>
                  </a:r>
                </a:p>
              </p:txBody>
            </p:sp>
          </p:grpSp>
          <p:sp>
            <p:nvSpPr>
              <p:cNvPr id="80928" name="Line 78">
                <a:extLst>
                  <a:ext uri="{FF2B5EF4-FFF2-40B4-BE49-F238E27FC236}">
                    <a16:creationId xmlns:a16="http://schemas.microsoft.com/office/drawing/2014/main" id="{CE2C3DEE-0131-2BD0-B658-F88B970F7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29" name="Line 79">
                <a:extLst>
                  <a:ext uri="{FF2B5EF4-FFF2-40B4-BE49-F238E27FC236}">
                    <a16:creationId xmlns:a16="http://schemas.microsoft.com/office/drawing/2014/main" id="{077A9264-A02C-0385-59DB-D25E92467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21" name="Rectangle 80">
              <a:extLst>
                <a:ext uri="{FF2B5EF4-FFF2-40B4-BE49-F238E27FC236}">
                  <a16:creationId xmlns:a16="http://schemas.microsoft.com/office/drawing/2014/main" id="{D9FFC4CE-3CA0-7751-15C0-A9A583D7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92"/>
              <a:ext cx="21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Y</a:t>
              </a:r>
              <a:endParaRPr lang="en-US" altLang="zh-CN" sz="1700">
                <a:latin typeface="Helvetica" pitchFamily="2" charset="0"/>
              </a:endParaRPr>
            </a:p>
          </p:txBody>
        </p:sp>
        <p:sp>
          <p:nvSpPr>
            <p:cNvPr id="80922" name="Rectangle 81">
              <a:extLst>
                <a:ext uri="{FF2B5EF4-FFF2-40B4-BE49-F238E27FC236}">
                  <a16:creationId xmlns:a16="http://schemas.microsoft.com/office/drawing/2014/main" id="{BCCEA024-9BF5-3A38-D010-0EC8C170F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40"/>
              <a:ext cx="22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X</a:t>
              </a:r>
            </a:p>
          </p:txBody>
        </p:sp>
        <p:sp>
          <p:nvSpPr>
            <p:cNvPr id="80923" name="Rectangle 82">
              <a:extLst>
                <a:ext uri="{FF2B5EF4-FFF2-40B4-BE49-F238E27FC236}">
                  <a16:creationId xmlns:a16="http://schemas.microsoft.com/office/drawing/2014/main" id="{2AAE65FD-B969-B49B-47E2-59627F62A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60"/>
              <a:ext cx="47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700">
                  <a:latin typeface="Helvetica" pitchFamily="2" charset="0"/>
                </a:rPr>
                <a:t>X </a:t>
              </a:r>
              <a:r>
                <a:rPr lang="en-US" altLang="zh-CN" sz="1800" b="1">
                  <a:solidFill>
                    <a:srgbClr val="FF0000"/>
                  </a:solidFill>
                  <a:latin typeface="Helvetica" pitchFamily="2" charset="0"/>
                </a:rPr>
                <a:t>^</a:t>
              </a:r>
              <a:r>
                <a:rPr lang="en-US" altLang="zh-CN" sz="1700">
                  <a:latin typeface="Helvetica" pitchFamily="2" charset="0"/>
                </a:rPr>
                <a:t> Y</a:t>
              </a:r>
            </a:p>
          </p:txBody>
        </p:sp>
        <p:sp>
          <p:nvSpPr>
            <p:cNvPr id="80924" name="Rectangle 83">
              <a:extLst>
                <a:ext uri="{FF2B5EF4-FFF2-40B4-BE49-F238E27FC236}">
                  <a16:creationId xmlns:a16="http://schemas.microsoft.com/office/drawing/2014/main" id="{F7021870-62B5-A7DB-89F9-4671FEC8E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20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3</a:t>
              </a:r>
            </a:p>
          </p:txBody>
        </p:sp>
      </p:grpSp>
      <p:grpSp>
        <p:nvGrpSpPr>
          <p:cNvPr id="80908" name="Group 84">
            <a:extLst>
              <a:ext uri="{FF2B5EF4-FFF2-40B4-BE49-F238E27FC236}">
                <a16:creationId xmlns:a16="http://schemas.microsoft.com/office/drawing/2014/main" id="{5B6497BA-F59C-CE75-04FE-167AFB05FF50}"/>
              </a:ext>
            </a:extLst>
          </p:cNvPr>
          <p:cNvGrpSpPr>
            <a:grpSpLocks/>
          </p:cNvGrpSpPr>
          <p:nvPr/>
        </p:nvGrpSpPr>
        <p:grpSpPr bwMode="auto">
          <a:xfrm>
            <a:off x="954088" y="2138363"/>
            <a:ext cx="288925" cy="1074737"/>
            <a:chOff x="504" y="960"/>
            <a:chExt cx="182" cy="675"/>
          </a:xfrm>
        </p:grpSpPr>
        <p:sp>
          <p:nvSpPr>
            <p:cNvPr id="80918" name="Rectangle 85">
              <a:extLst>
                <a:ext uri="{FF2B5EF4-FFF2-40B4-BE49-F238E27FC236}">
                  <a16:creationId xmlns:a16="http://schemas.microsoft.com/office/drawing/2014/main" id="{48EA7024-0AA8-E153-5819-DB08C341F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960"/>
              <a:ext cx="18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/>
                <a:t>A</a:t>
              </a:r>
            </a:p>
          </p:txBody>
        </p:sp>
        <p:sp>
          <p:nvSpPr>
            <p:cNvPr id="80919" name="Rectangle 86">
              <a:extLst>
                <a:ext uri="{FF2B5EF4-FFF2-40B4-BE49-F238E27FC236}">
                  <a16:creationId xmlns:a16="http://schemas.microsoft.com/office/drawing/2014/main" id="{84661C2E-670B-D3D7-2277-7A5EDB652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1478"/>
              <a:ext cx="17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/>
                <a:t>B</a:t>
              </a:r>
            </a:p>
          </p:txBody>
        </p:sp>
      </p:grpSp>
      <p:grpSp>
        <p:nvGrpSpPr>
          <p:cNvPr id="80909" name="Group 87">
            <a:extLst>
              <a:ext uri="{FF2B5EF4-FFF2-40B4-BE49-F238E27FC236}">
                <a16:creationId xmlns:a16="http://schemas.microsoft.com/office/drawing/2014/main" id="{E0F4111C-B085-752C-ED1C-A0C526AA0985}"/>
              </a:ext>
            </a:extLst>
          </p:cNvPr>
          <p:cNvGrpSpPr>
            <a:grpSpLocks/>
          </p:cNvGrpSpPr>
          <p:nvPr/>
        </p:nvGrpSpPr>
        <p:grpSpPr bwMode="auto">
          <a:xfrm>
            <a:off x="3090863" y="2138363"/>
            <a:ext cx="288925" cy="1074737"/>
            <a:chOff x="504" y="960"/>
            <a:chExt cx="182" cy="675"/>
          </a:xfrm>
        </p:grpSpPr>
        <p:sp>
          <p:nvSpPr>
            <p:cNvPr id="80916" name="Rectangle 88">
              <a:extLst>
                <a:ext uri="{FF2B5EF4-FFF2-40B4-BE49-F238E27FC236}">
                  <a16:creationId xmlns:a16="http://schemas.microsoft.com/office/drawing/2014/main" id="{D5661CBA-3386-7856-B809-581C0D7B8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960"/>
              <a:ext cx="18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/>
                <a:t>A</a:t>
              </a:r>
            </a:p>
          </p:txBody>
        </p:sp>
        <p:sp>
          <p:nvSpPr>
            <p:cNvPr id="80917" name="Rectangle 89">
              <a:extLst>
                <a:ext uri="{FF2B5EF4-FFF2-40B4-BE49-F238E27FC236}">
                  <a16:creationId xmlns:a16="http://schemas.microsoft.com/office/drawing/2014/main" id="{4EF1FB09-614D-3253-F581-A5F2C2288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1478"/>
              <a:ext cx="17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/>
                <a:t>B</a:t>
              </a:r>
            </a:p>
          </p:txBody>
        </p:sp>
      </p:grpSp>
      <p:grpSp>
        <p:nvGrpSpPr>
          <p:cNvPr id="80910" name="Group 90">
            <a:extLst>
              <a:ext uri="{FF2B5EF4-FFF2-40B4-BE49-F238E27FC236}">
                <a16:creationId xmlns:a16="http://schemas.microsoft.com/office/drawing/2014/main" id="{D6BE900D-1A67-D14C-F8A0-C74911A964E1}"/>
              </a:ext>
            </a:extLst>
          </p:cNvPr>
          <p:cNvGrpSpPr>
            <a:grpSpLocks/>
          </p:cNvGrpSpPr>
          <p:nvPr/>
        </p:nvGrpSpPr>
        <p:grpSpPr bwMode="auto">
          <a:xfrm>
            <a:off x="5227638" y="2138363"/>
            <a:ext cx="288925" cy="1074737"/>
            <a:chOff x="504" y="960"/>
            <a:chExt cx="182" cy="675"/>
          </a:xfrm>
        </p:grpSpPr>
        <p:sp>
          <p:nvSpPr>
            <p:cNvPr id="80914" name="Rectangle 91">
              <a:extLst>
                <a:ext uri="{FF2B5EF4-FFF2-40B4-BE49-F238E27FC236}">
                  <a16:creationId xmlns:a16="http://schemas.microsoft.com/office/drawing/2014/main" id="{0989C695-0588-035A-FB66-6A9AC5B04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960"/>
              <a:ext cx="18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/>
                <a:t>A</a:t>
              </a:r>
            </a:p>
          </p:txBody>
        </p:sp>
        <p:sp>
          <p:nvSpPr>
            <p:cNvPr id="80915" name="Rectangle 92">
              <a:extLst>
                <a:ext uri="{FF2B5EF4-FFF2-40B4-BE49-F238E27FC236}">
                  <a16:creationId xmlns:a16="http://schemas.microsoft.com/office/drawing/2014/main" id="{D6EBDE7B-E9F0-D78A-BEF3-7E09CEE28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1478"/>
              <a:ext cx="17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/>
                <a:t>B</a:t>
              </a:r>
            </a:p>
          </p:txBody>
        </p:sp>
      </p:grpSp>
      <p:grpSp>
        <p:nvGrpSpPr>
          <p:cNvPr id="80911" name="Group 93">
            <a:extLst>
              <a:ext uri="{FF2B5EF4-FFF2-40B4-BE49-F238E27FC236}">
                <a16:creationId xmlns:a16="http://schemas.microsoft.com/office/drawing/2014/main" id="{4D44AD07-86E4-B1C0-A5CD-A7AD8F737CDC}"/>
              </a:ext>
            </a:extLst>
          </p:cNvPr>
          <p:cNvGrpSpPr>
            <a:grpSpLocks/>
          </p:cNvGrpSpPr>
          <p:nvPr/>
        </p:nvGrpSpPr>
        <p:grpSpPr bwMode="auto">
          <a:xfrm>
            <a:off x="7362825" y="2138363"/>
            <a:ext cx="288925" cy="1074737"/>
            <a:chOff x="504" y="960"/>
            <a:chExt cx="182" cy="675"/>
          </a:xfrm>
        </p:grpSpPr>
        <p:sp>
          <p:nvSpPr>
            <p:cNvPr id="80912" name="Rectangle 94">
              <a:extLst>
                <a:ext uri="{FF2B5EF4-FFF2-40B4-BE49-F238E27FC236}">
                  <a16:creationId xmlns:a16="http://schemas.microsoft.com/office/drawing/2014/main" id="{467FCADD-CD0C-2D5A-B91A-9F0DCC24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960"/>
              <a:ext cx="18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/>
                <a:t>A</a:t>
              </a:r>
            </a:p>
          </p:txBody>
        </p:sp>
        <p:sp>
          <p:nvSpPr>
            <p:cNvPr id="80913" name="Rectangle 95">
              <a:extLst>
                <a:ext uri="{FF2B5EF4-FFF2-40B4-BE49-F238E27FC236}">
                  <a16:creationId xmlns:a16="http://schemas.microsoft.com/office/drawing/2014/main" id="{8421E609-22F8-02AE-8363-8BA078828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1478"/>
              <a:ext cx="17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/>
                <a:t>B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A882D8B-325F-0D56-E8F7-25B4FEB87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RISC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66F8F8C-60D2-805C-4771-1FF20F140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Developed in the early 1980s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philosophy</a:t>
            </a:r>
          </a:p>
          <a:p>
            <a:pPr lvl="2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One are able to generate efficient code for a simpler form of instruction set</a:t>
            </a:r>
          </a:p>
          <a:p>
            <a:pPr lvl="2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Complex instructions are hard to generated with a compiler and seldom used 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John Cocke (1925-2002)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1987 ACM Turing Award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David Patterson(UC Berkeley), John Hennessy (Stanford U)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2017 ACM Turing Award</a:t>
            </a:r>
          </a:p>
        </p:txBody>
      </p:sp>
      <p:pic>
        <p:nvPicPr>
          <p:cNvPr id="10244" name="图片 5" descr="johncocke-200.jpg">
            <a:extLst>
              <a:ext uri="{FF2B5EF4-FFF2-40B4-BE49-F238E27FC236}">
                <a16:creationId xmlns:a16="http://schemas.microsoft.com/office/drawing/2014/main" id="{265EE4CC-8474-A31A-6693-828D81288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62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图片 6" descr="images.jpeg">
            <a:extLst>
              <a:ext uri="{FF2B5EF4-FFF2-40B4-BE49-F238E27FC236}">
                <a16:creationId xmlns:a16="http://schemas.microsoft.com/office/drawing/2014/main" id="{DE8F0A61-8248-CB50-C770-01ACE64E8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625"/>
            <a:ext cx="152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7" descr="hennessy.jpeg">
            <a:extLst>
              <a:ext uri="{FF2B5EF4-FFF2-40B4-BE49-F238E27FC236}">
                <a16:creationId xmlns:a16="http://schemas.microsoft.com/office/drawing/2014/main" id="{CEF5410A-E72C-78B3-5516-1A460F0B9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76200"/>
            <a:ext cx="1249363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0">
            <a:extLst>
              <a:ext uri="{FF2B5EF4-FFF2-40B4-BE49-F238E27FC236}">
                <a16:creationId xmlns:a16="http://schemas.microsoft.com/office/drawing/2014/main" id="{9CD02FA8-E5AE-FE00-B18F-4D93A351C7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93DE93-DE8B-C342-BFF5-C5360F72473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5B8198B-70A3-AEFB-DC44-E2D590B0FF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Storage</a:t>
            </a:r>
            <a:br>
              <a:rPr lang="en-US" altLang="zh-CN" sz="3600">
                <a:ea typeface="宋体" panose="02010600030101010101" pitchFamily="2" charset="-122"/>
              </a:rPr>
            </a:br>
            <a:r>
              <a:rPr lang="en-US" altLang="zh-CN" sz="3600">
                <a:ea typeface="宋体" panose="02010600030101010101" pitchFamily="2" charset="-122"/>
              </a:rPr>
              <a:t>(Sequential Circuits)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BA399322-CD5A-7E74-31D4-69F1F8B16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Storage (Clocked Registers)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F10E1D7A-584E-98B8-353D-30CDE538F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191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Clocked Registers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 Program Counter(PC), Condition Codes(CC)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Hold single words or bits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Loaded as clock rises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 “program registers”</a:t>
            </a:r>
          </a:p>
          <a:p>
            <a:r>
              <a:rPr lang="en-US" altLang="zh-CN">
                <a:ea typeface="宋体" panose="02010600030101010101" pitchFamily="2" charset="-122"/>
              </a:rPr>
              <a:t>Clock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determines when new values are to be loaded into the devices </a:t>
            </a:r>
          </a:p>
        </p:txBody>
      </p:sp>
      <p:grpSp>
        <p:nvGrpSpPr>
          <p:cNvPr id="84996" name="Group 4">
            <a:extLst>
              <a:ext uri="{FF2B5EF4-FFF2-40B4-BE49-F238E27FC236}">
                <a16:creationId xmlns:a16="http://schemas.microsoft.com/office/drawing/2014/main" id="{EC210611-6D10-E61E-5AFF-C5B066E21223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2590800"/>
            <a:ext cx="2060575" cy="1752600"/>
            <a:chOff x="3504" y="1296"/>
            <a:chExt cx="1296" cy="1242"/>
          </a:xfrm>
        </p:grpSpPr>
        <p:sp>
          <p:nvSpPr>
            <p:cNvPr id="85007" name="Rectangle 5">
              <a:extLst>
                <a:ext uri="{FF2B5EF4-FFF2-40B4-BE49-F238E27FC236}">
                  <a16:creationId xmlns:a16="http://schemas.microsoft.com/office/drawing/2014/main" id="{C199539A-4A67-8608-FD82-5F6288BC5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96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zh-CN" sz="2100">
                <a:latin typeface="Helvetica" pitchFamily="2" charset="0"/>
              </a:endParaRPr>
            </a:p>
          </p:txBody>
        </p:sp>
        <p:sp>
          <p:nvSpPr>
            <p:cNvPr id="85008" name="AutoShape 6">
              <a:extLst>
                <a:ext uri="{FF2B5EF4-FFF2-40B4-BE49-F238E27FC236}">
                  <a16:creationId xmlns:a16="http://schemas.microsoft.com/office/drawing/2014/main" id="{626C2AF6-2E4D-800C-8AC6-07C3ABC7E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85009" name="AutoShape 7">
              <a:extLst>
                <a:ext uri="{FF2B5EF4-FFF2-40B4-BE49-F238E27FC236}">
                  <a16:creationId xmlns:a16="http://schemas.microsoft.com/office/drawing/2014/main" id="{311AF775-A2DD-41CA-6BB3-5565D90D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85010" name="Text Box 8">
              <a:extLst>
                <a:ext uri="{FF2B5EF4-FFF2-40B4-BE49-F238E27FC236}">
                  <a16:creationId xmlns:a16="http://schemas.microsoft.com/office/drawing/2014/main" id="{0B4F2A29-D88D-FBDC-3314-37565FD09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584"/>
              <a:ext cx="28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I</a:t>
              </a:r>
              <a:endParaRPr lang="en-US" altLang="zh-CN" sz="2400" baseline="-25000">
                <a:latin typeface="Helvetica" pitchFamily="2" charset="0"/>
              </a:endParaRPr>
            </a:p>
          </p:txBody>
        </p:sp>
        <p:sp>
          <p:nvSpPr>
            <p:cNvPr id="85011" name="Text Box 9">
              <a:extLst>
                <a:ext uri="{FF2B5EF4-FFF2-40B4-BE49-F238E27FC236}">
                  <a16:creationId xmlns:a16="http://schemas.microsoft.com/office/drawing/2014/main" id="{32E4C9BE-0394-512C-2816-91FF14B2C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584"/>
              <a:ext cx="28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O</a:t>
              </a:r>
              <a:endParaRPr lang="en-US" altLang="zh-CN" sz="2400" baseline="-25000">
                <a:latin typeface="Helvetica" pitchFamily="2" charset="0"/>
              </a:endParaRPr>
            </a:p>
          </p:txBody>
        </p:sp>
        <p:sp>
          <p:nvSpPr>
            <p:cNvPr id="85012" name="Line 10">
              <a:extLst>
                <a:ext uri="{FF2B5EF4-FFF2-40B4-BE49-F238E27FC236}">
                  <a16:creationId xmlns:a16="http://schemas.microsoft.com/office/drawing/2014/main" id="{A5768A10-11BD-2397-7B70-5F92BF394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112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13" name="Text Box 11">
              <a:extLst>
                <a:ext uri="{FF2B5EF4-FFF2-40B4-BE49-F238E27FC236}">
                  <a16:creationId xmlns:a16="http://schemas.microsoft.com/office/drawing/2014/main" id="{20ECA551-B63B-1210-FAE2-4D2C50347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" y="2245"/>
              <a:ext cx="54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Clock</a:t>
              </a:r>
            </a:p>
          </p:txBody>
        </p:sp>
      </p:grpSp>
      <p:grpSp>
        <p:nvGrpSpPr>
          <p:cNvPr id="84997" name="组合 19">
            <a:extLst>
              <a:ext uri="{FF2B5EF4-FFF2-40B4-BE49-F238E27FC236}">
                <a16:creationId xmlns:a16="http://schemas.microsoft.com/office/drawing/2014/main" id="{C8353932-3899-CE79-579A-3454DC7FB0B2}"/>
              </a:ext>
            </a:extLst>
          </p:cNvPr>
          <p:cNvGrpSpPr>
            <a:grpSpLocks/>
          </p:cNvGrpSpPr>
          <p:nvPr/>
        </p:nvGrpSpPr>
        <p:grpSpPr bwMode="auto">
          <a:xfrm>
            <a:off x="-304800" y="5280025"/>
            <a:ext cx="8915400" cy="1449388"/>
            <a:chOff x="-304800" y="5280061"/>
            <a:chExt cx="8915400" cy="1449289"/>
          </a:xfrm>
        </p:grpSpPr>
        <p:sp>
          <p:nvSpPr>
            <p:cNvPr id="84998" name="Freeform 28">
              <a:extLst>
                <a:ext uri="{FF2B5EF4-FFF2-40B4-BE49-F238E27FC236}">
                  <a16:creationId xmlns:a16="http://schemas.microsoft.com/office/drawing/2014/main" id="{54B08448-1EC8-E29C-9635-2B35C9F83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5419880"/>
              <a:ext cx="2616200" cy="592179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999" name="Freeform 29">
              <a:extLst>
                <a:ext uri="{FF2B5EF4-FFF2-40B4-BE49-F238E27FC236}">
                  <a16:creationId xmlns:a16="http://schemas.microsoft.com/office/drawing/2014/main" id="{02936583-B4B8-31D1-4438-16834228E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133" y="5419880"/>
              <a:ext cx="2616200" cy="592179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00" name="Freeform 30">
              <a:extLst>
                <a:ext uri="{FF2B5EF4-FFF2-40B4-BE49-F238E27FC236}">
                  <a16:creationId xmlns:a16="http://schemas.microsoft.com/office/drawing/2014/main" id="{BD2B08F6-0971-EF17-4BA8-16F7BCD78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267" y="5419880"/>
              <a:ext cx="2616200" cy="592179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01" name="Freeform 31">
              <a:extLst>
                <a:ext uri="{FF2B5EF4-FFF2-40B4-BE49-F238E27FC236}">
                  <a16:creationId xmlns:a16="http://schemas.microsoft.com/office/drawing/2014/main" id="{930FF209-283A-1E62-618E-4F699CDB1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0" y="5419880"/>
              <a:ext cx="2616200" cy="592179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02" name="Rectangle 46">
              <a:extLst>
                <a:ext uri="{FF2B5EF4-FFF2-40B4-BE49-F238E27FC236}">
                  <a16:creationId xmlns:a16="http://schemas.microsoft.com/office/drawing/2014/main" id="{89BE396D-91FB-0FDA-442D-0E1FF1113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4800" y="5280061"/>
              <a:ext cx="1473200" cy="1044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85003" name="TextBox 25">
              <a:extLst>
                <a:ext uri="{FF2B5EF4-FFF2-40B4-BE49-F238E27FC236}">
                  <a16:creationId xmlns:a16="http://schemas.microsoft.com/office/drawing/2014/main" id="{5C0F6D8D-A8D4-36DA-489E-7D90FA677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275" y="6019800"/>
              <a:ext cx="96372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Rising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edge</a:t>
              </a:r>
              <a:endParaRPr lang="zh-CN" altLang="en-US" sz="2000"/>
            </a:p>
          </p:txBody>
        </p:sp>
        <p:cxnSp>
          <p:nvCxnSpPr>
            <p:cNvPr id="85004" name="直接箭头连接符 26">
              <a:extLst>
                <a:ext uri="{FF2B5EF4-FFF2-40B4-BE49-F238E27FC236}">
                  <a16:creationId xmlns:a16="http://schemas.microsoft.com/office/drawing/2014/main" id="{3BAE0F36-5B58-2905-FD57-1D6CDEC661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250" y="5486400"/>
              <a:ext cx="0" cy="381000"/>
            </a:xfrm>
            <a:prstGeom prst="straightConnector1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05" name="直接箭头连接符 27">
              <a:extLst>
                <a:ext uri="{FF2B5EF4-FFF2-40B4-BE49-F238E27FC236}">
                  <a16:creationId xmlns:a16="http://schemas.microsoft.com/office/drawing/2014/main" id="{5454D728-D4FD-5EA3-C2C0-7E173FC393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98075" y="5486400"/>
              <a:ext cx="0" cy="457200"/>
            </a:xfrm>
            <a:prstGeom prst="straightConnector1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06" name="TextBox 28">
              <a:extLst>
                <a:ext uri="{FF2B5EF4-FFF2-40B4-BE49-F238E27FC236}">
                  <a16:creationId xmlns:a16="http://schemas.microsoft.com/office/drawing/2014/main" id="{582D563B-6F17-9C32-6A9F-92BE70699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8275" y="6021464"/>
              <a:ext cx="10070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falling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edge</a:t>
              </a:r>
              <a:endParaRPr lang="zh-CN" altLang="en-US" sz="2000"/>
            </a:p>
          </p:txBody>
        </p: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34A05607-9C69-5C39-8104-8F22A2D5E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 Operation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BD7A274-A3A4-0CD6-24FE-FEE7192EB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3468688"/>
            <a:ext cx="8305800" cy="255111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Stores data bits</a:t>
            </a:r>
          </a:p>
          <a:p>
            <a:r>
              <a:rPr lang="en-US" altLang="zh-CN">
                <a:ea typeface="宋体" panose="02010600030101010101" pitchFamily="2" charset="-122"/>
              </a:rPr>
              <a:t>For most of time acts as barrier between input and output</a:t>
            </a:r>
          </a:p>
          <a:p>
            <a:r>
              <a:rPr lang="en-US" altLang="zh-CN">
                <a:ea typeface="宋体" panose="02010600030101010101" pitchFamily="2" charset="-122"/>
              </a:rPr>
              <a:t>As clock rises, loads input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54371B1D-9623-E43F-1484-1A2820097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27175"/>
            <a:ext cx="14144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Helvetica" pitchFamily="2" charset="0"/>
              </a:rPr>
              <a:t>State = x</a:t>
            </a:r>
          </a:p>
        </p:txBody>
      </p:sp>
      <p:grpSp>
        <p:nvGrpSpPr>
          <p:cNvPr id="87045" name="Group 6">
            <a:extLst>
              <a:ext uri="{FF2B5EF4-FFF2-40B4-BE49-F238E27FC236}">
                <a16:creationId xmlns:a16="http://schemas.microsoft.com/office/drawing/2014/main" id="{887F0DBA-03D2-E38F-6427-F593BEA7234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524000"/>
            <a:ext cx="1447800" cy="1292225"/>
            <a:chOff x="3024" y="820"/>
            <a:chExt cx="910" cy="812"/>
          </a:xfrm>
        </p:grpSpPr>
        <p:sp>
          <p:nvSpPr>
            <p:cNvPr id="87059" name="Freeform 7">
              <a:extLst>
                <a:ext uri="{FF2B5EF4-FFF2-40B4-BE49-F238E27FC236}">
                  <a16:creationId xmlns:a16="http://schemas.microsoft.com/office/drawing/2014/main" id="{585D3974-8D69-2C3A-B01C-9D71964C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1344"/>
              <a:ext cx="432" cy="288"/>
            </a:xfrm>
            <a:custGeom>
              <a:avLst/>
              <a:gdLst>
                <a:gd name="T0" fmla="*/ 0 w 432"/>
                <a:gd name="T1" fmla="*/ 288 h 288"/>
                <a:gd name="T2" fmla="*/ 240 w 432"/>
                <a:gd name="T3" fmla="*/ 288 h 288"/>
                <a:gd name="T4" fmla="*/ 240 w 432"/>
                <a:gd name="T5" fmla="*/ 0 h 288"/>
                <a:gd name="T6" fmla="*/ 432 w 43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288"/>
                <a:gd name="T14" fmla="*/ 432 w 4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43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0" name="Rectangle 8">
              <a:extLst>
                <a:ext uri="{FF2B5EF4-FFF2-40B4-BE49-F238E27FC236}">
                  <a16:creationId xmlns:a16="http://schemas.microsoft.com/office/drawing/2014/main" id="{102D87C4-4A43-AA8D-22DF-FAB434CAE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820"/>
              <a:ext cx="864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Rising</a:t>
              </a:r>
            </a:p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clock</a:t>
              </a:r>
            </a:p>
          </p:txBody>
        </p:sp>
      </p:grpSp>
      <p:sp>
        <p:nvSpPr>
          <p:cNvPr id="87046" name="Rectangle 10">
            <a:extLst>
              <a:ext uri="{FF2B5EF4-FFF2-40B4-BE49-F238E27FC236}">
                <a16:creationId xmlns:a16="http://schemas.microsoft.com/office/drawing/2014/main" id="{10B6A452-E0D7-F4FB-904E-B7987C3A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2060575"/>
            <a:ext cx="16208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Helvetica" pitchFamily="2" charset="0"/>
              </a:rPr>
              <a:t>Output = x</a:t>
            </a:r>
          </a:p>
        </p:txBody>
      </p:sp>
      <p:sp>
        <p:nvSpPr>
          <p:cNvPr id="87047" name="Rectangle 11">
            <a:extLst>
              <a:ext uri="{FF2B5EF4-FFF2-40B4-BE49-F238E27FC236}">
                <a16:creationId xmlns:a16="http://schemas.microsoft.com/office/drawing/2014/main" id="{E46593B3-973F-92C5-E465-DE3013F14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2060575"/>
            <a:ext cx="13811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US" altLang="zh-CN" sz="2400">
                <a:latin typeface="Helvetica" pitchFamily="2" charset="0"/>
              </a:rPr>
              <a:t>Input = y</a:t>
            </a:r>
          </a:p>
        </p:txBody>
      </p:sp>
      <p:sp>
        <p:nvSpPr>
          <p:cNvPr id="87048" name="AutoShape 12">
            <a:extLst>
              <a:ext uri="{FF2B5EF4-FFF2-40B4-BE49-F238E27FC236}">
                <a16:creationId xmlns:a16="http://schemas.microsoft.com/office/drawing/2014/main" id="{A817604B-12D9-E6A4-118B-BD2564842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519363"/>
            <a:ext cx="457200" cy="228600"/>
          </a:xfrm>
          <a:prstGeom prst="rightArrow">
            <a:avLst>
              <a:gd name="adj1" fmla="val 16667"/>
              <a:gd name="adj2" fmla="val 72222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 sz="2400">
              <a:latin typeface="Helvetica" pitchFamily="2" charset="0"/>
            </a:endParaRPr>
          </a:p>
        </p:txBody>
      </p:sp>
      <p:sp>
        <p:nvSpPr>
          <p:cNvPr id="87049" name="AutoShape 13">
            <a:extLst>
              <a:ext uri="{FF2B5EF4-FFF2-40B4-BE49-F238E27FC236}">
                <a16:creationId xmlns:a16="http://schemas.microsoft.com/office/drawing/2014/main" id="{0D7B2819-4846-9694-94A5-4A8AC03CB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2519363"/>
            <a:ext cx="457200" cy="228600"/>
          </a:xfrm>
          <a:prstGeom prst="rightArrow">
            <a:avLst>
              <a:gd name="adj1" fmla="val 16667"/>
              <a:gd name="adj2" fmla="val 7222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 sz="2400">
              <a:latin typeface="Helvetica" pitchFamily="2" charset="0"/>
            </a:endParaRPr>
          </a:p>
        </p:txBody>
      </p:sp>
      <p:sp>
        <p:nvSpPr>
          <p:cNvPr id="87050" name="Rectangle 14">
            <a:extLst>
              <a:ext uri="{FF2B5EF4-FFF2-40B4-BE49-F238E27FC236}">
                <a16:creationId xmlns:a16="http://schemas.microsoft.com/office/drawing/2014/main" id="{BB8BBDDE-FF0E-6945-094A-7EDAF2EB1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1984375"/>
            <a:ext cx="230188" cy="12985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928" tIns="47965" rIns="95928" bIns="47965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100">
                <a:latin typeface="Helvetica" pitchFamily="2" charset="0"/>
              </a:rPr>
              <a:t>x</a:t>
            </a:r>
          </a:p>
        </p:txBody>
      </p:sp>
      <p:grpSp>
        <p:nvGrpSpPr>
          <p:cNvPr id="87051" name="Group 17">
            <a:extLst>
              <a:ext uri="{FF2B5EF4-FFF2-40B4-BE49-F238E27FC236}">
                <a16:creationId xmlns:a16="http://schemas.microsoft.com/office/drawing/2014/main" id="{030C5918-8497-E387-7AC3-5ABFFB4380B9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1527175"/>
            <a:ext cx="2357438" cy="1755775"/>
            <a:chOff x="3885" y="960"/>
            <a:chExt cx="1483" cy="1104"/>
          </a:xfrm>
        </p:grpSpPr>
        <p:sp>
          <p:nvSpPr>
            <p:cNvPr id="87054" name="Rectangle 18">
              <a:extLst>
                <a:ext uri="{FF2B5EF4-FFF2-40B4-BE49-F238E27FC236}">
                  <a16:creationId xmlns:a16="http://schemas.microsoft.com/office/drawing/2014/main" id="{3D52F228-DF74-B2F0-68AA-CB0DA86B3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960"/>
              <a:ext cx="89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State = y</a:t>
              </a:r>
            </a:p>
          </p:txBody>
        </p:sp>
        <p:sp>
          <p:nvSpPr>
            <p:cNvPr id="87055" name="Rectangle 19">
              <a:extLst>
                <a:ext uri="{FF2B5EF4-FFF2-40B4-BE49-F238E27FC236}">
                  <a16:creationId xmlns:a16="http://schemas.microsoft.com/office/drawing/2014/main" id="{0D193C16-32F8-BC10-966F-7C9F86D6C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" y="1296"/>
              <a:ext cx="101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Output = y</a:t>
              </a:r>
            </a:p>
          </p:txBody>
        </p:sp>
        <p:sp>
          <p:nvSpPr>
            <p:cNvPr id="87056" name="AutoShape 20">
              <a:extLst>
                <a:ext uri="{FF2B5EF4-FFF2-40B4-BE49-F238E27FC236}">
                  <a16:creationId xmlns:a16="http://schemas.microsoft.com/office/drawing/2014/main" id="{2227E90E-B857-3168-451E-42346BDCB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1584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87057" name="AutoShape 21">
              <a:extLst>
                <a:ext uri="{FF2B5EF4-FFF2-40B4-BE49-F238E27FC236}">
                  <a16:creationId xmlns:a16="http://schemas.microsoft.com/office/drawing/2014/main" id="{378A99B8-875D-9639-F1A1-1A697B0DD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1584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zh-CN" altLang="en-US" sz="2400">
                <a:latin typeface="Helvetica" pitchFamily="2" charset="0"/>
              </a:endParaRPr>
            </a:p>
          </p:txBody>
        </p:sp>
        <p:sp>
          <p:nvSpPr>
            <p:cNvPr id="87058" name="Rectangle 22">
              <a:extLst>
                <a:ext uri="{FF2B5EF4-FFF2-40B4-BE49-F238E27FC236}">
                  <a16:creationId xmlns:a16="http://schemas.microsoft.com/office/drawing/2014/main" id="{AA551E0A-027D-89A9-D70F-14684AF5E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248"/>
              <a:ext cx="144" cy="81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100">
                  <a:latin typeface="Helvetica" pitchFamily="2" charset="0"/>
                </a:rPr>
                <a:t>y</a:t>
              </a:r>
            </a:p>
          </p:txBody>
        </p:sp>
      </p:grpSp>
      <p:sp>
        <p:nvSpPr>
          <p:cNvPr id="87052" name="右箭头 22">
            <a:extLst>
              <a:ext uri="{FF2B5EF4-FFF2-40B4-BE49-F238E27FC236}">
                <a16:creationId xmlns:a16="http://schemas.microsoft.com/office/drawing/2014/main" id="{B43D70CA-3390-D544-492E-BBEEE95D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362200"/>
            <a:ext cx="596900" cy="484188"/>
          </a:xfrm>
          <a:prstGeom prst="rightArrow">
            <a:avLst>
              <a:gd name="adj1" fmla="val 50000"/>
              <a:gd name="adj2" fmla="val 50002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 sz="2400">
              <a:latin typeface="Helvetica" pitchFamily="2" charset="0"/>
            </a:endParaRPr>
          </a:p>
        </p:txBody>
      </p:sp>
      <p:sp>
        <p:nvSpPr>
          <p:cNvPr id="87053" name="右箭头 23">
            <a:extLst>
              <a:ext uri="{FF2B5EF4-FFF2-40B4-BE49-F238E27FC236}">
                <a16:creationId xmlns:a16="http://schemas.microsoft.com/office/drawing/2014/main" id="{80526E45-C957-8E89-99AD-8054E5245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2335213"/>
            <a:ext cx="520700" cy="484187"/>
          </a:xfrm>
          <a:prstGeom prst="rightArrow">
            <a:avLst>
              <a:gd name="adj1" fmla="val 50000"/>
              <a:gd name="adj2" fmla="val 49997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 sz="2400">
              <a:latin typeface="Helvetica" pitchFamily="2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CA440FB5-2B1C-4C3B-74FE-0FAB1DD2B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sp>
        <p:nvSpPr>
          <p:cNvPr id="89091" name="矩形 25">
            <a:extLst>
              <a:ext uri="{FF2B5EF4-FFF2-40B4-BE49-F238E27FC236}">
                <a16:creationId xmlns:a16="http://schemas.microsoft.com/office/drawing/2014/main" id="{6DDD3750-B2DB-3001-3EEF-0151FDC60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89092" name="Group 4">
            <a:extLst>
              <a:ext uri="{FF2B5EF4-FFF2-40B4-BE49-F238E27FC236}">
                <a16:creationId xmlns:a16="http://schemas.microsoft.com/office/drawing/2014/main" id="{D0E6993A-8287-CD4D-F70A-D0294D166C8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-1" y="1104"/>
            <a:chExt cx="3297" cy="1818"/>
          </a:xfrm>
        </p:grpSpPr>
        <p:sp>
          <p:nvSpPr>
            <p:cNvPr id="89093" name="Rectangle 5">
              <a:extLst>
                <a:ext uri="{FF2B5EF4-FFF2-40B4-BE49-F238E27FC236}">
                  <a16:creationId xmlns:a16="http://schemas.microsoft.com/office/drawing/2014/main" id="{67F85009-7CBE-83CD-3765-CCD63CA63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04"/>
              <a:ext cx="1344" cy="14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/>
                <a:t>Comb. Logic</a:t>
              </a:r>
            </a:p>
          </p:txBody>
        </p:sp>
        <p:sp>
          <p:nvSpPr>
            <p:cNvPr id="89094" name="Line 6">
              <a:extLst>
                <a:ext uri="{FF2B5EF4-FFF2-40B4-BE49-F238E27FC236}">
                  <a16:creationId xmlns:a16="http://schemas.microsoft.com/office/drawing/2014/main" id="{C8A63154-7FAB-EDC0-C381-BA0D221739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688" y="187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95" name="Line 7">
              <a:extLst>
                <a:ext uri="{FF2B5EF4-FFF2-40B4-BE49-F238E27FC236}">
                  <a16:creationId xmlns:a16="http://schemas.microsoft.com/office/drawing/2014/main" id="{E85AE42F-9BEF-EDAF-0844-81E9B7487D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200" y="15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9096" name="Group 8">
              <a:extLst>
                <a:ext uri="{FF2B5EF4-FFF2-40B4-BE49-F238E27FC236}">
                  <a16:creationId xmlns:a16="http://schemas.microsoft.com/office/drawing/2014/main" id="{DAAF63A0-6057-1FE9-D1CE-4F02879C5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536"/>
              <a:ext cx="288" cy="816"/>
              <a:chOff x="3984" y="2832"/>
              <a:chExt cx="288" cy="816"/>
            </a:xfrm>
          </p:grpSpPr>
          <p:sp>
            <p:nvSpPr>
              <p:cNvPr id="89113" name="Freeform 9">
                <a:extLst>
                  <a:ext uri="{FF2B5EF4-FFF2-40B4-BE49-F238E27FC236}">
                    <a16:creationId xmlns:a16="http://schemas.microsoft.com/office/drawing/2014/main" id="{7B12DE58-31EE-BA0A-00CF-6D61BA349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>
                  <a:gd name="T0" fmla="*/ 0 w 288"/>
                  <a:gd name="T1" fmla="*/ 0 h 816"/>
                  <a:gd name="T2" fmla="*/ 288 w 288"/>
                  <a:gd name="T3" fmla="*/ 192 h 816"/>
                  <a:gd name="T4" fmla="*/ 288 w 288"/>
                  <a:gd name="T5" fmla="*/ 624 h 816"/>
                  <a:gd name="T6" fmla="*/ 0 w 288"/>
                  <a:gd name="T7" fmla="*/ 816 h 816"/>
                  <a:gd name="T8" fmla="*/ 0 w 288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816"/>
                  <a:gd name="T17" fmla="*/ 288 w 288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14" name="Text Box 10">
                <a:extLst>
                  <a:ext uri="{FF2B5EF4-FFF2-40B4-BE49-F238E27FC236}">
                    <a16:creationId xmlns:a16="http://schemas.microsoft.com/office/drawing/2014/main" id="{CE691F02-F41E-508B-63B1-C3F950539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240" cy="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/>
                  <a:t>L</a:t>
                </a:r>
              </a:p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/>
                  <a:t>U</a:t>
                </a:r>
              </a:p>
            </p:txBody>
          </p:sp>
        </p:grpSp>
        <p:sp>
          <p:nvSpPr>
            <p:cNvPr id="89097" name="Line 11">
              <a:extLst>
                <a:ext uri="{FF2B5EF4-FFF2-40B4-BE49-F238E27FC236}">
                  <a16:creationId xmlns:a16="http://schemas.microsoft.com/office/drawing/2014/main" id="{0D8FEC59-E6B3-C403-93FA-864CB6FD3A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152" y="192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98" name="Line 12">
              <a:extLst>
                <a:ext uri="{FF2B5EF4-FFF2-40B4-BE49-F238E27FC236}">
                  <a16:creationId xmlns:a16="http://schemas.microsoft.com/office/drawing/2014/main" id="{E70F94CF-3ED2-E811-9428-003325FAE7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53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Rectangle 13">
              <a:extLst>
                <a:ext uri="{FF2B5EF4-FFF2-40B4-BE49-F238E27FC236}">
                  <a16:creationId xmlns:a16="http://schemas.microsoft.com/office/drawing/2014/main" id="{9009A897-4D0A-5D54-3192-219575DD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00"/>
              <a:ext cx="229" cy="2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17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9100" name="Line 14">
              <a:extLst>
                <a:ext uri="{FF2B5EF4-FFF2-40B4-BE49-F238E27FC236}">
                  <a16:creationId xmlns:a16="http://schemas.microsoft.com/office/drawing/2014/main" id="{E58CCE04-0899-2DE8-282E-1081AFF07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12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1" name="Rectangle 15">
              <a:extLst>
                <a:ext uri="{FF2B5EF4-FFF2-40B4-BE49-F238E27FC236}">
                  <a16:creationId xmlns:a16="http://schemas.microsoft.com/office/drawing/2014/main" id="{C1FD0FA5-4E67-C02D-DC4C-1493F3789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1856"/>
              <a:ext cx="46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/>
                <a:t>Out</a:t>
              </a:r>
            </a:p>
          </p:txBody>
        </p:sp>
        <p:sp>
          <p:nvSpPr>
            <p:cNvPr id="89102" name="Freeform 16">
              <a:extLst>
                <a:ext uri="{FF2B5EF4-FFF2-40B4-BE49-F238E27FC236}">
                  <a16:creationId xmlns:a16="http://schemas.microsoft.com/office/drawing/2014/main" id="{7A12D49E-4C68-A081-48D0-47375930D75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2496"/>
              <a:ext cx="1152" cy="144"/>
            </a:xfrm>
            <a:custGeom>
              <a:avLst/>
              <a:gdLst>
                <a:gd name="T0" fmla="*/ 2147483646 w 432"/>
                <a:gd name="T1" fmla="*/ 144 h 144"/>
                <a:gd name="T2" fmla="*/ 2147483646 w 432"/>
                <a:gd name="T3" fmla="*/ 0 h 144"/>
                <a:gd name="T4" fmla="*/ 0 w 432"/>
                <a:gd name="T5" fmla="*/ 0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3" name="AutoShape 17">
              <a:extLst>
                <a:ext uri="{FF2B5EF4-FFF2-40B4-BE49-F238E27FC236}">
                  <a16:creationId xmlns:a16="http://schemas.microsoft.com/office/drawing/2014/main" id="{86B816DF-7A58-585D-39ED-E300F7F73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24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/>
                <a:t>MUX</a:t>
              </a:r>
            </a:p>
          </p:txBody>
        </p:sp>
        <p:sp>
          <p:nvSpPr>
            <p:cNvPr id="89104" name="Freeform 18">
              <a:extLst>
                <a:ext uri="{FF2B5EF4-FFF2-40B4-BE49-F238E27FC236}">
                  <a16:creationId xmlns:a16="http://schemas.microsoft.com/office/drawing/2014/main" id="{FD296226-7389-DAF5-9F77-D838F42F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" y="2109"/>
              <a:ext cx="133" cy="290"/>
            </a:xfrm>
            <a:custGeom>
              <a:avLst/>
              <a:gdLst>
                <a:gd name="T0" fmla="*/ 0 w 192"/>
                <a:gd name="T1" fmla="*/ 5766392 h 192"/>
                <a:gd name="T2" fmla="*/ 0 w 192"/>
                <a:gd name="T3" fmla="*/ 0 h 192"/>
                <a:gd name="T4" fmla="*/ 1 w 192"/>
                <a:gd name="T5" fmla="*/ 0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05" name="Rectangle 19">
              <a:extLst>
                <a:ext uri="{FF2B5EF4-FFF2-40B4-BE49-F238E27FC236}">
                  <a16:creationId xmlns:a16="http://schemas.microsoft.com/office/drawing/2014/main" id="{1D8819B2-76C0-B210-6F83-6FCF4EC43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24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/>
                <a:t>0</a:t>
              </a:r>
              <a:endParaRPr lang="en-US" altLang="zh-CN" sz="1500"/>
            </a:p>
          </p:txBody>
        </p:sp>
        <p:sp>
          <p:nvSpPr>
            <p:cNvPr id="89106" name="Rectangle 20">
              <a:extLst>
                <a:ext uri="{FF2B5EF4-FFF2-40B4-BE49-F238E27FC236}">
                  <a16:creationId xmlns:a16="http://schemas.microsoft.com/office/drawing/2014/main" id="{A6FAED15-9818-00BD-AA4B-A3236F756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04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/>
                <a:t>1</a:t>
              </a:r>
            </a:p>
          </p:txBody>
        </p:sp>
        <p:sp>
          <p:nvSpPr>
            <p:cNvPr id="89107" name="Rectangle 21">
              <a:extLst>
                <a:ext uri="{FF2B5EF4-FFF2-40B4-BE49-F238E27FC236}">
                  <a16:creationId xmlns:a16="http://schemas.microsoft.com/office/drawing/2014/main" id="{172B9746-B235-4829-277B-0C4F9D7FC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680"/>
              <a:ext cx="144" cy="81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zh-CN" sz="2100"/>
            </a:p>
          </p:txBody>
        </p:sp>
        <p:sp>
          <p:nvSpPr>
            <p:cNvPr id="89108" name="Line 22">
              <a:extLst>
                <a:ext uri="{FF2B5EF4-FFF2-40B4-BE49-F238E27FC236}">
                  <a16:creationId xmlns:a16="http://schemas.microsoft.com/office/drawing/2014/main" id="{EAE0DD74-140D-772A-6F0C-C3544AAB1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09" name="Text Box 23">
              <a:extLst>
                <a:ext uri="{FF2B5EF4-FFF2-40B4-BE49-F238E27FC236}">
                  <a16:creationId xmlns:a16="http://schemas.microsoft.com/office/drawing/2014/main" id="{9A14D4FE-1FBF-89F6-784A-CD66BA30F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629"/>
              <a:ext cx="53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/>
                <a:t>Clock</a:t>
              </a:r>
            </a:p>
          </p:txBody>
        </p:sp>
        <p:sp>
          <p:nvSpPr>
            <p:cNvPr id="89110" name="Freeform 24">
              <a:extLst>
                <a:ext uri="{FF2B5EF4-FFF2-40B4-BE49-F238E27FC236}">
                  <a16:creationId xmlns:a16="http://schemas.microsoft.com/office/drawing/2014/main" id="{44F00A3E-B3F3-DC7D-4533-2717B6025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1501"/>
              <a:ext cx="1822" cy="611"/>
            </a:xfrm>
            <a:custGeom>
              <a:avLst/>
              <a:gdLst>
                <a:gd name="T0" fmla="*/ 11315 w 1680"/>
                <a:gd name="T1" fmla="*/ 1 h 1104"/>
                <a:gd name="T2" fmla="*/ 12777 w 1680"/>
                <a:gd name="T3" fmla="*/ 1 h 1104"/>
                <a:gd name="T4" fmla="*/ 12777 w 1680"/>
                <a:gd name="T5" fmla="*/ 0 h 1104"/>
                <a:gd name="T6" fmla="*/ 0 w 1680"/>
                <a:gd name="T7" fmla="*/ 0 h 1104"/>
                <a:gd name="T8" fmla="*/ 0 w 1680"/>
                <a:gd name="T9" fmla="*/ 1 h 1104"/>
                <a:gd name="T10" fmla="*/ 1463 w 1680"/>
                <a:gd name="T11" fmla="*/ 1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1104"/>
                <a:gd name="T20" fmla="*/ 1680 w 1680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1104">
                  <a:moveTo>
                    <a:pt x="1488" y="1104"/>
                  </a:moveTo>
                  <a:lnTo>
                    <a:pt x="1680" y="1104"/>
                  </a:lnTo>
                  <a:lnTo>
                    <a:pt x="1680" y="0"/>
                  </a:lnTo>
                  <a:lnTo>
                    <a:pt x="0" y="0"/>
                  </a:lnTo>
                  <a:lnTo>
                    <a:pt x="0" y="672"/>
                  </a:lnTo>
                  <a:lnTo>
                    <a:pt x="192" y="67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11" name="Rectangle 25">
              <a:extLst>
                <a:ext uri="{FF2B5EF4-FFF2-40B4-BE49-F238E27FC236}">
                  <a16:creationId xmlns:a16="http://schemas.microsoft.com/office/drawing/2014/main" id="{C6A322D2-FB2E-3981-07AF-F22A0AAF1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256"/>
              <a:ext cx="48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2400"/>
                <a:t>In</a:t>
              </a:r>
            </a:p>
          </p:txBody>
        </p:sp>
        <p:sp>
          <p:nvSpPr>
            <p:cNvPr id="89112" name="Rectangle 26">
              <a:extLst>
                <a:ext uri="{FF2B5EF4-FFF2-40B4-BE49-F238E27FC236}">
                  <a16:creationId xmlns:a16="http://schemas.microsoft.com/office/drawing/2014/main" id="{63872E05-37E0-64DA-5BDB-BAD4A941A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2505"/>
              <a:ext cx="673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2400"/>
                <a:t>Load</a:t>
              </a: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95BD41AC-62B9-1A49-51AB-D35E211C0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sp>
        <p:nvSpPr>
          <p:cNvPr id="91139" name="矩形 25">
            <a:extLst>
              <a:ext uri="{FF2B5EF4-FFF2-40B4-BE49-F238E27FC236}">
                <a16:creationId xmlns:a16="http://schemas.microsoft.com/office/drawing/2014/main" id="{94E1AA54-4C8F-F0A0-1A4C-EB900B071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91140" name="Group 27">
            <a:extLst>
              <a:ext uri="{FF2B5EF4-FFF2-40B4-BE49-F238E27FC236}">
                <a16:creationId xmlns:a16="http://schemas.microsoft.com/office/drawing/2014/main" id="{16715514-9859-C721-79B3-54887FF969E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91172" name="Freeform 28">
              <a:extLst>
                <a:ext uri="{FF2B5EF4-FFF2-40B4-BE49-F238E27FC236}">
                  <a16:creationId xmlns:a16="http://schemas.microsoft.com/office/drawing/2014/main" id="{D9119AB3-5611-98C7-018A-37A3C467B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73" name="Freeform 29">
              <a:extLst>
                <a:ext uri="{FF2B5EF4-FFF2-40B4-BE49-F238E27FC236}">
                  <a16:creationId xmlns:a16="http://schemas.microsoft.com/office/drawing/2014/main" id="{5ABDECA9-DFF9-7737-3E28-BF18F05EF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74" name="Freeform 30">
              <a:extLst>
                <a:ext uri="{FF2B5EF4-FFF2-40B4-BE49-F238E27FC236}">
                  <a16:creationId xmlns:a16="http://schemas.microsoft.com/office/drawing/2014/main" id="{13B111C3-75E7-D797-23C5-FB4BFD91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75" name="Freeform 31">
              <a:extLst>
                <a:ext uri="{FF2B5EF4-FFF2-40B4-BE49-F238E27FC236}">
                  <a16:creationId xmlns:a16="http://schemas.microsoft.com/office/drawing/2014/main" id="{6683611B-0AAE-5225-B01E-000EED85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76" name="Freeform 32">
              <a:extLst>
                <a:ext uri="{FF2B5EF4-FFF2-40B4-BE49-F238E27FC236}">
                  <a16:creationId xmlns:a16="http://schemas.microsoft.com/office/drawing/2014/main" id="{637D263D-CC07-2364-DD52-CA7F00B7D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77" name="Freeform 33">
              <a:extLst>
                <a:ext uri="{FF2B5EF4-FFF2-40B4-BE49-F238E27FC236}">
                  <a16:creationId xmlns:a16="http://schemas.microsoft.com/office/drawing/2014/main" id="{AF1530D4-ED3C-729A-8B4B-6D4233035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78" name="Rectangle 34">
              <a:extLst>
                <a:ext uri="{FF2B5EF4-FFF2-40B4-BE49-F238E27FC236}">
                  <a16:creationId xmlns:a16="http://schemas.microsoft.com/office/drawing/2014/main" id="{1EAB5F33-8595-0325-CE9A-3B93F56DC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91179" name="Rectangle 35">
              <a:extLst>
                <a:ext uri="{FF2B5EF4-FFF2-40B4-BE49-F238E27FC236}">
                  <a16:creationId xmlns:a16="http://schemas.microsoft.com/office/drawing/2014/main" id="{18942D41-0DEC-66B7-3AD8-DB4B21B35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1180" name="Rectangle 36">
              <a:extLst>
                <a:ext uri="{FF2B5EF4-FFF2-40B4-BE49-F238E27FC236}">
                  <a16:creationId xmlns:a16="http://schemas.microsoft.com/office/drawing/2014/main" id="{27DC4D42-9B27-5588-B6B8-F2AD0D27D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1181" name="Rectangle 37">
              <a:extLst>
                <a:ext uri="{FF2B5EF4-FFF2-40B4-BE49-F238E27FC236}">
                  <a16:creationId xmlns:a16="http://schemas.microsoft.com/office/drawing/2014/main" id="{E7C7CF71-5ADB-15F5-D4AE-175E784E9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1182" name="Rectangle 38">
              <a:extLst>
                <a:ext uri="{FF2B5EF4-FFF2-40B4-BE49-F238E27FC236}">
                  <a16:creationId xmlns:a16="http://schemas.microsoft.com/office/drawing/2014/main" id="{45887A55-EB5B-5E35-9700-5E932EA57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1183" name="Rectangle 39">
              <a:extLst>
                <a:ext uri="{FF2B5EF4-FFF2-40B4-BE49-F238E27FC236}">
                  <a16:creationId xmlns:a16="http://schemas.microsoft.com/office/drawing/2014/main" id="{D0481AA8-902F-14B2-4330-72896253B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1184" name="Rectangle 40">
              <a:extLst>
                <a:ext uri="{FF2B5EF4-FFF2-40B4-BE49-F238E27FC236}">
                  <a16:creationId xmlns:a16="http://schemas.microsoft.com/office/drawing/2014/main" id="{B410B13E-C38E-EAF5-0DD1-B2B418247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91185" name="Rectangle 41">
              <a:extLst>
                <a:ext uri="{FF2B5EF4-FFF2-40B4-BE49-F238E27FC236}">
                  <a16:creationId xmlns:a16="http://schemas.microsoft.com/office/drawing/2014/main" id="{2332401D-09E7-E07D-FECD-CE5BD7EE7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1186" name="Rectangle 42">
              <a:extLst>
                <a:ext uri="{FF2B5EF4-FFF2-40B4-BE49-F238E27FC236}">
                  <a16:creationId xmlns:a16="http://schemas.microsoft.com/office/drawing/2014/main" id="{72EB2546-1D2A-B995-9BDC-D388EFFF8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1187" name="Rectangle 43">
              <a:extLst>
                <a:ext uri="{FF2B5EF4-FFF2-40B4-BE49-F238E27FC236}">
                  <a16:creationId xmlns:a16="http://schemas.microsoft.com/office/drawing/2014/main" id="{E39B5F5F-F71E-7FA6-F087-CBD4667E6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1188" name="Rectangle 44">
              <a:extLst>
                <a:ext uri="{FF2B5EF4-FFF2-40B4-BE49-F238E27FC236}">
                  <a16:creationId xmlns:a16="http://schemas.microsoft.com/office/drawing/2014/main" id="{CC151A9D-D72F-C716-03B2-9A2EBEF28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1189" name="Rectangle 45">
              <a:extLst>
                <a:ext uri="{FF2B5EF4-FFF2-40B4-BE49-F238E27FC236}">
                  <a16:creationId xmlns:a16="http://schemas.microsoft.com/office/drawing/2014/main" id="{A97263AF-1B73-2807-D226-19AB21178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1190" name="Rectangle 46">
              <a:extLst>
                <a:ext uri="{FF2B5EF4-FFF2-40B4-BE49-F238E27FC236}">
                  <a16:creationId xmlns:a16="http://schemas.microsoft.com/office/drawing/2014/main" id="{95055354-C53A-A7D8-57E0-17AB54D4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91191" name="Rectangle 47">
              <a:extLst>
                <a:ext uri="{FF2B5EF4-FFF2-40B4-BE49-F238E27FC236}">
                  <a16:creationId xmlns:a16="http://schemas.microsoft.com/office/drawing/2014/main" id="{FB833BCD-0683-FEE1-CE42-C834499D7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Load</a:t>
              </a:r>
            </a:p>
          </p:txBody>
        </p:sp>
        <p:sp>
          <p:nvSpPr>
            <p:cNvPr id="91192" name="Rectangle 48">
              <a:extLst>
                <a:ext uri="{FF2B5EF4-FFF2-40B4-BE49-F238E27FC236}">
                  <a16:creationId xmlns:a16="http://schemas.microsoft.com/office/drawing/2014/main" id="{6F59CBD3-C672-C4D9-3317-D3C554883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In</a:t>
              </a:r>
            </a:p>
          </p:txBody>
        </p:sp>
        <p:sp>
          <p:nvSpPr>
            <p:cNvPr id="91193" name="Rectangle 49">
              <a:extLst>
                <a:ext uri="{FF2B5EF4-FFF2-40B4-BE49-F238E27FC236}">
                  <a16:creationId xmlns:a16="http://schemas.microsoft.com/office/drawing/2014/main" id="{01647E8F-1C05-4D8A-DA5B-D7A1B8AF3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Out</a:t>
              </a:r>
              <a:endParaRPr lang="en-US" altLang="zh-CN" sz="1700"/>
            </a:p>
          </p:txBody>
        </p:sp>
        <p:sp>
          <p:nvSpPr>
            <p:cNvPr id="91194" name="Line 50">
              <a:extLst>
                <a:ext uri="{FF2B5EF4-FFF2-40B4-BE49-F238E27FC236}">
                  <a16:creationId xmlns:a16="http://schemas.microsoft.com/office/drawing/2014/main" id="{9B12F81F-9B5A-CD21-D094-7E20E3119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95" name="Line 51">
              <a:extLst>
                <a:ext uri="{FF2B5EF4-FFF2-40B4-BE49-F238E27FC236}">
                  <a16:creationId xmlns:a16="http://schemas.microsoft.com/office/drawing/2014/main" id="{78259DCE-917C-B83A-A496-24A3497B5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96" name="Line 52">
              <a:extLst>
                <a:ext uri="{FF2B5EF4-FFF2-40B4-BE49-F238E27FC236}">
                  <a16:creationId xmlns:a16="http://schemas.microsoft.com/office/drawing/2014/main" id="{63D38D53-9987-8610-0E0C-C6682A73F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97" name="Line 53">
              <a:extLst>
                <a:ext uri="{FF2B5EF4-FFF2-40B4-BE49-F238E27FC236}">
                  <a16:creationId xmlns:a16="http://schemas.microsoft.com/office/drawing/2014/main" id="{5F258E7E-8690-CA9B-0856-A143D2A5B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98" name="Line 54">
              <a:extLst>
                <a:ext uri="{FF2B5EF4-FFF2-40B4-BE49-F238E27FC236}">
                  <a16:creationId xmlns:a16="http://schemas.microsoft.com/office/drawing/2014/main" id="{A321B83F-FA20-ADC4-CF29-FCE9834DA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99" name="Line 55">
              <a:extLst>
                <a:ext uri="{FF2B5EF4-FFF2-40B4-BE49-F238E27FC236}">
                  <a16:creationId xmlns:a16="http://schemas.microsoft.com/office/drawing/2014/main" id="{53134EC5-53AC-A07F-54AA-EAC2C3886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1141" name="Text Box 62">
            <a:extLst>
              <a:ext uri="{FF2B5EF4-FFF2-40B4-BE49-F238E27FC236}">
                <a16:creationId xmlns:a16="http://schemas.microsoft.com/office/drawing/2014/main" id="{42DF6F06-7860-199A-8B71-53DBA06CB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24363"/>
            <a:ext cx="217488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grpSp>
        <p:nvGrpSpPr>
          <p:cNvPr id="91142" name="Group 57">
            <a:extLst>
              <a:ext uri="{FF2B5EF4-FFF2-40B4-BE49-F238E27FC236}">
                <a16:creationId xmlns:a16="http://schemas.microsoft.com/office/drawing/2014/main" id="{EEAF1F58-37C9-77DB-43F5-FFCFB59DCA87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91144" name="Group 4">
              <a:extLst>
                <a:ext uri="{FF2B5EF4-FFF2-40B4-BE49-F238E27FC236}">
                  <a16:creationId xmlns:a16="http://schemas.microsoft.com/office/drawing/2014/main" id="{5FD2E5F8-840C-B97E-0956-2FDF7E38E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91150" name="Rectangle 5">
                <a:extLst>
                  <a:ext uri="{FF2B5EF4-FFF2-40B4-BE49-F238E27FC236}">
                    <a16:creationId xmlns:a16="http://schemas.microsoft.com/office/drawing/2014/main" id="{A27DC756-3C2B-21B2-22BB-9FE700B19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000"/>
                  <a:t>Comb. Logic</a:t>
                </a:r>
              </a:p>
            </p:txBody>
          </p:sp>
          <p:sp>
            <p:nvSpPr>
              <p:cNvPr id="91151" name="Line 6">
                <a:extLst>
                  <a:ext uri="{FF2B5EF4-FFF2-40B4-BE49-F238E27FC236}">
                    <a16:creationId xmlns:a16="http://schemas.microsoft.com/office/drawing/2014/main" id="{063120D8-F32E-6255-989E-CE596A04B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52" name="Line 7">
                <a:extLst>
                  <a:ext uri="{FF2B5EF4-FFF2-40B4-BE49-F238E27FC236}">
                    <a16:creationId xmlns:a16="http://schemas.microsoft.com/office/drawing/2014/main" id="{B914BBED-28B2-81E7-9875-7579FBCA5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1153" name="Group 8">
                <a:extLst>
                  <a:ext uri="{FF2B5EF4-FFF2-40B4-BE49-F238E27FC236}">
                    <a16:creationId xmlns:a16="http://schemas.microsoft.com/office/drawing/2014/main" id="{846D42D1-1B58-0CF6-A47B-7723FA48F4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91170" name="Freeform 9">
                  <a:extLst>
                    <a:ext uri="{FF2B5EF4-FFF2-40B4-BE49-F238E27FC236}">
                      <a16:creationId xmlns:a16="http://schemas.microsoft.com/office/drawing/2014/main" id="{DF6A4422-3621-A1CD-5D44-153C33DBE1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71" name="Text Box 10">
                  <a:extLst>
                    <a:ext uri="{FF2B5EF4-FFF2-40B4-BE49-F238E27FC236}">
                      <a16:creationId xmlns:a16="http://schemas.microsoft.com/office/drawing/2014/main" id="{91561EAA-206D-268F-01CD-D63EA7330F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91154" name="Line 11">
                <a:extLst>
                  <a:ext uri="{FF2B5EF4-FFF2-40B4-BE49-F238E27FC236}">
                    <a16:creationId xmlns:a16="http://schemas.microsoft.com/office/drawing/2014/main" id="{031AF8F5-D9D0-77AA-1889-EB701518A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55" name="Line 12">
                <a:extLst>
                  <a:ext uri="{FF2B5EF4-FFF2-40B4-BE49-F238E27FC236}">
                    <a16:creationId xmlns:a16="http://schemas.microsoft.com/office/drawing/2014/main" id="{38999D37-474F-2E8B-FCB7-541B341A1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614C19C3-47BA-C57A-0251-217566E27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9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1157" name="Line 14">
                <a:extLst>
                  <a:ext uri="{FF2B5EF4-FFF2-40B4-BE49-F238E27FC236}">
                    <a16:creationId xmlns:a16="http://schemas.microsoft.com/office/drawing/2014/main" id="{30B071C0-D14D-F7ED-5CD1-AFB6A3318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58" name="Rectangle 15">
                <a:extLst>
                  <a:ext uri="{FF2B5EF4-FFF2-40B4-BE49-F238E27FC236}">
                    <a16:creationId xmlns:a16="http://schemas.microsoft.com/office/drawing/2014/main" id="{17AF9628-8ACE-0975-3375-E5346BDF4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46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/>
                  <a:t>Out</a:t>
                </a:r>
              </a:p>
            </p:txBody>
          </p:sp>
          <p:sp>
            <p:nvSpPr>
              <p:cNvPr id="91159" name="Freeform 16">
                <a:extLst>
                  <a:ext uri="{FF2B5EF4-FFF2-40B4-BE49-F238E27FC236}">
                    <a16:creationId xmlns:a16="http://schemas.microsoft.com/office/drawing/2014/main" id="{C28CFCC6-4704-09AE-5542-CAC2DC69A8E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60" name="AutoShape 17">
                <a:extLst>
                  <a:ext uri="{FF2B5EF4-FFF2-40B4-BE49-F238E27FC236}">
                    <a16:creationId xmlns:a16="http://schemas.microsoft.com/office/drawing/2014/main" id="{0BC63E28-6B10-4B5E-DF55-F54C66709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91161" name="Freeform 18">
                <a:extLst>
                  <a:ext uri="{FF2B5EF4-FFF2-40B4-BE49-F238E27FC236}">
                    <a16:creationId xmlns:a16="http://schemas.microsoft.com/office/drawing/2014/main" id="{F1C9A681-E421-023F-E17A-51C77042C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5766392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1162" name="Rectangle 19">
                <a:extLst>
                  <a:ext uri="{FF2B5EF4-FFF2-40B4-BE49-F238E27FC236}">
                    <a16:creationId xmlns:a16="http://schemas.microsoft.com/office/drawing/2014/main" id="{A09872F4-F812-189D-A92C-497CB3281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91163" name="Rectangle 20">
                <a:extLst>
                  <a:ext uri="{FF2B5EF4-FFF2-40B4-BE49-F238E27FC236}">
                    <a16:creationId xmlns:a16="http://schemas.microsoft.com/office/drawing/2014/main" id="{AACCD26A-192D-9EC4-502C-A51CF5D21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91164" name="Rectangle 21">
                <a:extLst>
                  <a:ext uri="{FF2B5EF4-FFF2-40B4-BE49-F238E27FC236}">
                    <a16:creationId xmlns:a16="http://schemas.microsoft.com/office/drawing/2014/main" id="{73C8B1F6-DE44-B595-DE8C-2F092D115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91165" name="Line 22">
                <a:extLst>
                  <a:ext uri="{FF2B5EF4-FFF2-40B4-BE49-F238E27FC236}">
                    <a16:creationId xmlns:a16="http://schemas.microsoft.com/office/drawing/2014/main" id="{4926A070-DF2C-9E74-F571-F9FC24C7F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1166" name="Text Box 23">
                <a:extLst>
                  <a:ext uri="{FF2B5EF4-FFF2-40B4-BE49-F238E27FC236}">
                    <a16:creationId xmlns:a16="http://schemas.microsoft.com/office/drawing/2014/main" id="{E27AA2DE-5D74-926F-9491-F75BA69A41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91167" name="Freeform 24">
                <a:extLst>
                  <a:ext uri="{FF2B5EF4-FFF2-40B4-BE49-F238E27FC236}">
                    <a16:creationId xmlns:a16="http://schemas.microsoft.com/office/drawing/2014/main" id="{8762D22D-CD97-153A-5FF5-C3584C829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11315 w 1680"/>
                  <a:gd name="T1" fmla="*/ 1 h 1104"/>
                  <a:gd name="T2" fmla="*/ 12777 w 1680"/>
                  <a:gd name="T3" fmla="*/ 1 h 1104"/>
                  <a:gd name="T4" fmla="*/ 12777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1463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1168" name="Rectangle 25">
                <a:extLst>
                  <a:ext uri="{FF2B5EF4-FFF2-40B4-BE49-F238E27FC236}">
                    <a16:creationId xmlns:a16="http://schemas.microsoft.com/office/drawing/2014/main" id="{EE56AEA8-1327-D839-5D1D-3C7046A64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6"/>
                <a:ext cx="48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/>
                  <a:t>In</a:t>
                </a:r>
              </a:p>
            </p:txBody>
          </p:sp>
          <p:sp>
            <p:nvSpPr>
              <p:cNvPr id="91169" name="Rectangle 26">
                <a:extLst>
                  <a:ext uri="{FF2B5EF4-FFF2-40B4-BE49-F238E27FC236}">
                    <a16:creationId xmlns:a16="http://schemas.microsoft.com/office/drawing/2014/main" id="{7DF586F4-6F62-8DFE-AB35-79C83284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/>
                  <a:t>Load</a:t>
                </a:r>
              </a:p>
            </p:txBody>
          </p:sp>
        </p:grpSp>
        <p:sp>
          <p:nvSpPr>
            <p:cNvPr id="91145" name="Text Box 60">
              <a:extLst>
                <a:ext uri="{FF2B5EF4-FFF2-40B4-BE49-F238E27FC236}">
                  <a16:creationId xmlns:a16="http://schemas.microsoft.com/office/drawing/2014/main" id="{E01EBDE2-E702-D36E-F531-A563F9F9B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2527783"/>
              <a:ext cx="2221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/>
                <a:t>?</a:t>
              </a:r>
            </a:p>
          </p:txBody>
        </p: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4B25893D-EFA6-2E1F-2999-AA377598B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A81DB9DC-F86E-0B40-9319-5AFB1CAD3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822" y="2895600"/>
              <a:ext cx="455588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1148" name="Text Box 60">
              <a:extLst>
                <a:ext uri="{FF2B5EF4-FFF2-40B4-BE49-F238E27FC236}">
                  <a16:creationId xmlns:a16="http://schemas.microsoft.com/office/drawing/2014/main" id="{86E799DE-F24F-C2C1-1DED-714C47CAE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9423" y="2895600"/>
              <a:ext cx="2221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/>
                <a:t>?</a:t>
              </a:r>
            </a:p>
          </p:txBody>
        </p:sp>
        <p:sp>
          <p:nvSpPr>
            <p:cNvPr id="64" name="Text Box 60">
              <a:extLst>
                <a:ext uri="{FF2B5EF4-FFF2-40B4-BE49-F238E27FC236}">
                  <a16:creationId xmlns:a16="http://schemas.microsoft.com/office/drawing/2014/main" id="{F322E294-FAB8-2608-C85D-98EF992B8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196839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17999EE4-545C-3E8E-EAA9-D3AF64F8D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0852BF3-8AAA-72B5-C3AC-69C466602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sp>
        <p:nvSpPr>
          <p:cNvPr id="93187" name="矩形 25">
            <a:extLst>
              <a:ext uri="{FF2B5EF4-FFF2-40B4-BE49-F238E27FC236}">
                <a16:creationId xmlns:a16="http://schemas.microsoft.com/office/drawing/2014/main" id="{882C9ABA-D636-0CF8-7DE6-5764CEDE6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93188" name="Group 27">
            <a:extLst>
              <a:ext uri="{FF2B5EF4-FFF2-40B4-BE49-F238E27FC236}">
                <a16:creationId xmlns:a16="http://schemas.microsoft.com/office/drawing/2014/main" id="{2AAB28F8-C625-3C00-E8AF-D3E085571AB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93221" name="Freeform 28">
              <a:extLst>
                <a:ext uri="{FF2B5EF4-FFF2-40B4-BE49-F238E27FC236}">
                  <a16:creationId xmlns:a16="http://schemas.microsoft.com/office/drawing/2014/main" id="{2E1D5712-C71D-4EA1-9040-8C1C1D423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22" name="Freeform 29">
              <a:extLst>
                <a:ext uri="{FF2B5EF4-FFF2-40B4-BE49-F238E27FC236}">
                  <a16:creationId xmlns:a16="http://schemas.microsoft.com/office/drawing/2014/main" id="{0706B2C2-602C-7C05-AE2F-F4DC8F4B0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23" name="Freeform 30">
              <a:extLst>
                <a:ext uri="{FF2B5EF4-FFF2-40B4-BE49-F238E27FC236}">
                  <a16:creationId xmlns:a16="http://schemas.microsoft.com/office/drawing/2014/main" id="{723FB314-42E6-6F44-815A-6FBAA83F3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24" name="Freeform 31">
              <a:extLst>
                <a:ext uri="{FF2B5EF4-FFF2-40B4-BE49-F238E27FC236}">
                  <a16:creationId xmlns:a16="http://schemas.microsoft.com/office/drawing/2014/main" id="{940625B1-2775-A549-0772-2D55A9210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25" name="Freeform 32">
              <a:extLst>
                <a:ext uri="{FF2B5EF4-FFF2-40B4-BE49-F238E27FC236}">
                  <a16:creationId xmlns:a16="http://schemas.microsoft.com/office/drawing/2014/main" id="{9297D966-A33F-22D5-526C-0423A0771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26" name="Freeform 33">
              <a:extLst>
                <a:ext uri="{FF2B5EF4-FFF2-40B4-BE49-F238E27FC236}">
                  <a16:creationId xmlns:a16="http://schemas.microsoft.com/office/drawing/2014/main" id="{6939CA52-98C1-00E0-49B8-3537F9206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27" name="Rectangle 34">
              <a:extLst>
                <a:ext uri="{FF2B5EF4-FFF2-40B4-BE49-F238E27FC236}">
                  <a16:creationId xmlns:a16="http://schemas.microsoft.com/office/drawing/2014/main" id="{E22AFBD5-E5B0-D5A9-1483-01A0DB026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93228" name="Rectangle 35">
              <a:extLst>
                <a:ext uri="{FF2B5EF4-FFF2-40B4-BE49-F238E27FC236}">
                  <a16:creationId xmlns:a16="http://schemas.microsoft.com/office/drawing/2014/main" id="{0C7C20EA-C829-41B0-D21C-AB05DE927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3229" name="Rectangle 36">
              <a:extLst>
                <a:ext uri="{FF2B5EF4-FFF2-40B4-BE49-F238E27FC236}">
                  <a16:creationId xmlns:a16="http://schemas.microsoft.com/office/drawing/2014/main" id="{46BA403C-6E71-A3A4-05A6-4DD265DA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3230" name="Rectangle 37">
              <a:extLst>
                <a:ext uri="{FF2B5EF4-FFF2-40B4-BE49-F238E27FC236}">
                  <a16:creationId xmlns:a16="http://schemas.microsoft.com/office/drawing/2014/main" id="{BA1B62E8-2CC0-E99F-3BAD-C95A455F6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3231" name="Rectangle 38">
              <a:extLst>
                <a:ext uri="{FF2B5EF4-FFF2-40B4-BE49-F238E27FC236}">
                  <a16:creationId xmlns:a16="http://schemas.microsoft.com/office/drawing/2014/main" id="{C7C70570-BBA3-5063-630E-22EBDC4CC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3232" name="Rectangle 39">
              <a:extLst>
                <a:ext uri="{FF2B5EF4-FFF2-40B4-BE49-F238E27FC236}">
                  <a16:creationId xmlns:a16="http://schemas.microsoft.com/office/drawing/2014/main" id="{3BD3E0F7-F0BD-C501-296D-CAB3D6D00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3233" name="Rectangle 40">
              <a:extLst>
                <a:ext uri="{FF2B5EF4-FFF2-40B4-BE49-F238E27FC236}">
                  <a16:creationId xmlns:a16="http://schemas.microsoft.com/office/drawing/2014/main" id="{FE9FC84B-507D-0B23-AD36-89EF01723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93234" name="Rectangle 41">
              <a:extLst>
                <a:ext uri="{FF2B5EF4-FFF2-40B4-BE49-F238E27FC236}">
                  <a16:creationId xmlns:a16="http://schemas.microsoft.com/office/drawing/2014/main" id="{BF75CE8F-6393-5C06-2511-8C37D01DD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3235" name="Rectangle 42">
              <a:extLst>
                <a:ext uri="{FF2B5EF4-FFF2-40B4-BE49-F238E27FC236}">
                  <a16:creationId xmlns:a16="http://schemas.microsoft.com/office/drawing/2014/main" id="{38DDE038-D6B6-6917-D754-B947E75AD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3236" name="Rectangle 43">
              <a:extLst>
                <a:ext uri="{FF2B5EF4-FFF2-40B4-BE49-F238E27FC236}">
                  <a16:creationId xmlns:a16="http://schemas.microsoft.com/office/drawing/2014/main" id="{A9B64B24-485E-84A3-8515-5B1899309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3237" name="Rectangle 44">
              <a:extLst>
                <a:ext uri="{FF2B5EF4-FFF2-40B4-BE49-F238E27FC236}">
                  <a16:creationId xmlns:a16="http://schemas.microsoft.com/office/drawing/2014/main" id="{8509D795-E7AC-9AF1-DF9B-9E0706AAD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3238" name="Rectangle 45">
              <a:extLst>
                <a:ext uri="{FF2B5EF4-FFF2-40B4-BE49-F238E27FC236}">
                  <a16:creationId xmlns:a16="http://schemas.microsoft.com/office/drawing/2014/main" id="{80A29086-5E4F-8293-649D-2764D119E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3239" name="Rectangle 46">
              <a:extLst>
                <a:ext uri="{FF2B5EF4-FFF2-40B4-BE49-F238E27FC236}">
                  <a16:creationId xmlns:a16="http://schemas.microsoft.com/office/drawing/2014/main" id="{6AA2E878-7C4E-FE16-6A71-ED667C0F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93240" name="Rectangle 47">
              <a:extLst>
                <a:ext uri="{FF2B5EF4-FFF2-40B4-BE49-F238E27FC236}">
                  <a16:creationId xmlns:a16="http://schemas.microsoft.com/office/drawing/2014/main" id="{97C1B7ED-AF8C-6C34-EB56-9615297AA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Load</a:t>
              </a:r>
            </a:p>
          </p:txBody>
        </p:sp>
        <p:sp>
          <p:nvSpPr>
            <p:cNvPr id="93241" name="Rectangle 48">
              <a:extLst>
                <a:ext uri="{FF2B5EF4-FFF2-40B4-BE49-F238E27FC236}">
                  <a16:creationId xmlns:a16="http://schemas.microsoft.com/office/drawing/2014/main" id="{2C8662E2-770E-C334-4735-31DADDD10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In</a:t>
              </a:r>
            </a:p>
          </p:txBody>
        </p:sp>
        <p:sp>
          <p:nvSpPr>
            <p:cNvPr id="93242" name="Rectangle 49">
              <a:extLst>
                <a:ext uri="{FF2B5EF4-FFF2-40B4-BE49-F238E27FC236}">
                  <a16:creationId xmlns:a16="http://schemas.microsoft.com/office/drawing/2014/main" id="{089E7B9F-A588-AD37-62ED-344F0F4D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Out</a:t>
              </a:r>
              <a:endParaRPr lang="en-US" altLang="zh-CN" sz="1700"/>
            </a:p>
          </p:txBody>
        </p:sp>
        <p:sp>
          <p:nvSpPr>
            <p:cNvPr id="93243" name="Line 50">
              <a:extLst>
                <a:ext uri="{FF2B5EF4-FFF2-40B4-BE49-F238E27FC236}">
                  <a16:creationId xmlns:a16="http://schemas.microsoft.com/office/drawing/2014/main" id="{582AB18C-487C-D408-DA99-6EFABCB45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4" name="Line 51">
              <a:extLst>
                <a:ext uri="{FF2B5EF4-FFF2-40B4-BE49-F238E27FC236}">
                  <a16:creationId xmlns:a16="http://schemas.microsoft.com/office/drawing/2014/main" id="{4B8E42F7-8F1F-CFD1-AC92-361570E5E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5" name="Line 52">
              <a:extLst>
                <a:ext uri="{FF2B5EF4-FFF2-40B4-BE49-F238E27FC236}">
                  <a16:creationId xmlns:a16="http://schemas.microsoft.com/office/drawing/2014/main" id="{F6D4E1E4-93E3-2792-347B-D8EE886F2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6" name="Line 53">
              <a:extLst>
                <a:ext uri="{FF2B5EF4-FFF2-40B4-BE49-F238E27FC236}">
                  <a16:creationId xmlns:a16="http://schemas.microsoft.com/office/drawing/2014/main" id="{897E79BF-1419-718C-5ABC-ABB6D09D1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7" name="Line 54">
              <a:extLst>
                <a:ext uri="{FF2B5EF4-FFF2-40B4-BE49-F238E27FC236}">
                  <a16:creationId xmlns:a16="http://schemas.microsoft.com/office/drawing/2014/main" id="{7B3090AD-1D53-21A7-4F02-0D7193FC5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8" name="Line 55">
              <a:extLst>
                <a:ext uri="{FF2B5EF4-FFF2-40B4-BE49-F238E27FC236}">
                  <a16:creationId xmlns:a16="http://schemas.microsoft.com/office/drawing/2014/main" id="{55C78A8C-2B88-98C0-3515-5192172F3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3189" name="Text Box 62">
            <a:extLst>
              <a:ext uri="{FF2B5EF4-FFF2-40B4-BE49-F238E27FC236}">
                <a16:creationId xmlns:a16="http://schemas.microsoft.com/office/drawing/2014/main" id="{876FB675-2724-5D25-A83F-89283428B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grpSp>
        <p:nvGrpSpPr>
          <p:cNvPr id="93190" name="Group 57">
            <a:extLst>
              <a:ext uri="{FF2B5EF4-FFF2-40B4-BE49-F238E27FC236}">
                <a16:creationId xmlns:a16="http://schemas.microsoft.com/office/drawing/2014/main" id="{1F8B2761-5506-B26B-5FC7-A034F86B9B9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93195" name="Group 4">
              <a:extLst>
                <a:ext uri="{FF2B5EF4-FFF2-40B4-BE49-F238E27FC236}">
                  <a16:creationId xmlns:a16="http://schemas.microsoft.com/office/drawing/2014/main" id="{A8AF4E02-894A-853B-2737-E68786C68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93199" name="Rectangle 5">
                <a:extLst>
                  <a:ext uri="{FF2B5EF4-FFF2-40B4-BE49-F238E27FC236}">
                    <a16:creationId xmlns:a16="http://schemas.microsoft.com/office/drawing/2014/main" id="{CEA5EF82-46B0-F863-6AF1-157DF2492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000"/>
                  <a:t>Comb. Logic</a:t>
                </a:r>
              </a:p>
            </p:txBody>
          </p:sp>
          <p:sp>
            <p:nvSpPr>
              <p:cNvPr id="93200" name="Line 6">
                <a:extLst>
                  <a:ext uri="{FF2B5EF4-FFF2-40B4-BE49-F238E27FC236}">
                    <a16:creationId xmlns:a16="http://schemas.microsoft.com/office/drawing/2014/main" id="{6FCBA9BB-0F4B-6D05-4301-54D6ADD99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1" name="Line 7">
                <a:extLst>
                  <a:ext uri="{FF2B5EF4-FFF2-40B4-BE49-F238E27FC236}">
                    <a16:creationId xmlns:a16="http://schemas.microsoft.com/office/drawing/2014/main" id="{9B84FB3E-DC73-063B-D4D0-3AE92480C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3202" name="Group 8">
                <a:extLst>
                  <a:ext uri="{FF2B5EF4-FFF2-40B4-BE49-F238E27FC236}">
                    <a16:creationId xmlns:a16="http://schemas.microsoft.com/office/drawing/2014/main" id="{A2093493-7D06-28E6-6F67-0931420882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93219" name="Freeform 9">
                  <a:extLst>
                    <a:ext uri="{FF2B5EF4-FFF2-40B4-BE49-F238E27FC236}">
                      <a16:creationId xmlns:a16="http://schemas.microsoft.com/office/drawing/2014/main" id="{C0429F25-5CF4-6618-E401-5CDE3964E5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20" name="Text Box 10">
                  <a:extLst>
                    <a:ext uri="{FF2B5EF4-FFF2-40B4-BE49-F238E27FC236}">
                      <a16:creationId xmlns:a16="http://schemas.microsoft.com/office/drawing/2014/main" id="{E30861F6-F5B5-4B89-8512-7092AD27D9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93203" name="Line 11">
                <a:extLst>
                  <a:ext uri="{FF2B5EF4-FFF2-40B4-BE49-F238E27FC236}">
                    <a16:creationId xmlns:a16="http://schemas.microsoft.com/office/drawing/2014/main" id="{5288043F-3D92-AC3B-B9DF-9074AE11C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4" name="Line 12">
                <a:extLst>
                  <a:ext uri="{FF2B5EF4-FFF2-40B4-BE49-F238E27FC236}">
                    <a16:creationId xmlns:a16="http://schemas.microsoft.com/office/drawing/2014/main" id="{C8DB99D2-4184-B391-6818-1550F2645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6AB17C49-4351-5420-A0A0-CAA1D6DFE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9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3206" name="Line 14">
                <a:extLst>
                  <a:ext uri="{FF2B5EF4-FFF2-40B4-BE49-F238E27FC236}">
                    <a16:creationId xmlns:a16="http://schemas.microsoft.com/office/drawing/2014/main" id="{40E81F01-D481-3449-F33A-7296AE7DC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7" name="Rectangle 15">
                <a:extLst>
                  <a:ext uri="{FF2B5EF4-FFF2-40B4-BE49-F238E27FC236}">
                    <a16:creationId xmlns:a16="http://schemas.microsoft.com/office/drawing/2014/main" id="{C7D0EC37-9176-DA8E-0B4F-496DBF3C8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46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/>
                  <a:t>Out</a:t>
                </a:r>
              </a:p>
            </p:txBody>
          </p:sp>
          <p:sp>
            <p:nvSpPr>
              <p:cNvPr id="93208" name="Freeform 16">
                <a:extLst>
                  <a:ext uri="{FF2B5EF4-FFF2-40B4-BE49-F238E27FC236}">
                    <a16:creationId xmlns:a16="http://schemas.microsoft.com/office/drawing/2014/main" id="{0FE5358F-1ACB-B48F-DA8A-CA9BCE48840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9" name="AutoShape 17">
                <a:extLst>
                  <a:ext uri="{FF2B5EF4-FFF2-40B4-BE49-F238E27FC236}">
                    <a16:creationId xmlns:a16="http://schemas.microsoft.com/office/drawing/2014/main" id="{AFACC363-1E3C-7BB7-71DB-F42A5954F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93210" name="Freeform 18">
                <a:extLst>
                  <a:ext uri="{FF2B5EF4-FFF2-40B4-BE49-F238E27FC236}">
                    <a16:creationId xmlns:a16="http://schemas.microsoft.com/office/drawing/2014/main" id="{FD0E1A62-EC43-B943-2ABF-47C889D06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5766392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11" name="Rectangle 19">
                <a:extLst>
                  <a:ext uri="{FF2B5EF4-FFF2-40B4-BE49-F238E27FC236}">
                    <a16:creationId xmlns:a16="http://schemas.microsoft.com/office/drawing/2014/main" id="{76FC6050-AD0D-2389-F845-6C8496ABA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93212" name="Rectangle 20">
                <a:extLst>
                  <a:ext uri="{FF2B5EF4-FFF2-40B4-BE49-F238E27FC236}">
                    <a16:creationId xmlns:a16="http://schemas.microsoft.com/office/drawing/2014/main" id="{D3DC13A6-FB11-1224-70EE-C67FEFA79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93213" name="Rectangle 21">
                <a:extLst>
                  <a:ext uri="{FF2B5EF4-FFF2-40B4-BE49-F238E27FC236}">
                    <a16:creationId xmlns:a16="http://schemas.microsoft.com/office/drawing/2014/main" id="{F9F0ECEF-5E4D-D8F7-6361-7F8A83460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93214" name="Line 22">
                <a:extLst>
                  <a:ext uri="{FF2B5EF4-FFF2-40B4-BE49-F238E27FC236}">
                    <a16:creationId xmlns:a16="http://schemas.microsoft.com/office/drawing/2014/main" id="{2A7E246C-FF93-4096-1190-D92DFA85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15" name="Text Box 23">
                <a:extLst>
                  <a:ext uri="{FF2B5EF4-FFF2-40B4-BE49-F238E27FC236}">
                    <a16:creationId xmlns:a16="http://schemas.microsoft.com/office/drawing/2014/main" id="{07E3359A-8FE9-8BD8-905F-304AA373FE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93216" name="Freeform 24">
                <a:extLst>
                  <a:ext uri="{FF2B5EF4-FFF2-40B4-BE49-F238E27FC236}">
                    <a16:creationId xmlns:a16="http://schemas.microsoft.com/office/drawing/2014/main" id="{B32BAB0C-2F33-A7C7-9BD5-FF5ADA7B5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11315 w 1680"/>
                  <a:gd name="T1" fmla="*/ 1 h 1104"/>
                  <a:gd name="T2" fmla="*/ 12777 w 1680"/>
                  <a:gd name="T3" fmla="*/ 1 h 1104"/>
                  <a:gd name="T4" fmla="*/ 12777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1463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17" name="Rectangle 25">
                <a:extLst>
                  <a:ext uri="{FF2B5EF4-FFF2-40B4-BE49-F238E27FC236}">
                    <a16:creationId xmlns:a16="http://schemas.microsoft.com/office/drawing/2014/main" id="{D5E6DF4E-50F2-E10C-A03C-A1A4F91E6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6"/>
                <a:ext cx="48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/>
                  <a:t>In</a:t>
                </a:r>
              </a:p>
            </p:txBody>
          </p:sp>
          <p:sp>
            <p:nvSpPr>
              <p:cNvPr id="93218" name="Rectangle 26">
                <a:extLst>
                  <a:ext uri="{FF2B5EF4-FFF2-40B4-BE49-F238E27FC236}">
                    <a16:creationId xmlns:a16="http://schemas.microsoft.com/office/drawing/2014/main" id="{A101B3ED-E9E7-36E7-43CD-D4ACF308C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/>
                  <a:t>Load</a:t>
                </a:r>
              </a:p>
            </p:txBody>
          </p:sp>
        </p:grp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3C2FB3B3-16A3-1A99-7B28-7D0095849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965FF9E4-66F4-9FC2-59C8-0F3C0409C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430" y="2895600"/>
              <a:ext cx="827043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1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+X</a:t>
              </a:r>
              <a:r>
                <a:rPr lang="en-US" altLang="zh-CN" sz="18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17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60">
              <a:extLst>
                <a:ext uri="{FF2B5EF4-FFF2-40B4-BE49-F238E27FC236}">
                  <a16:creationId xmlns:a16="http://schemas.microsoft.com/office/drawing/2014/main" id="{42050ED3-F3EB-7713-0D1F-3D2B7E3A2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20BFB19C-A435-DDB1-C112-99FECAA45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481D3858-325B-BF35-235C-624492C8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61F0999D-5153-D4C1-CF99-717D29B0E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146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8DB9BE-FCB1-85BA-F392-456013AD8652}"/>
              </a:ext>
            </a:extLst>
          </p:cNvPr>
          <p:cNvSpPr/>
          <p:nvPr/>
        </p:nvSpPr>
        <p:spPr>
          <a:xfrm>
            <a:off x="4800600" y="2895600"/>
            <a:ext cx="446088" cy="369888"/>
          </a:xfrm>
          <a:prstGeom prst="rect">
            <a:avLst/>
          </a:prstGeom>
        </p:spPr>
        <p:txBody>
          <a:bodyPr wrap="none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E41385BD-0151-3A8A-AC7C-67C31E9DC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sp>
        <p:nvSpPr>
          <p:cNvPr id="95235" name="矩形 25">
            <a:extLst>
              <a:ext uri="{FF2B5EF4-FFF2-40B4-BE49-F238E27FC236}">
                <a16:creationId xmlns:a16="http://schemas.microsoft.com/office/drawing/2014/main" id="{A5D10D3A-3187-07AF-6BFF-6588FBC34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95236" name="Group 27">
            <a:extLst>
              <a:ext uri="{FF2B5EF4-FFF2-40B4-BE49-F238E27FC236}">
                <a16:creationId xmlns:a16="http://schemas.microsoft.com/office/drawing/2014/main" id="{96CDADAD-D099-816F-4139-819C2915CDA7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95270" name="Freeform 28">
              <a:extLst>
                <a:ext uri="{FF2B5EF4-FFF2-40B4-BE49-F238E27FC236}">
                  <a16:creationId xmlns:a16="http://schemas.microsoft.com/office/drawing/2014/main" id="{6252694D-2B05-9A5D-0F24-898A6F626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71" name="Freeform 29">
              <a:extLst>
                <a:ext uri="{FF2B5EF4-FFF2-40B4-BE49-F238E27FC236}">
                  <a16:creationId xmlns:a16="http://schemas.microsoft.com/office/drawing/2014/main" id="{17EACBCE-D5E2-B35D-D314-55793A712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72" name="Freeform 30">
              <a:extLst>
                <a:ext uri="{FF2B5EF4-FFF2-40B4-BE49-F238E27FC236}">
                  <a16:creationId xmlns:a16="http://schemas.microsoft.com/office/drawing/2014/main" id="{16506DB2-4582-E396-601C-C5EBC6C0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73" name="Freeform 31">
              <a:extLst>
                <a:ext uri="{FF2B5EF4-FFF2-40B4-BE49-F238E27FC236}">
                  <a16:creationId xmlns:a16="http://schemas.microsoft.com/office/drawing/2014/main" id="{7F3147BA-91DE-FD16-9FD9-4F7C579FB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74" name="Freeform 32">
              <a:extLst>
                <a:ext uri="{FF2B5EF4-FFF2-40B4-BE49-F238E27FC236}">
                  <a16:creationId xmlns:a16="http://schemas.microsoft.com/office/drawing/2014/main" id="{FF83F000-3683-F009-F185-BA01FD05E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75" name="Freeform 33">
              <a:extLst>
                <a:ext uri="{FF2B5EF4-FFF2-40B4-BE49-F238E27FC236}">
                  <a16:creationId xmlns:a16="http://schemas.microsoft.com/office/drawing/2014/main" id="{04336E1E-9FC7-5D3C-6CCE-03FD62AB1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76" name="Rectangle 34">
              <a:extLst>
                <a:ext uri="{FF2B5EF4-FFF2-40B4-BE49-F238E27FC236}">
                  <a16:creationId xmlns:a16="http://schemas.microsoft.com/office/drawing/2014/main" id="{5067CEF5-5B7A-CCDD-03FE-42C62C26B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95277" name="Rectangle 35">
              <a:extLst>
                <a:ext uri="{FF2B5EF4-FFF2-40B4-BE49-F238E27FC236}">
                  <a16:creationId xmlns:a16="http://schemas.microsoft.com/office/drawing/2014/main" id="{7B9BA23F-7515-4F4A-7C58-6C962EF5A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5278" name="Rectangle 36">
              <a:extLst>
                <a:ext uri="{FF2B5EF4-FFF2-40B4-BE49-F238E27FC236}">
                  <a16:creationId xmlns:a16="http://schemas.microsoft.com/office/drawing/2014/main" id="{826D8ED8-982D-151E-76C1-4B3411A12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5279" name="Rectangle 37">
              <a:extLst>
                <a:ext uri="{FF2B5EF4-FFF2-40B4-BE49-F238E27FC236}">
                  <a16:creationId xmlns:a16="http://schemas.microsoft.com/office/drawing/2014/main" id="{872597CF-C256-7973-403E-43B1D3A3A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5280" name="Rectangle 38">
              <a:extLst>
                <a:ext uri="{FF2B5EF4-FFF2-40B4-BE49-F238E27FC236}">
                  <a16:creationId xmlns:a16="http://schemas.microsoft.com/office/drawing/2014/main" id="{CA835783-5AF2-8BB3-D663-4D15F1B83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5281" name="Rectangle 39">
              <a:extLst>
                <a:ext uri="{FF2B5EF4-FFF2-40B4-BE49-F238E27FC236}">
                  <a16:creationId xmlns:a16="http://schemas.microsoft.com/office/drawing/2014/main" id="{B7023D40-6341-9C05-8F23-5F8D459FB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5282" name="Rectangle 40">
              <a:extLst>
                <a:ext uri="{FF2B5EF4-FFF2-40B4-BE49-F238E27FC236}">
                  <a16:creationId xmlns:a16="http://schemas.microsoft.com/office/drawing/2014/main" id="{E27806F6-5653-A6CB-F389-BBC29E1C5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95283" name="Rectangle 41">
              <a:extLst>
                <a:ext uri="{FF2B5EF4-FFF2-40B4-BE49-F238E27FC236}">
                  <a16:creationId xmlns:a16="http://schemas.microsoft.com/office/drawing/2014/main" id="{230B084F-42EF-7C7A-A192-796150395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5284" name="Rectangle 42">
              <a:extLst>
                <a:ext uri="{FF2B5EF4-FFF2-40B4-BE49-F238E27FC236}">
                  <a16:creationId xmlns:a16="http://schemas.microsoft.com/office/drawing/2014/main" id="{FBAF5EF1-A041-FA55-651D-93B0D8C7C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5285" name="Rectangle 43">
              <a:extLst>
                <a:ext uri="{FF2B5EF4-FFF2-40B4-BE49-F238E27FC236}">
                  <a16:creationId xmlns:a16="http://schemas.microsoft.com/office/drawing/2014/main" id="{6DA256F9-9505-202D-8836-7B2DC846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5286" name="Rectangle 44">
              <a:extLst>
                <a:ext uri="{FF2B5EF4-FFF2-40B4-BE49-F238E27FC236}">
                  <a16:creationId xmlns:a16="http://schemas.microsoft.com/office/drawing/2014/main" id="{3FC7F605-0860-1731-8233-197EDA236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5287" name="Rectangle 45">
              <a:extLst>
                <a:ext uri="{FF2B5EF4-FFF2-40B4-BE49-F238E27FC236}">
                  <a16:creationId xmlns:a16="http://schemas.microsoft.com/office/drawing/2014/main" id="{A997635C-27B0-6BFA-6765-A16680555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5288" name="Rectangle 46">
              <a:extLst>
                <a:ext uri="{FF2B5EF4-FFF2-40B4-BE49-F238E27FC236}">
                  <a16:creationId xmlns:a16="http://schemas.microsoft.com/office/drawing/2014/main" id="{D1B518D6-245D-5C0B-8D76-097F1FD86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95289" name="Rectangle 47">
              <a:extLst>
                <a:ext uri="{FF2B5EF4-FFF2-40B4-BE49-F238E27FC236}">
                  <a16:creationId xmlns:a16="http://schemas.microsoft.com/office/drawing/2014/main" id="{2F0245C5-8393-F3EA-9F28-DB9A21731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Load</a:t>
              </a:r>
            </a:p>
          </p:txBody>
        </p:sp>
        <p:sp>
          <p:nvSpPr>
            <p:cNvPr id="95290" name="Rectangle 48">
              <a:extLst>
                <a:ext uri="{FF2B5EF4-FFF2-40B4-BE49-F238E27FC236}">
                  <a16:creationId xmlns:a16="http://schemas.microsoft.com/office/drawing/2014/main" id="{C1E88973-7C78-7502-21EE-A9A58CA99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In</a:t>
              </a:r>
            </a:p>
          </p:txBody>
        </p:sp>
        <p:sp>
          <p:nvSpPr>
            <p:cNvPr id="95291" name="Rectangle 49">
              <a:extLst>
                <a:ext uri="{FF2B5EF4-FFF2-40B4-BE49-F238E27FC236}">
                  <a16:creationId xmlns:a16="http://schemas.microsoft.com/office/drawing/2014/main" id="{073149A9-A928-8B26-4C6C-98090AA9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Out</a:t>
              </a:r>
              <a:endParaRPr lang="en-US" altLang="zh-CN" sz="1700"/>
            </a:p>
          </p:txBody>
        </p:sp>
        <p:sp>
          <p:nvSpPr>
            <p:cNvPr id="95292" name="Line 50">
              <a:extLst>
                <a:ext uri="{FF2B5EF4-FFF2-40B4-BE49-F238E27FC236}">
                  <a16:creationId xmlns:a16="http://schemas.microsoft.com/office/drawing/2014/main" id="{47B3C119-6FCF-E3D5-62CD-303B93C70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93" name="Line 51">
              <a:extLst>
                <a:ext uri="{FF2B5EF4-FFF2-40B4-BE49-F238E27FC236}">
                  <a16:creationId xmlns:a16="http://schemas.microsoft.com/office/drawing/2014/main" id="{C16EFE05-9805-94F8-38C7-E8013771B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94" name="Line 52">
              <a:extLst>
                <a:ext uri="{FF2B5EF4-FFF2-40B4-BE49-F238E27FC236}">
                  <a16:creationId xmlns:a16="http://schemas.microsoft.com/office/drawing/2014/main" id="{D1F6D3A1-EAC1-FE30-25F0-52BAB596B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95" name="Line 53">
              <a:extLst>
                <a:ext uri="{FF2B5EF4-FFF2-40B4-BE49-F238E27FC236}">
                  <a16:creationId xmlns:a16="http://schemas.microsoft.com/office/drawing/2014/main" id="{B98EB645-15B7-F41A-7C0B-C05CCE597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96" name="Line 54">
              <a:extLst>
                <a:ext uri="{FF2B5EF4-FFF2-40B4-BE49-F238E27FC236}">
                  <a16:creationId xmlns:a16="http://schemas.microsoft.com/office/drawing/2014/main" id="{C383EBAD-74E8-A73F-E2AA-26992A33B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97" name="Line 55">
              <a:extLst>
                <a:ext uri="{FF2B5EF4-FFF2-40B4-BE49-F238E27FC236}">
                  <a16:creationId xmlns:a16="http://schemas.microsoft.com/office/drawing/2014/main" id="{44691F6A-5767-E8D6-D5C8-039C75D17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5237" name="Text Box 62">
            <a:extLst>
              <a:ext uri="{FF2B5EF4-FFF2-40B4-BE49-F238E27FC236}">
                <a16:creationId xmlns:a16="http://schemas.microsoft.com/office/drawing/2014/main" id="{449BCC07-99E2-C9BF-6C00-41815C11E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grpSp>
        <p:nvGrpSpPr>
          <p:cNvPr id="95238" name="Group 57">
            <a:extLst>
              <a:ext uri="{FF2B5EF4-FFF2-40B4-BE49-F238E27FC236}">
                <a16:creationId xmlns:a16="http://schemas.microsoft.com/office/drawing/2014/main" id="{740415C3-435E-FF5C-5199-4D06048CD87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95244" name="Group 4">
              <a:extLst>
                <a:ext uri="{FF2B5EF4-FFF2-40B4-BE49-F238E27FC236}">
                  <a16:creationId xmlns:a16="http://schemas.microsoft.com/office/drawing/2014/main" id="{57E950DB-4D84-09C9-09CF-92EDD2C892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95248" name="Rectangle 5">
                <a:extLst>
                  <a:ext uri="{FF2B5EF4-FFF2-40B4-BE49-F238E27FC236}">
                    <a16:creationId xmlns:a16="http://schemas.microsoft.com/office/drawing/2014/main" id="{2105F3D1-5D4E-BED0-CBA7-D21669C51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000"/>
                  <a:t>Comb. Logic</a:t>
                </a:r>
              </a:p>
            </p:txBody>
          </p:sp>
          <p:sp>
            <p:nvSpPr>
              <p:cNvPr id="95249" name="Line 6">
                <a:extLst>
                  <a:ext uri="{FF2B5EF4-FFF2-40B4-BE49-F238E27FC236}">
                    <a16:creationId xmlns:a16="http://schemas.microsoft.com/office/drawing/2014/main" id="{92004025-3BB2-1956-B26C-460E7DCD7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0" name="Line 7">
                <a:extLst>
                  <a:ext uri="{FF2B5EF4-FFF2-40B4-BE49-F238E27FC236}">
                    <a16:creationId xmlns:a16="http://schemas.microsoft.com/office/drawing/2014/main" id="{E2B6724A-5A5D-B523-1875-57DBAD5B9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5251" name="Group 8">
                <a:extLst>
                  <a:ext uri="{FF2B5EF4-FFF2-40B4-BE49-F238E27FC236}">
                    <a16:creationId xmlns:a16="http://schemas.microsoft.com/office/drawing/2014/main" id="{A648FB7E-DC63-5C9E-AC60-09351E29C1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95268" name="Freeform 9">
                  <a:extLst>
                    <a:ext uri="{FF2B5EF4-FFF2-40B4-BE49-F238E27FC236}">
                      <a16:creationId xmlns:a16="http://schemas.microsoft.com/office/drawing/2014/main" id="{0C29EC2A-AF4F-CAC5-6855-A5CA04E03F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269" name="Text Box 10">
                  <a:extLst>
                    <a:ext uri="{FF2B5EF4-FFF2-40B4-BE49-F238E27FC236}">
                      <a16:creationId xmlns:a16="http://schemas.microsoft.com/office/drawing/2014/main" id="{AF68BA8B-AA16-FDED-2503-ED6500151A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95252" name="Line 11">
                <a:extLst>
                  <a:ext uri="{FF2B5EF4-FFF2-40B4-BE49-F238E27FC236}">
                    <a16:creationId xmlns:a16="http://schemas.microsoft.com/office/drawing/2014/main" id="{A899DA36-9263-DC74-C653-012185BD6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3" name="Line 12">
                <a:extLst>
                  <a:ext uri="{FF2B5EF4-FFF2-40B4-BE49-F238E27FC236}">
                    <a16:creationId xmlns:a16="http://schemas.microsoft.com/office/drawing/2014/main" id="{EEA7EE1E-34A1-C8FC-9CC9-1E8CA02FE2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14B73B0B-7302-157A-A72A-71CE96AFD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9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5255" name="Line 14">
                <a:extLst>
                  <a:ext uri="{FF2B5EF4-FFF2-40B4-BE49-F238E27FC236}">
                    <a16:creationId xmlns:a16="http://schemas.microsoft.com/office/drawing/2014/main" id="{DA95107D-3CEE-9E9C-A02B-DF596C1A0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6" name="Rectangle 15">
                <a:extLst>
                  <a:ext uri="{FF2B5EF4-FFF2-40B4-BE49-F238E27FC236}">
                    <a16:creationId xmlns:a16="http://schemas.microsoft.com/office/drawing/2014/main" id="{B151DD74-9E84-F8AF-66DC-2A487DA5D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46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/>
                  <a:t>Out</a:t>
                </a:r>
              </a:p>
            </p:txBody>
          </p:sp>
          <p:sp>
            <p:nvSpPr>
              <p:cNvPr id="95257" name="Freeform 16">
                <a:extLst>
                  <a:ext uri="{FF2B5EF4-FFF2-40B4-BE49-F238E27FC236}">
                    <a16:creationId xmlns:a16="http://schemas.microsoft.com/office/drawing/2014/main" id="{28AFF607-A5B4-C3FE-BA81-2AA4D7160D3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8" name="AutoShape 17">
                <a:extLst>
                  <a:ext uri="{FF2B5EF4-FFF2-40B4-BE49-F238E27FC236}">
                    <a16:creationId xmlns:a16="http://schemas.microsoft.com/office/drawing/2014/main" id="{A3DF17CC-1088-DB25-74AA-D54A890BA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95259" name="Freeform 18">
                <a:extLst>
                  <a:ext uri="{FF2B5EF4-FFF2-40B4-BE49-F238E27FC236}">
                    <a16:creationId xmlns:a16="http://schemas.microsoft.com/office/drawing/2014/main" id="{D637DB0F-2ADE-1623-66F1-B9C9F31BC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5766392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260" name="Rectangle 19">
                <a:extLst>
                  <a:ext uri="{FF2B5EF4-FFF2-40B4-BE49-F238E27FC236}">
                    <a16:creationId xmlns:a16="http://schemas.microsoft.com/office/drawing/2014/main" id="{37EAF796-63BE-42B4-9F8F-5E5D0DDEB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95261" name="Rectangle 20">
                <a:extLst>
                  <a:ext uri="{FF2B5EF4-FFF2-40B4-BE49-F238E27FC236}">
                    <a16:creationId xmlns:a16="http://schemas.microsoft.com/office/drawing/2014/main" id="{EE0E4E77-8A4A-B264-E0A8-8F9420BDE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95262" name="Rectangle 21">
                <a:extLst>
                  <a:ext uri="{FF2B5EF4-FFF2-40B4-BE49-F238E27FC236}">
                    <a16:creationId xmlns:a16="http://schemas.microsoft.com/office/drawing/2014/main" id="{77470C17-837D-FCEC-35DF-7BE223E9B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95263" name="Line 22">
                <a:extLst>
                  <a:ext uri="{FF2B5EF4-FFF2-40B4-BE49-F238E27FC236}">
                    <a16:creationId xmlns:a16="http://schemas.microsoft.com/office/drawing/2014/main" id="{01AE8111-61E9-1024-3218-105069A64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264" name="Text Box 23">
                <a:extLst>
                  <a:ext uri="{FF2B5EF4-FFF2-40B4-BE49-F238E27FC236}">
                    <a16:creationId xmlns:a16="http://schemas.microsoft.com/office/drawing/2014/main" id="{8661E6A2-BF36-CA7D-58D0-12C770D9F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95265" name="Freeform 24">
                <a:extLst>
                  <a:ext uri="{FF2B5EF4-FFF2-40B4-BE49-F238E27FC236}">
                    <a16:creationId xmlns:a16="http://schemas.microsoft.com/office/drawing/2014/main" id="{1776A9E6-A12B-E4D8-860C-3973D53C39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11315 w 1680"/>
                  <a:gd name="T1" fmla="*/ 1 h 1104"/>
                  <a:gd name="T2" fmla="*/ 12777 w 1680"/>
                  <a:gd name="T3" fmla="*/ 1 h 1104"/>
                  <a:gd name="T4" fmla="*/ 12777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1463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266" name="Rectangle 25">
                <a:extLst>
                  <a:ext uri="{FF2B5EF4-FFF2-40B4-BE49-F238E27FC236}">
                    <a16:creationId xmlns:a16="http://schemas.microsoft.com/office/drawing/2014/main" id="{01BB5237-7179-59E6-40C0-B50DCC46B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6"/>
                <a:ext cx="48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/>
                  <a:t>In</a:t>
                </a:r>
              </a:p>
            </p:txBody>
          </p:sp>
          <p:sp>
            <p:nvSpPr>
              <p:cNvPr id="95267" name="Rectangle 26">
                <a:extLst>
                  <a:ext uri="{FF2B5EF4-FFF2-40B4-BE49-F238E27FC236}">
                    <a16:creationId xmlns:a16="http://schemas.microsoft.com/office/drawing/2014/main" id="{BA8D6C62-5AEE-F589-35FC-B85A8954D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/>
                  <a:t>Load</a:t>
                </a:r>
              </a:p>
            </p:txBody>
          </p:sp>
        </p:grp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E2F09DAE-5E69-F77B-7527-A85CCF6DA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668" y="3276600"/>
              <a:ext cx="430189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195D2E69-0BC1-39F0-F8B5-0A41805F6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430" y="2895600"/>
              <a:ext cx="801644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1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+X</a:t>
              </a:r>
              <a:r>
                <a:rPr lang="en-US" altLang="zh-CN" sz="18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17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60">
              <a:extLst>
                <a:ext uri="{FF2B5EF4-FFF2-40B4-BE49-F238E27FC236}">
                  <a16:creationId xmlns:a16="http://schemas.microsoft.com/office/drawing/2014/main" id="{A9890455-E934-E153-35AE-4A24A55A0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3F5A719C-F0EA-D022-1F5A-EC4C4E1A8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251A661B-9B7E-BC5C-E10B-EC4D0619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CFD6CAAB-4390-6FEA-43FF-33477D839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146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A8797B-60B1-0011-EC0D-E0509EDF1628}"/>
              </a:ext>
            </a:extLst>
          </p:cNvPr>
          <p:cNvSpPr/>
          <p:nvPr/>
        </p:nvSpPr>
        <p:spPr>
          <a:xfrm>
            <a:off x="4800600" y="2895600"/>
            <a:ext cx="446088" cy="369888"/>
          </a:xfrm>
          <a:prstGeom prst="rect">
            <a:avLst/>
          </a:prstGeom>
        </p:spPr>
        <p:txBody>
          <a:bodyPr wrap="none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>
            <a:extLst>
              <a:ext uri="{FF2B5EF4-FFF2-40B4-BE49-F238E27FC236}">
                <a16:creationId xmlns:a16="http://schemas.microsoft.com/office/drawing/2014/main" id="{00A7EBB8-952C-F9F3-6635-B9C5956FB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E7BEB965-09A1-3574-B039-0C1381BC7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sp>
        <p:nvSpPr>
          <p:cNvPr id="97283" name="矩形 25">
            <a:extLst>
              <a:ext uri="{FF2B5EF4-FFF2-40B4-BE49-F238E27FC236}">
                <a16:creationId xmlns:a16="http://schemas.microsoft.com/office/drawing/2014/main" id="{67298881-2654-1F92-B343-820EE50C3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97284" name="Group 27">
            <a:extLst>
              <a:ext uri="{FF2B5EF4-FFF2-40B4-BE49-F238E27FC236}">
                <a16:creationId xmlns:a16="http://schemas.microsoft.com/office/drawing/2014/main" id="{BB4A8982-AA51-8845-CBF0-923CFCD70E9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97319" name="Freeform 28">
              <a:extLst>
                <a:ext uri="{FF2B5EF4-FFF2-40B4-BE49-F238E27FC236}">
                  <a16:creationId xmlns:a16="http://schemas.microsoft.com/office/drawing/2014/main" id="{0A4678F2-3B32-475F-3DBB-2B9064D7D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20" name="Freeform 29">
              <a:extLst>
                <a:ext uri="{FF2B5EF4-FFF2-40B4-BE49-F238E27FC236}">
                  <a16:creationId xmlns:a16="http://schemas.microsoft.com/office/drawing/2014/main" id="{024B3A46-FCFD-2D86-B5BF-B75C05862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21" name="Freeform 30">
              <a:extLst>
                <a:ext uri="{FF2B5EF4-FFF2-40B4-BE49-F238E27FC236}">
                  <a16:creationId xmlns:a16="http://schemas.microsoft.com/office/drawing/2014/main" id="{BAF2E8FE-15B2-3765-5C92-3CFCDE841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22" name="Freeform 31">
              <a:extLst>
                <a:ext uri="{FF2B5EF4-FFF2-40B4-BE49-F238E27FC236}">
                  <a16:creationId xmlns:a16="http://schemas.microsoft.com/office/drawing/2014/main" id="{19FE5F62-B02B-40E1-712D-9168B9A99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23" name="Freeform 32">
              <a:extLst>
                <a:ext uri="{FF2B5EF4-FFF2-40B4-BE49-F238E27FC236}">
                  <a16:creationId xmlns:a16="http://schemas.microsoft.com/office/drawing/2014/main" id="{0D5AFB18-E0AD-07D7-7BB0-79E58E37A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24" name="Freeform 33">
              <a:extLst>
                <a:ext uri="{FF2B5EF4-FFF2-40B4-BE49-F238E27FC236}">
                  <a16:creationId xmlns:a16="http://schemas.microsoft.com/office/drawing/2014/main" id="{923DAA02-FB8D-13F2-85AD-0C055FACD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25" name="Rectangle 34">
              <a:extLst>
                <a:ext uri="{FF2B5EF4-FFF2-40B4-BE49-F238E27FC236}">
                  <a16:creationId xmlns:a16="http://schemas.microsoft.com/office/drawing/2014/main" id="{28ED3201-7AD4-C431-41F1-548053A2F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97326" name="Rectangle 35">
              <a:extLst>
                <a:ext uri="{FF2B5EF4-FFF2-40B4-BE49-F238E27FC236}">
                  <a16:creationId xmlns:a16="http://schemas.microsoft.com/office/drawing/2014/main" id="{349EB4C7-4D93-1317-0860-B46F1D6ED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7327" name="Rectangle 36">
              <a:extLst>
                <a:ext uri="{FF2B5EF4-FFF2-40B4-BE49-F238E27FC236}">
                  <a16:creationId xmlns:a16="http://schemas.microsoft.com/office/drawing/2014/main" id="{F931D9EE-E33E-9D08-7A1F-CC287E0A6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7328" name="Rectangle 37">
              <a:extLst>
                <a:ext uri="{FF2B5EF4-FFF2-40B4-BE49-F238E27FC236}">
                  <a16:creationId xmlns:a16="http://schemas.microsoft.com/office/drawing/2014/main" id="{25CA0E41-2298-814E-5381-ABFB00676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7329" name="Rectangle 38">
              <a:extLst>
                <a:ext uri="{FF2B5EF4-FFF2-40B4-BE49-F238E27FC236}">
                  <a16:creationId xmlns:a16="http://schemas.microsoft.com/office/drawing/2014/main" id="{D34759A9-FEFB-CA9C-C83A-E9300C222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7330" name="Rectangle 39">
              <a:extLst>
                <a:ext uri="{FF2B5EF4-FFF2-40B4-BE49-F238E27FC236}">
                  <a16:creationId xmlns:a16="http://schemas.microsoft.com/office/drawing/2014/main" id="{E5CFEF57-2337-F54B-3DFE-24433B41D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7331" name="Rectangle 40">
              <a:extLst>
                <a:ext uri="{FF2B5EF4-FFF2-40B4-BE49-F238E27FC236}">
                  <a16:creationId xmlns:a16="http://schemas.microsoft.com/office/drawing/2014/main" id="{39EDF19D-D7DB-1550-F2FC-CCD187C38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97332" name="Rectangle 41">
              <a:extLst>
                <a:ext uri="{FF2B5EF4-FFF2-40B4-BE49-F238E27FC236}">
                  <a16:creationId xmlns:a16="http://schemas.microsoft.com/office/drawing/2014/main" id="{6548B1AF-CDB7-B93A-7168-3F9E82EF9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7333" name="Rectangle 42">
              <a:extLst>
                <a:ext uri="{FF2B5EF4-FFF2-40B4-BE49-F238E27FC236}">
                  <a16:creationId xmlns:a16="http://schemas.microsoft.com/office/drawing/2014/main" id="{E6BAB878-5B63-70DE-626F-F73919ACB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7334" name="Rectangle 43">
              <a:extLst>
                <a:ext uri="{FF2B5EF4-FFF2-40B4-BE49-F238E27FC236}">
                  <a16:creationId xmlns:a16="http://schemas.microsoft.com/office/drawing/2014/main" id="{E5700115-6649-DE78-CC12-F7246C2F6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7335" name="Rectangle 44">
              <a:extLst>
                <a:ext uri="{FF2B5EF4-FFF2-40B4-BE49-F238E27FC236}">
                  <a16:creationId xmlns:a16="http://schemas.microsoft.com/office/drawing/2014/main" id="{1F073628-47A0-D2E0-8140-79E7E14E3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7336" name="Rectangle 45">
              <a:extLst>
                <a:ext uri="{FF2B5EF4-FFF2-40B4-BE49-F238E27FC236}">
                  <a16:creationId xmlns:a16="http://schemas.microsoft.com/office/drawing/2014/main" id="{99B1AE7E-3DEF-C5B6-3D2F-EE6C35834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7337" name="Rectangle 46">
              <a:extLst>
                <a:ext uri="{FF2B5EF4-FFF2-40B4-BE49-F238E27FC236}">
                  <a16:creationId xmlns:a16="http://schemas.microsoft.com/office/drawing/2014/main" id="{80032184-AD9A-C583-F6F2-3541A4943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97338" name="Rectangle 47">
              <a:extLst>
                <a:ext uri="{FF2B5EF4-FFF2-40B4-BE49-F238E27FC236}">
                  <a16:creationId xmlns:a16="http://schemas.microsoft.com/office/drawing/2014/main" id="{AE8EAFEA-F83D-E529-80BB-200F19AC1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Load</a:t>
              </a:r>
            </a:p>
          </p:txBody>
        </p:sp>
        <p:sp>
          <p:nvSpPr>
            <p:cNvPr id="97339" name="Rectangle 48">
              <a:extLst>
                <a:ext uri="{FF2B5EF4-FFF2-40B4-BE49-F238E27FC236}">
                  <a16:creationId xmlns:a16="http://schemas.microsoft.com/office/drawing/2014/main" id="{C6E64132-EF32-B4C8-AD1B-3580DCB8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In</a:t>
              </a:r>
            </a:p>
          </p:txBody>
        </p:sp>
        <p:sp>
          <p:nvSpPr>
            <p:cNvPr id="97340" name="Rectangle 49">
              <a:extLst>
                <a:ext uri="{FF2B5EF4-FFF2-40B4-BE49-F238E27FC236}">
                  <a16:creationId xmlns:a16="http://schemas.microsoft.com/office/drawing/2014/main" id="{0F1F8F5E-2711-DE08-EB65-23435A0B0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Out</a:t>
              </a:r>
              <a:endParaRPr lang="en-US" altLang="zh-CN" sz="1700"/>
            </a:p>
          </p:txBody>
        </p:sp>
        <p:sp>
          <p:nvSpPr>
            <p:cNvPr id="97341" name="Line 50">
              <a:extLst>
                <a:ext uri="{FF2B5EF4-FFF2-40B4-BE49-F238E27FC236}">
                  <a16:creationId xmlns:a16="http://schemas.microsoft.com/office/drawing/2014/main" id="{7BAF2D87-7769-DD98-F531-730D29A81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42" name="Line 51">
              <a:extLst>
                <a:ext uri="{FF2B5EF4-FFF2-40B4-BE49-F238E27FC236}">
                  <a16:creationId xmlns:a16="http://schemas.microsoft.com/office/drawing/2014/main" id="{A80F8B18-55B8-59C2-EC27-AC90FDF4A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43" name="Line 52">
              <a:extLst>
                <a:ext uri="{FF2B5EF4-FFF2-40B4-BE49-F238E27FC236}">
                  <a16:creationId xmlns:a16="http://schemas.microsoft.com/office/drawing/2014/main" id="{4C30805B-F78F-7B0F-7C84-62396071A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44" name="Line 53">
              <a:extLst>
                <a:ext uri="{FF2B5EF4-FFF2-40B4-BE49-F238E27FC236}">
                  <a16:creationId xmlns:a16="http://schemas.microsoft.com/office/drawing/2014/main" id="{85A37D5C-AC5F-6975-9617-EBDE7C24D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45" name="Line 54">
              <a:extLst>
                <a:ext uri="{FF2B5EF4-FFF2-40B4-BE49-F238E27FC236}">
                  <a16:creationId xmlns:a16="http://schemas.microsoft.com/office/drawing/2014/main" id="{9360A638-81DA-9EC6-703E-632B23D95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46" name="Line 55">
              <a:extLst>
                <a:ext uri="{FF2B5EF4-FFF2-40B4-BE49-F238E27FC236}">
                  <a16:creationId xmlns:a16="http://schemas.microsoft.com/office/drawing/2014/main" id="{61E51B2D-EFAF-43CB-27B2-9D4E6BE58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7285" name="Group 57">
            <a:extLst>
              <a:ext uri="{FF2B5EF4-FFF2-40B4-BE49-F238E27FC236}">
                <a16:creationId xmlns:a16="http://schemas.microsoft.com/office/drawing/2014/main" id="{D02F8E02-1ABA-D838-5E86-BA20624127D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97293" name="Group 4">
              <a:extLst>
                <a:ext uri="{FF2B5EF4-FFF2-40B4-BE49-F238E27FC236}">
                  <a16:creationId xmlns:a16="http://schemas.microsoft.com/office/drawing/2014/main" id="{A2422FFF-63DD-9C1C-85CF-088CB6524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97297" name="Rectangle 5">
                <a:extLst>
                  <a:ext uri="{FF2B5EF4-FFF2-40B4-BE49-F238E27FC236}">
                    <a16:creationId xmlns:a16="http://schemas.microsoft.com/office/drawing/2014/main" id="{75BCE788-B986-2F2C-A0BF-1A2EE91CF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000"/>
                  <a:t>Comb. Logic</a:t>
                </a:r>
              </a:p>
            </p:txBody>
          </p:sp>
          <p:sp>
            <p:nvSpPr>
              <p:cNvPr id="97298" name="Line 6">
                <a:extLst>
                  <a:ext uri="{FF2B5EF4-FFF2-40B4-BE49-F238E27FC236}">
                    <a16:creationId xmlns:a16="http://schemas.microsoft.com/office/drawing/2014/main" id="{90A33EAB-1641-3A3D-E04D-0DCFA91FD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299" name="Line 7">
                <a:extLst>
                  <a:ext uri="{FF2B5EF4-FFF2-40B4-BE49-F238E27FC236}">
                    <a16:creationId xmlns:a16="http://schemas.microsoft.com/office/drawing/2014/main" id="{C5B76B3C-499D-D8F0-78E3-8347CE26B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7300" name="Group 8">
                <a:extLst>
                  <a:ext uri="{FF2B5EF4-FFF2-40B4-BE49-F238E27FC236}">
                    <a16:creationId xmlns:a16="http://schemas.microsoft.com/office/drawing/2014/main" id="{4AF6B3B7-1D27-DF69-7976-2D9AE0EA46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97317" name="Freeform 9">
                  <a:extLst>
                    <a:ext uri="{FF2B5EF4-FFF2-40B4-BE49-F238E27FC236}">
                      <a16:creationId xmlns:a16="http://schemas.microsoft.com/office/drawing/2014/main" id="{21461D11-8F4B-0ED9-7331-39294C02C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18" name="Text Box 10">
                  <a:extLst>
                    <a:ext uri="{FF2B5EF4-FFF2-40B4-BE49-F238E27FC236}">
                      <a16:creationId xmlns:a16="http://schemas.microsoft.com/office/drawing/2014/main" id="{2847571F-1FAB-CCCB-3196-5A86116F03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97301" name="Line 11">
                <a:extLst>
                  <a:ext uri="{FF2B5EF4-FFF2-40B4-BE49-F238E27FC236}">
                    <a16:creationId xmlns:a16="http://schemas.microsoft.com/office/drawing/2014/main" id="{5967DB91-8CA6-55EB-C2D7-27D0BBD56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302" name="Line 12">
                <a:extLst>
                  <a:ext uri="{FF2B5EF4-FFF2-40B4-BE49-F238E27FC236}">
                    <a16:creationId xmlns:a16="http://schemas.microsoft.com/office/drawing/2014/main" id="{7CFD012B-26C4-CAEF-0860-227CE0AE9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85F4216A-1804-026A-AB10-786102FD2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9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7304" name="Line 14">
                <a:extLst>
                  <a:ext uri="{FF2B5EF4-FFF2-40B4-BE49-F238E27FC236}">
                    <a16:creationId xmlns:a16="http://schemas.microsoft.com/office/drawing/2014/main" id="{E9321FF9-10D2-E205-5C9F-C180B5FE9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305" name="Rectangle 15">
                <a:extLst>
                  <a:ext uri="{FF2B5EF4-FFF2-40B4-BE49-F238E27FC236}">
                    <a16:creationId xmlns:a16="http://schemas.microsoft.com/office/drawing/2014/main" id="{A4954537-98C8-FB1D-3ACF-66E12BB7B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46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/>
                  <a:t>Out</a:t>
                </a:r>
              </a:p>
            </p:txBody>
          </p:sp>
          <p:sp>
            <p:nvSpPr>
              <p:cNvPr id="97306" name="Freeform 16">
                <a:extLst>
                  <a:ext uri="{FF2B5EF4-FFF2-40B4-BE49-F238E27FC236}">
                    <a16:creationId xmlns:a16="http://schemas.microsoft.com/office/drawing/2014/main" id="{39CF9217-CB7B-79A6-1B37-3FDB83A3A2D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307" name="AutoShape 17">
                <a:extLst>
                  <a:ext uri="{FF2B5EF4-FFF2-40B4-BE49-F238E27FC236}">
                    <a16:creationId xmlns:a16="http://schemas.microsoft.com/office/drawing/2014/main" id="{0769463C-45D7-B732-B267-2BC140448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97308" name="Freeform 18">
                <a:extLst>
                  <a:ext uri="{FF2B5EF4-FFF2-40B4-BE49-F238E27FC236}">
                    <a16:creationId xmlns:a16="http://schemas.microsoft.com/office/drawing/2014/main" id="{2F827758-79C5-CF9E-6127-5D4F06F2E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5766392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9" name="Rectangle 19">
                <a:extLst>
                  <a:ext uri="{FF2B5EF4-FFF2-40B4-BE49-F238E27FC236}">
                    <a16:creationId xmlns:a16="http://schemas.microsoft.com/office/drawing/2014/main" id="{CA726B51-D42B-FFC7-A7FC-4AD57252B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97310" name="Rectangle 20">
                <a:extLst>
                  <a:ext uri="{FF2B5EF4-FFF2-40B4-BE49-F238E27FC236}">
                    <a16:creationId xmlns:a16="http://schemas.microsoft.com/office/drawing/2014/main" id="{AD388454-DF81-FEA0-3C06-2AEC79F2C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97311" name="Rectangle 21">
                <a:extLst>
                  <a:ext uri="{FF2B5EF4-FFF2-40B4-BE49-F238E27FC236}">
                    <a16:creationId xmlns:a16="http://schemas.microsoft.com/office/drawing/2014/main" id="{FEE761DA-CBB3-D3C6-7ACA-D24922A06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97312" name="Line 22">
                <a:extLst>
                  <a:ext uri="{FF2B5EF4-FFF2-40B4-BE49-F238E27FC236}">
                    <a16:creationId xmlns:a16="http://schemas.microsoft.com/office/drawing/2014/main" id="{A6FFFAB2-5BEC-6938-E8D8-8EBC9269E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13" name="Text Box 23">
                <a:extLst>
                  <a:ext uri="{FF2B5EF4-FFF2-40B4-BE49-F238E27FC236}">
                    <a16:creationId xmlns:a16="http://schemas.microsoft.com/office/drawing/2014/main" id="{799DC616-A10B-54EB-BB4C-E2C2FB45F3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97314" name="Freeform 24">
                <a:extLst>
                  <a:ext uri="{FF2B5EF4-FFF2-40B4-BE49-F238E27FC236}">
                    <a16:creationId xmlns:a16="http://schemas.microsoft.com/office/drawing/2014/main" id="{603B6C8F-38C5-E711-5E6C-46CFC3A32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11315 w 1680"/>
                  <a:gd name="T1" fmla="*/ 1 h 1104"/>
                  <a:gd name="T2" fmla="*/ 12777 w 1680"/>
                  <a:gd name="T3" fmla="*/ 1 h 1104"/>
                  <a:gd name="T4" fmla="*/ 12777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1463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15" name="Rectangle 25">
                <a:extLst>
                  <a:ext uri="{FF2B5EF4-FFF2-40B4-BE49-F238E27FC236}">
                    <a16:creationId xmlns:a16="http://schemas.microsoft.com/office/drawing/2014/main" id="{E5B4866A-F389-16BD-2814-568D3B371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6"/>
                <a:ext cx="48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/>
                  <a:t>In</a:t>
                </a:r>
              </a:p>
            </p:txBody>
          </p:sp>
          <p:sp>
            <p:nvSpPr>
              <p:cNvPr id="97316" name="Rectangle 26">
                <a:extLst>
                  <a:ext uri="{FF2B5EF4-FFF2-40B4-BE49-F238E27FC236}">
                    <a16:creationId xmlns:a16="http://schemas.microsoft.com/office/drawing/2014/main" id="{EE835C0C-61AB-215D-FFA2-3A94C2D02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/>
                  <a:t>Load</a:t>
                </a:r>
              </a:p>
            </p:txBody>
          </p:sp>
        </p:grp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DF687DA1-B78C-57A0-B9D9-787D93F89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668" y="3276600"/>
              <a:ext cx="430189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D092F41F-5592-8C14-FE72-BE2E9FCA1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430" y="2895600"/>
              <a:ext cx="884190" cy="650875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1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+X</a:t>
              </a:r>
              <a:r>
                <a:rPr lang="en-US" altLang="zh-CN" sz="180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1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+X</a:t>
              </a:r>
              <a:r>
                <a:rPr lang="en-US" altLang="zh-CN" sz="180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17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60">
              <a:extLst>
                <a:ext uri="{FF2B5EF4-FFF2-40B4-BE49-F238E27FC236}">
                  <a16:creationId xmlns:a16="http://schemas.microsoft.com/office/drawing/2014/main" id="{55680558-13F8-D4DA-456C-33DC4D909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047468D2-51EE-100D-43BE-4117593B3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84AAD004-9270-9A7C-685A-A2F7C8A3D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>
            <a:extLst>
              <a:ext uri="{FF2B5EF4-FFF2-40B4-BE49-F238E27FC236}">
                <a16:creationId xmlns:a16="http://schemas.microsoft.com/office/drawing/2014/main" id="{11C270C3-4C91-AB1B-B6B8-1343D5E1C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658504FA-D195-DBDD-9C2E-4078ED76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90" name="Text Box 62">
            <a:extLst>
              <a:ext uri="{FF2B5EF4-FFF2-40B4-BE49-F238E27FC236}">
                <a16:creationId xmlns:a16="http://schemas.microsoft.com/office/drawing/2014/main" id="{65402FFE-1C30-B152-C3D9-B048F6E57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2" name="Rectangle 13">
            <a:extLst>
              <a:ext uri="{FF2B5EF4-FFF2-40B4-BE49-F238E27FC236}">
                <a16:creationId xmlns:a16="http://schemas.microsoft.com/office/drawing/2014/main" id="{E56FA0BB-1AFE-FDCC-FC10-B84C628BC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2895600"/>
            <a:ext cx="8016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" name="Rectangle 13">
            <a:extLst>
              <a:ext uri="{FF2B5EF4-FFF2-40B4-BE49-F238E27FC236}">
                <a16:creationId xmlns:a16="http://schemas.microsoft.com/office/drawing/2014/main" id="{A31B6B51-0863-E17B-9127-1850EB113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80168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52F0682B-04EB-507B-6275-F6BF1B7B7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sp>
        <p:nvSpPr>
          <p:cNvPr id="99331" name="矩形 25">
            <a:extLst>
              <a:ext uri="{FF2B5EF4-FFF2-40B4-BE49-F238E27FC236}">
                <a16:creationId xmlns:a16="http://schemas.microsoft.com/office/drawing/2014/main" id="{DCE911B5-F55D-46CA-4D2A-C4AFECE4A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99332" name="Group 27">
            <a:extLst>
              <a:ext uri="{FF2B5EF4-FFF2-40B4-BE49-F238E27FC236}">
                <a16:creationId xmlns:a16="http://schemas.microsoft.com/office/drawing/2014/main" id="{A4E20EC1-6220-72E2-7082-35426037A23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99368" name="Freeform 28">
              <a:extLst>
                <a:ext uri="{FF2B5EF4-FFF2-40B4-BE49-F238E27FC236}">
                  <a16:creationId xmlns:a16="http://schemas.microsoft.com/office/drawing/2014/main" id="{1959F779-8845-6E6D-00B6-7CE020729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9" name="Freeform 29">
              <a:extLst>
                <a:ext uri="{FF2B5EF4-FFF2-40B4-BE49-F238E27FC236}">
                  <a16:creationId xmlns:a16="http://schemas.microsoft.com/office/drawing/2014/main" id="{FA194EA3-72D7-80EA-BFBA-6B77F050D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70" name="Freeform 30">
              <a:extLst>
                <a:ext uri="{FF2B5EF4-FFF2-40B4-BE49-F238E27FC236}">
                  <a16:creationId xmlns:a16="http://schemas.microsoft.com/office/drawing/2014/main" id="{615FFCBE-9942-58F4-EB46-76C3C4206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71" name="Freeform 31">
              <a:extLst>
                <a:ext uri="{FF2B5EF4-FFF2-40B4-BE49-F238E27FC236}">
                  <a16:creationId xmlns:a16="http://schemas.microsoft.com/office/drawing/2014/main" id="{C6EC1916-63D4-F47C-4D3E-A5EE60C0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72" name="Freeform 32">
              <a:extLst>
                <a:ext uri="{FF2B5EF4-FFF2-40B4-BE49-F238E27FC236}">
                  <a16:creationId xmlns:a16="http://schemas.microsoft.com/office/drawing/2014/main" id="{1AC3AD4F-953C-70CC-AC31-F1C5F049E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73" name="Freeform 33">
              <a:extLst>
                <a:ext uri="{FF2B5EF4-FFF2-40B4-BE49-F238E27FC236}">
                  <a16:creationId xmlns:a16="http://schemas.microsoft.com/office/drawing/2014/main" id="{7E71D785-8615-FBF4-68E8-8B1B2E275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74" name="Rectangle 34">
              <a:extLst>
                <a:ext uri="{FF2B5EF4-FFF2-40B4-BE49-F238E27FC236}">
                  <a16:creationId xmlns:a16="http://schemas.microsoft.com/office/drawing/2014/main" id="{69800266-8AC1-4BD3-1CF4-A90A7602D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99375" name="Rectangle 35">
              <a:extLst>
                <a:ext uri="{FF2B5EF4-FFF2-40B4-BE49-F238E27FC236}">
                  <a16:creationId xmlns:a16="http://schemas.microsoft.com/office/drawing/2014/main" id="{3F7F44BC-04BF-C18A-0BE0-423D290B0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9376" name="Rectangle 36">
              <a:extLst>
                <a:ext uri="{FF2B5EF4-FFF2-40B4-BE49-F238E27FC236}">
                  <a16:creationId xmlns:a16="http://schemas.microsoft.com/office/drawing/2014/main" id="{0AC16D40-4386-545E-B482-B16F60D12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9377" name="Rectangle 37">
              <a:extLst>
                <a:ext uri="{FF2B5EF4-FFF2-40B4-BE49-F238E27FC236}">
                  <a16:creationId xmlns:a16="http://schemas.microsoft.com/office/drawing/2014/main" id="{EE0A164D-EAE3-CF33-6D56-13397C6D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9378" name="Rectangle 38">
              <a:extLst>
                <a:ext uri="{FF2B5EF4-FFF2-40B4-BE49-F238E27FC236}">
                  <a16:creationId xmlns:a16="http://schemas.microsoft.com/office/drawing/2014/main" id="{8D35A7BB-1DF2-F7DC-77F5-0A3C8EBC9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9379" name="Rectangle 39">
              <a:extLst>
                <a:ext uri="{FF2B5EF4-FFF2-40B4-BE49-F238E27FC236}">
                  <a16:creationId xmlns:a16="http://schemas.microsoft.com/office/drawing/2014/main" id="{312EBAD3-5ED9-5EC7-029A-D790D869D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9380" name="Rectangle 40">
              <a:extLst>
                <a:ext uri="{FF2B5EF4-FFF2-40B4-BE49-F238E27FC236}">
                  <a16:creationId xmlns:a16="http://schemas.microsoft.com/office/drawing/2014/main" id="{23B4CB6B-8BDB-275B-2A8F-8F00EAFBF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99381" name="Rectangle 41">
              <a:extLst>
                <a:ext uri="{FF2B5EF4-FFF2-40B4-BE49-F238E27FC236}">
                  <a16:creationId xmlns:a16="http://schemas.microsoft.com/office/drawing/2014/main" id="{9E51D998-E259-DE8C-E64C-1E0A0F86C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9382" name="Rectangle 42">
              <a:extLst>
                <a:ext uri="{FF2B5EF4-FFF2-40B4-BE49-F238E27FC236}">
                  <a16:creationId xmlns:a16="http://schemas.microsoft.com/office/drawing/2014/main" id="{676C55C9-680E-3BB4-0F3E-6246D1EEC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9383" name="Rectangle 43">
              <a:extLst>
                <a:ext uri="{FF2B5EF4-FFF2-40B4-BE49-F238E27FC236}">
                  <a16:creationId xmlns:a16="http://schemas.microsoft.com/office/drawing/2014/main" id="{22E09740-E719-0008-F21C-88B5EC71A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9384" name="Rectangle 44">
              <a:extLst>
                <a:ext uri="{FF2B5EF4-FFF2-40B4-BE49-F238E27FC236}">
                  <a16:creationId xmlns:a16="http://schemas.microsoft.com/office/drawing/2014/main" id="{DB6CD614-DBFC-0E8B-AAFE-BE29EE839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9385" name="Rectangle 45">
              <a:extLst>
                <a:ext uri="{FF2B5EF4-FFF2-40B4-BE49-F238E27FC236}">
                  <a16:creationId xmlns:a16="http://schemas.microsoft.com/office/drawing/2014/main" id="{76DF97DA-99E5-F84C-D92F-DA06A0650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99386" name="Rectangle 46">
              <a:extLst>
                <a:ext uri="{FF2B5EF4-FFF2-40B4-BE49-F238E27FC236}">
                  <a16:creationId xmlns:a16="http://schemas.microsoft.com/office/drawing/2014/main" id="{ABEA4AF8-8C67-1E0F-4FA7-13638389C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99387" name="Rectangle 47">
              <a:extLst>
                <a:ext uri="{FF2B5EF4-FFF2-40B4-BE49-F238E27FC236}">
                  <a16:creationId xmlns:a16="http://schemas.microsoft.com/office/drawing/2014/main" id="{E6F39C0D-C358-CC20-FD4D-9896E798A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Load</a:t>
              </a:r>
            </a:p>
          </p:txBody>
        </p:sp>
        <p:sp>
          <p:nvSpPr>
            <p:cNvPr id="99388" name="Rectangle 48">
              <a:extLst>
                <a:ext uri="{FF2B5EF4-FFF2-40B4-BE49-F238E27FC236}">
                  <a16:creationId xmlns:a16="http://schemas.microsoft.com/office/drawing/2014/main" id="{82E40DF8-4FB5-7C8C-2B38-6A3584F61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In</a:t>
              </a:r>
            </a:p>
          </p:txBody>
        </p:sp>
        <p:sp>
          <p:nvSpPr>
            <p:cNvPr id="99389" name="Rectangle 49">
              <a:extLst>
                <a:ext uri="{FF2B5EF4-FFF2-40B4-BE49-F238E27FC236}">
                  <a16:creationId xmlns:a16="http://schemas.microsoft.com/office/drawing/2014/main" id="{9B4DCDC0-0941-5B8B-E913-D7F86C3A6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Out</a:t>
              </a:r>
              <a:endParaRPr lang="en-US" altLang="zh-CN" sz="1700"/>
            </a:p>
          </p:txBody>
        </p:sp>
        <p:sp>
          <p:nvSpPr>
            <p:cNvPr id="99390" name="Line 50">
              <a:extLst>
                <a:ext uri="{FF2B5EF4-FFF2-40B4-BE49-F238E27FC236}">
                  <a16:creationId xmlns:a16="http://schemas.microsoft.com/office/drawing/2014/main" id="{F307B84D-8231-BA26-706A-EE6380787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1" name="Line 51">
              <a:extLst>
                <a:ext uri="{FF2B5EF4-FFF2-40B4-BE49-F238E27FC236}">
                  <a16:creationId xmlns:a16="http://schemas.microsoft.com/office/drawing/2014/main" id="{D25F2D18-F74E-FABB-B867-0E8C6F6F1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2" name="Line 52">
              <a:extLst>
                <a:ext uri="{FF2B5EF4-FFF2-40B4-BE49-F238E27FC236}">
                  <a16:creationId xmlns:a16="http://schemas.microsoft.com/office/drawing/2014/main" id="{54829EA2-A5B1-A928-D724-FC4A34144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3" name="Line 53">
              <a:extLst>
                <a:ext uri="{FF2B5EF4-FFF2-40B4-BE49-F238E27FC236}">
                  <a16:creationId xmlns:a16="http://schemas.microsoft.com/office/drawing/2014/main" id="{AF73330C-22AE-478C-6780-4FCD1AC51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4" name="Line 54">
              <a:extLst>
                <a:ext uri="{FF2B5EF4-FFF2-40B4-BE49-F238E27FC236}">
                  <a16:creationId xmlns:a16="http://schemas.microsoft.com/office/drawing/2014/main" id="{EC915D9D-2D02-78BB-7DF7-192CFDB58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5" name="Line 55">
              <a:extLst>
                <a:ext uri="{FF2B5EF4-FFF2-40B4-BE49-F238E27FC236}">
                  <a16:creationId xmlns:a16="http://schemas.microsoft.com/office/drawing/2014/main" id="{AF5D51B2-02F5-C9A3-7E3E-868294F12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9333" name="Group 57">
            <a:extLst>
              <a:ext uri="{FF2B5EF4-FFF2-40B4-BE49-F238E27FC236}">
                <a16:creationId xmlns:a16="http://schemas.microsoft.com/office/drawing/2014/main" id="{455B0D80-6D4B-9224-99BB-FD563E0C599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99342" name="Group 4">
              <a:extLst>
                <a:ext uri="{FF2B5EF4-FFF2-40B4-BE49-F238E27FC236}">
                  <a16:creationId xmlns:a16="http://schemas.microsoft.com/office/drawing/2014/main" id="{2700EB41-F2D5-5E9D-0FFB-FEBE7FFBD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99346" name="Rectangle 5">
                <a:extLst>
                  <a:ext uri="{FF2B5EF4-FFF2-40B4-BE49-F238E27FC236}">
                    <a16:creationId xmlns:a16="http://schemas.microsoft.com/office/drawing/2014/main" id="{9FA7292E-3B13-9F52-96D9-1E2537A0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000"/>
                  <a:t>Comb. Logic</a:t>
                </a:r>
              </a:p>
            </p:txBody>
          </p:sp>
          <p:sp>
            <p:nvSpPr>
              <p:cNvPr id="99347" name="Line 6">
                <a:extLst>
                  <a:ext uri="{FF2B5EF4-FFF2-40B4-BE49-F238E27FC236}">
                    <a16:creationId xmlns:a16="http://schemas.microsoft.com/office/drawing/2014/main" id="{7435AED8-E395-64C2-70A8-7EFBF2A7C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48" name="Line 7">
                <a:extLst>
                  <a:ext uri="{FF2B5EF4-FFF2-40B4-BE49-F238E27FC236}">
                    <a16:creationId xmlns:a16="http://schemas.microsoft.com/office/drawing/2014/main" id="{2FA3B07E-6E2A-27BF-4527-0040D6F91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9349" name="Group 8">
                <a:extLst>
                  <a:ext uri="{FF2B5EF4-FFF2-40B4-BE49-F238E27FC236}">
                    <a16:creationId xmlns:a16="http://schemas.microsoft.com/office/drawing/2014/main" id="{E3E010A7-0E3F-180E-872B-92668916B8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99366" name="Freeform 9">
                  <a:extLst>
                    <a:ext uri="{FF2B5EF4-FFF2-40B4-BE49-F238E27FC236}">
                      <a16:creationId xmlns:a16="http://schemas.microsoft.com/office/drawing/2014/main" id="{A5E50362-87FC-CAF8-FD19-582081B263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67" name="Text Box 10">
                  <a:extLst>
                    <a:ext uri="{FF2B5EF4-FFF2-40B4-BE49-F238E27FC236}">
                      <a16:creationId xmlns:a16="http://schemas.microsoft.com/office/drawing/2014/main" id="{F6F878DA-BAEA-F283-851C-E2560CBFB7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99350" name="Line 11">
                <a:extLst>
                  <a:ext uri="{FF2B5EF4-FFF2-40B4-BE49-F238E27FC236}">
                    <a16:creationId xmlns:a16="http://schemas.microsoft.com/office/drawing/2014/main" id="{329581CE-923A-F3CA-1798-A1A7C0246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1" name="Line 12">
                <a:extLst>
                  <a:ext uri="{FF2B5EF4-FFF2-40B4-BE49-F238E27FC236}">
                    <a16:creationId xmlns:a16="http://schemas.microsoft.com/office/drawing/2014/main" id="{3CECA22E-1D88-F4A3-1EC4-9B71F32FA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D26EFCA7-419A-F5FC-EC0F-B0580E4DC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9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9353" name="Line 14">
                <a:extLst>
                  <a:ext uri="{FF2B5EF4-FFF2-40B4-BE49-F238E27FC236}">
                    <a16:creationId xmlns:a16="http://schemas.microsoft.com/office/drawing/2014/main" id="{913A7B35-4668-B00D-7881-FB66E1F92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4" name="Rectangle 15">
                <a:extLst>
                  <a:ext uri="{FF2B5EF4-FFF2-40B4-BE49-F238E27FC236}">
                    <a16:creationId xmlns:a16="http://schemas.microsoft.com/office/drawing/2014/main" id="{99177B26-6D66-30FA-6AEA-CC3F920FF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46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/>
                  <a:t>Out</a:t>
                </a:r>
              </a:p>
            </p:txBody>
          </p:sp>
          <p:sp>
            <p:nvSpPr>
              <p:cNvPr id="99355" name="Freeform 16">
                <a:extLst>
                  <a:ext uri="{FF2B5EF4-FFF2-40B4-BE49-F238E27FC236}">
                    <a16:creationId xmlns:a16="http://schemas.microsoft.com/office/drawing/2014/main" id="{16A24CF1-878D-1B01-0AF1-B189395BF15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6" name="AutoShape 17">
                <a:extLst>
                  <a:ext uri="{FF2B5EF4-FFF2-40B4-BE49-F238E27FC236}">
                    <a16:creationId xmlns:a16="http://schemas.microsoft.com/office/drawing/2014/main" id="{EA6B0BC5-765C-9A2C-B6D9-484692DAB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99357" name="Freeform 18">
                <a:extLst>
                  <a:ext uri="{FF2B5EF4-FFF2-40B4-BE49-F238E27FC236}">
                    <a16:creationId xmlns:a16="http://schemas.microsoft.com/office/drawing/2014/main" id="{9F30034A-F29B-A608-784C-E847A8565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5766392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58" name="Rectangle 19">
                <a:extLst>
                  <a:ext uri="{FF2B5EF4-FFF2-40B4-BE49-F238E27FC236}">
                    <a16:creationId xmlns:a16="http://schemas.microsoft.com/office/drawing/2014/main" id="{40BB4B11-E140-FFDD-4702-416DAEF52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99359" name="Rectangle 20">
                <a:extLst>
                  <a:ext uri="{FF2B5EF4-FFF2-40B4-BE49-F238E27FC236}">
                    <a16:creationId xmlns:a16="http://schemas.microsoft.com/office/drawing/2014/main" id="{17C9EF75-6258-A77F-08D3-9B175F8AE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99360" name="Rectangle 21">
                <a:extLst>
                  <a:ext uri="{FF2B5EF4-FFF2-40B4-BE49-F238E27FC236}">
                    <a16:creationId xmlns:a16="http://schemas.microsoft.com/office/drawing/2014/main" id="{5516F10E-D7E4-9932-5E50-F69799B16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99361" name="Line 22">
                <a:extLst>
                  <a:ext uri="{FF2B5EF4-FFF2-40B4-BE49-F238E27FC236}">
                    <a16:creationId xmlns:a16="http://schemas.microsoft.com/office/drawing/2014/main" id="{8021D8D5-852F-D19C-1B21-053E41264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62" name="Text Box 23">
                <a:extLst>
                  <a:ext uri="{FF2B5EF4-FFF2-40B4-BE49-F238E27FC236}">
                    <a16:creationId xmlns:a16="http://schemas.microsoft.com/office/drawing/2014/main" id="{84E2C14F-CF07-FBF9-4AB4-4D5531BCFB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99363" name="Freeform 24">
                <a:extLst>
                  <a:ext uri="{FF2B5EF4-FFF2-40B4-BE49-F238E27FC236}">
                    <a16:creationId xmlns:a16="http://schemas.microsoft.com/office/drawing/2014/main" id="{17C37762-CC4A-B396-236C-DAE81DABB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11315 w 1680"/>
                  <a:gd name="T1" fmla="*/ 1 h 1104"/>
                  <a:gd name="T2" fmla="*/ 12777 w 1680"/>
                  <a:gd name="T3" fmla="*/ 1 h 1104"/>
                  <a:gd name="T4" fmla="*/ 12777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1463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64" name="Rectangle 25">
                <a:extLst>
                  <a:ext uri="{FF2B5EF4-FFF2-40B4-BE49-F238E27FC236}">
                    <a16:creationId xmlns:a16="http://schemas.microsoft.com/office/drawing/2014/main" id="{30558901-2BE5-6224-8F71-10B1C0539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6"/>
                <a:ext cx="48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/>
                  <a:t>In</a:t>
                </a:r>
              </a:p>
            </p:txBody>
          </p:sp>
          <p:sp>
            <p:nvSpPr>
              <p:cNvPr id="99365" name="Rectangle 26">
                <a:extLst>
                  <a:ext uri="{FF2B5EF4-FFF2-40B4-BE49-F238E27FC236}">
                    <a16:creationId xmlns:a16="http://schemas.microsoft.com/office/drawing/2014/main" id="{B4CE1DEA-E132-E046-7D1F-AFFE0557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/>
                  <a:t>Load</a:t>
                </a:r>
              </a:p>
            </p:txBody>
          </p:sp>
        </p:grp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F8BACD1B-A331-B41B-3671-F8A451DB8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19777F42-F6F2-D8B1-1ED6-D9A8A289B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430" y="2895600"/>
              <a:ext cx="884190" cy="650875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1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+X</a:t>
              </a:r>
              <a:r>
                <a:rPr lang="en-US" altLang="zh-CN" sz="180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1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+X</a:t>
              </a:r>
              <a:r>
                <a:rPr lang="en-US" altLang="zh-CN" sz="180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17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60">
              <a:extLst>
                <a:ext uri="{FF2B5EF4-FFF2-40B4-BE49-F238E27FC236}">
                  <a16:creationId xmlns:a16="http://schemas.microsoft.com/office/drawing/2014/main" id="{3E7CAC90-5D35-0C67-4BA2-C799C4E24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5DEAF7BD-4DEA-F2F4-CBDF-6E8FF14CA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04C084CB-687D-B6AD-9A2F-FDF7BC25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>
            <a:extLst>
              <a:ext uri="{FF2B5EF4-FFF2-40B4-BE49-F238E27FC236}">
                <a16:creationId xmlns:a16="http://schemas.microsoft.com/office/drawing/2014/main" id="{F6D6BEC4-AC47-866D-0C64-9BD87E278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6BCF6426-6610-EE9E-9103-381FA567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9338" name="Text Box 62">
            <a:extLst>
              <a:ext uri="{FF2B5EF4-FFF2-40B4-BE49-F238E27FC236}">
                <a16:creationId xmlns:a16="http://schemas.microsoft.com/office/drawing/2014/main" id="{4537D412-CA90-0F1F-9F4A-C550406C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2" name="Rectangle 13">
            <a:extLst>
              <a:ext uri="{FF2B5EF4-FFF2-40B4-BE49-F238E27FC236}">
                <a16:creationId xmlns:a16="http://schemas.microsoft.com/office/drawing/2014/main" id="{70273AD4-70C7-8A0D-841A-6A261E9F5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2895600"/>
            <a:ext cx="8016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" name="Rectangle 13">
            <a:extLst>
              <a:ext uri="{FF2B5EF4-FFF2-40B4-BE49-F238E27FC236}">
                <a16:creationId xmlns:a16="http://schemas.microsoft.com/office/drawing/2014/main" id="{9FAAAD87-37E6-C348-51F2-CC452B0A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80168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15F00A60-63F5-0332-3403-5944BD56E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BEA5166D-6EC6-9989-B052-65EC5638A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sp>
        <p:nvSpPr>
          <p:cNvPr id="101379" name="矩形 25">
            <a:extLst>
              <a:ext uri="{FF2B5EF4-FFF2-40B4-BE49-F238E27FC236}">
                <a16:creationId xmlns:a16="http://schemas.microsoft.com/office/drawing/2014/main" id="{C8B6EA56-B1E7-87F1-D8CF-F4EBBD1E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101380" name="Group 27">
            <a:extLst>
              <a:ext uri="{FF2B5EF4-FFF2-40B4-BE49-F238E27FC236}">
                <a16:creationId xmlns:a16="http://schemas.microsoft.com/office/drawing/2014/main" id="{F77E915B-2626-9F9E-4156-DCA00E131ED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101417" name="Freeform 28">
              <a:extLst>
                <a:ext uri="{FF2B5EF4-FFF2-40B4-BE49-F238E27FC236}">
                  <a16:creationId xmlns:a16="http://schemas.microsoft.com/office/drawing/2014/main" id="{F55A6FF4-3028-07E4-214F-E53C590E9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18" name="Freeform 29">
              <a:extLst>
                <a:ext uri="{FF2B5EF4-FFF2-40B4-BE49-F238E27FC236}">
                  <a16:creationId xmlns:a16="http://schemas.microsoft.com/office/drawing/2014/main" id="{C2199737-B726-4BEB-74AA-184319E7B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19" name="Freeform 30">
              <a:extLst>
                <a:ext uri="{FF2B5EF4-FFF2-40B4-BE49-F238E27FC236}">
                  <a16:creationId xmlns:a16="http://schemas.microsoft.com/office/drawing/2014/main" id="{247B5A0E-DDCA-2B32-F94F-372559738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0" name="Freeform 31">
              <a:extLst>
                <a:ext uri="{FF2B5EF4-FFF2-40B4-BE49-F238E27FC236}">
                  <a16:creationId xmlns:a16="http://schemas.microsoft.com/office/drawing/2014/main" id="{14B04DAA-C365-4F10-836F-B804FE77F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1" name="Freeform 32">
              <a:extLst>
                <a:ext uri="{FF2B5EF4-FFF2-40B4-BE49-F238E27FC236}">
                  <a16:creationId xmlns:a16="http://schemas.microsoft.com/office/drawing/2014/main" id="{C88837DD-65CD-FF63-59C5-B0BEF6F6B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2" name="Freeform 33">
              <a:extLst>
                <a:ext uri="{FF2B5EF4-FFF2-40B4-BE49-F238E27FC236}">
                  <a16:creationId xmlns:a16="http://schemas.microsoft.com/office/drawing/2014/main" id="{FA0BCD74-D54A-9906-1BBE-5E33403C9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3" name="Rectangle 34">
              <a:extLst>
                <a:ext uri="{FF2B5EF4-FFF2-40B4-BE49-F238E27FC236}">
                  <a16:creationId xmlns:a16="http://schemas.microsoft.com/office/drawing/2014/main" id="{C0F0EEE7-E989-24FF-EDF2-1021FBD13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101424" name="Rectangle 35">
              <a:extLst>
                <a:ext uri="{FF2B5EF4-FFF2-40B4-BE49-F238E27FC236}">
                  <a16:creationId xmlns:a16="http://schemas.microsoft.com/office/drawing/2014/main" id="{2B92A2BD-D837-6B49-57B7-7E5A767E9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1425" name="Rectangle 36">
              <a:extLst>
                <a:ext uri="{FF2B5EF4-FFF2-40B4-BE49-F238E27FC236}">
                  <a16:creationId xmlns:a16="http://schemas.microsoft.com/office/drawing/2014/main" id="{3E59CDA3-01BE-5A34-A994-38B24C96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1426" name="Rectangle 37">
              <a:extLst>
                <a:ext uri="{FF2B5EF4-FFF2-40B4-BE49-F238E27FC236}">
                  <a16:creationId xmlns:a16="http://schemas.microsoft.com/office/drawing/2014/main" id="{18ED03BF-32DD-11F2-6505-F7CA44BC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1427" name="Rectangle 38">
              <a:extLst>
                <a:ext uri="{FF2B5EF4-FFF2-40B4-BE49-F238E27FC236}">
                  <a16:creationId xmlns:a16="http://schemas.microsoft.com/office/drawing/2014/main" id="{2CB1A1F9-FD6E-DE2D-CD1C-8EA87D99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1428" name="Rectangle 39">
              <a:extLst>
                <a:ext uri="{FF2B5EF4-FFF2-40B4-BE49-F238E27FC236}">
                  <a16:creationId xmlns:a16="http://schemas.microsoft.com/office/drawing/2014/main" id="{7AE6BA93-689C-2DD9-B5C8-BA7E5AB52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1429" name="Rectangle 40">
              <a:extLst>
                <a:ext uri="{FF2B5EF4-FFF2-40B4-BE49-F238E27FC236}">
                  <a16:creationId xmlns:a16="http://schemas.microsoft.com/office/drawing/2014/main" id="{ACB50868-0CD9-CA63-7005-D9C464A9B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101430" name="Rectangle 41">
              <a:extLst>
                <a:ext uri="{FF2B5EF4-FFF2-40B4-BE49-F238E27FC236}">
                  <a16:creationId xmlns:a16="http://schemas.microsoft.com/office/drawing/2014/main" id="{098DE65F-88DA-612B-A8F7-A7141E423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1431" name="Rectangle 42">
              <a:extLst>
                <a:ext uri="{FF2B5EF4-FFF2-40B4-BE49-F238E27FC236}">
                  <a16:creationId xmlns:a16="http://schemas.microsoft.com/office/drawing/2014/main" id="{D498EC5B-2002-5C95-E561-B34BE775D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1432" name="Rectangle 43">
              <a:extLst>
                <a:ext uri="{FF2B5EF4-FFF2-40B4-BE49-F238E27FC236}">
                  <a16:creationId xmlns:a16="http://schemas.microsoft.com/office/drawing/2014/main" id="{1A6543D5-58F3-7819-A7B7-C6777B8D0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1433" name="Rectangle 44">
              <a:extLst>
                <a:ext uri="{FF2B5EF4-FFF2-40B4-BE49-F238E27FC236}">
                  <a16:creationId xmlns:a16="http://schemas.microsoft.com/office/drawing/2014/main" id="{E0E5854B-ACAC-E121-9829-E1E52CDB1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1434" name="Rectangle 45">
              <a:extLst>
                <a:ext uri="{FF2B5EF4-FFF2-40B4-BE49-F238E27FC236}">
                  <a16:creationId xmlns:a16="http://schemas.microsoft.com/office/drawing/2014/main" id="{0E1E2D66-6939-C787-17AB-5D7085B77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1435" name="Rectangle 46">
              <a:extLst>
                <a:ext uri="{FF2B5EF4-FFF2-40B4-BE49-F238E27FC236}">
                  <a16:creationId xmlns:a16="http://schemas.microsoft.com/office/drawing/2014/main" id="{05D943DA-F93E-435E-3022-300E31CE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101436" name="Rectangle 47">
              <a:extLst>
                <a:ext uri="{FF2B5EF4-FFF2-40B4-BE49-F238E27FC236}">
                  <a16:creationId xmlns:a16="http://schemas.microsoft.com/office/drawing/2014/main" id="{CE9FF9B4-F9C9-2D7E-9B87-1A6F311D9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Load</a:t>
              </a:r>
            </a:p>
          </p:txBody>
        </p:sp>
        <p:sp>
          <p:nvSpPr>
            <p:cNvPr id="101437" name="Rectangle 48">
              <a:extLst>
                <a:ext uri="{FF2B5EF4-FFF2-40B4-BE49-F238E27FC236}">
                  <a16:creationId xmlns:a16="http://schemas.microsoft.com/office/drawing/2014/main" id="{9C65B224-6E4A-887F-D9AF-CC8F7BAC7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In</a:t>
              </a:r>
            </a:p>
          </p:txBody>
        </p:sp>
        <p:sp>
          <p:nvSpPr>
            <p:cNvPr id="101438" name="Rectangle 49">
              <a:extLst>
                <a:ext uri="{FF2B5EF4-FFF2-40B4-BE49-F238E27FC236}">
                  <a16:creationId xmlns:a16="http://schemas.microsoft.com/office/drawing/2014/main" id="{273B6448-612D-B0F0-E557-D81D9195E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Out</a:t>
              </a:r>
              <a:endParaRPr lang="en-US" altLang="zh-CN" sz="1700"/>
            </a:p>
          </p:txBody>
        </p:sp>
        <p:sp>
          <p:nvSpPr>
            <p:cNvPr id="101439" name="Line 50">
              <a:extLst>
                <a:ext uri="{FF2B5EF4-FFF2-40B4-BE49-F238E27FC236}">
                  <a16:creationId xmlns:a16="http://schemas.microsoft.com/office/drawing/2014/main" id="{32C4CAF4-FF83-2B4B-F48E-38A9A6FF8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40" name="Line 51">
              <a:extLst>
                <a:ext uri="{FF2B5EF4-FFF2-40B4-BE49-F238E27FC236}">
                  <a16:creationId xmlns:a16="http://schemas.microsoft.com/office/drawing/2014/main" id="{6224C244-4A67-3818-9AAF-521394BD7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41" name="Line 52">
              <a:extLst>
                <a:ext uri="{FF2B5EF4-FFF2-40B4-BE49-F238E27FC236}">
                  <a16:creationId xmlns:a16="http://schemas.microsoft.com/office/drawing/2014/main" id="{7FA27E71-76D3-F8D9-9050-44A68D123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42" name="Line 53">
              <a:extLst>
                <a:ext uri="{FF2B5EF4-FFF2-40B4-BE49-F238E27FC236}">
                  <a16:creationId xmlns:a16="http://schemas.microsoft.com/office/drawing/2014/main" id="{69A25A3E-9849-9F1C-F34B-FB464F8E6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43" name="Line 54">
              <a:extLst>
                <a:ext uri="{FF2B5EF4-FFF2-40B4-BE49-F238E27FC236}">
                  <a16:creationId xmlns:a16="http://schemas.microsoft.com/office/drawing/2014/main" id="{F2728494-9033-9101-240F-3CBC9523C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44" name="Line 55">
              <a:extLst>
                <a:ext uri="{FF2B5EF4-FFF2-40B4-BE49-F238E27FC236}">
                  <a16:creationId xmlns:a16="http://schemas.microsoft.com/office/drawing/2014/main" id="{FC58C227-C79A-E73F-E266-CE75BF8AF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1381" name="Group 57">
            <a:extLst>
              <a:ext uri="{FF2B5EF4-FFF2-40B4-BE49-F238E27FC236}">
                <a16:creationId xmlns:a16="http://schemas.microsoft.com/office/drawing/2014/main" id="{CE81BBD4-306B-DA8F-285E-A3866826BF47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101391" name="Group 4">
              <a:extLst>
                <a:ext uri="{FF2B5EF4-FFF2-40B4-BE49-F238E27FC236}">
                  <a16:creationId xmlns:a16="http://schemas.microsoft.com/office/drawing/2014/main" id="{DB1048FE-C294-D842-2CCF-DD840787F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101395" name="Rectangle 5">
                <a:extLst>
                  <a:ext uri="{FF2B5EF4-FFF2-40B4-BE49-F238E27FC236}">
                    <a16:creationId xmlns:a16="http://schemas.microsoft.com/office/drawing/2014/main" id="{CD8D83C2-0C1B-A04A-5AA5-C957D6987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000"/>
                  <a:t>Comb. Logic</a:t>
                </a:r>
              </a:p>
            </p:txBody>
          </p:sp>
          <p:sp>
            <p:nvSpPr>
              <p:cNvPr id="101396" name="Line 6">
                <a:extLst>
                  <a:ext uri="{FF2B5EF4-FFF2-40B4-BE49-F238E27FC236}">
                    <a16:creationId xmlns:a16="http://schemas.microsoft.com/office/drawing/2014/main" id="{05692D27-AA5D-0FD8-627E-592F7BD78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97" name="Line 7">
                <a:extLst>
                  <a:ext uri="{FF2B5EF4-FFF2-40B4-BE49-F238E27FC236}">
                    <a16:creationId xmlns:a16="http://schemas.microsoft.com/office/drawing/2014/main" id="{26545859-8288-D010-668A-5632C1FFF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1398" name="Group 8">
                <a:extLst>
                  <a:ext uri="{FF2B5EF4-FFF2-40B4-BE49-F238E27FC236}">
                    <a16:creationId xmlns:a16="http://schemas.microsoft.com/office/drawing/2014/main" id="{B2018A9D-49C1-04FF-C4DD-B504B2EFA7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101415" name="Freeform 9">
                  <a:extLst>
                    <a:ext uri="{FF2B5EF4-FFF2-40B4-BE49-F238E27FC236}">
                      <a16:creationId xmlns:a16="http://schemas.microsoft.com/office/drawing/2014/main" id="{7CB65B6B-7665-0AA3-58DD-667DA6C588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416" name="Text Box 10">
                  <a:extLst>
                    <a:ext uri="{FF2B5EF4-FFF2-40B4-BE49-F238E27FC236}">
                      <a16:creationId xmlns:a16="http://schemas.microsoft.com/office/drawing/2014/main" id="{437AFA28-E800-EA7E-D2FF-65308DDBF1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101399" name="Line 11">
                <a:extLst>
                  <a:ext uri="{FF2B5EF4-FFF2-40B4-BE49-F238E27FC236}">
                    <a16:creationId xmlns:a16="http://schemas.microsoft.com/office/drawing/2014/main" id="{1AAFB6D0-8520-71E0-6451-36A44AA8F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00" name="Line 12">
                <a:extLst>
                  <a:ext uri="{FF2B5EF4-FFF2-40B4-BE49-F238E27FC236}">
                    <a16:creationId xmlns:a16="http://schemas.microsoft.com/office/drawing/2014/main" id="{390BAB7A-359E-E381-871D-F03F752D9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9AA666DD-DFA3-0AE5-0D20-D627AA948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9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01402" name="Line 14">
                <a:extLst>
                  <a:ext uri="{FF2B5EF4-FFF2-40B4-BE49-F238E27FC236}">
                    <a16:creationId xmlns:a16="http://schemas.microsoft.com/office/drawing/2014/main" id="{B92B3E0D-7891-BD5D-4572-1BF0734C6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03" name="Rectangle 15">
                <a:extLst>
                  <a:ext uri="{FF2B5EF4-FFF2-40B4-BE49-F238E27FC236}">
                    <a16:creationId xmlns:a16="http://schemas.microsoft.com/office/drawing/2014/main" id="{AEA9E35C-04DE-DA4A-F06F-1C4C5D55F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46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/>
                  <a:t>Out</a:t>
                </a:r>
              </a:p>
            </p:txBody>
          </p:sp>
          <p:sp>
            <p:nvSpPr>
              <p:cNvPr id="101404" name="Freeform 16">
                <a:extLst>
                  <a:ext uri="{FF2B5EF4-FFF2-40B4-BE49-F238E27FC236}">
                    <a16:creationId xmlns:a16="http://schemas.microsoft.com/office/drawing/2014/main" id="{14BA3E0C-5B46-D1AE-F076-24AE65EEAD5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05" name="AutoShape 17">
                <a:extLst>
                  <a:ext uri="{FF2B5EF4-FFF2-40B4-BE49-F238E27FC236}">
                    <a16:creationId xmlns:a16="http://schemas.microsoft.com/office/drawing/2014/main" id="{73C90490-08FC-5932-C095-BF483B227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101406" name="Freeform 18">
                <a:extLst>
                  <a:ext uri="{FF2B5EF4-FFF2-40B4-BE49-F238E27FC236}">
                    <a16:creationId xmlns:a16="http://schemas.microsoft.com/office/drawing/2014/main" id="{526B0E91-0BC2-FC4D-B699-1E235D15A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5766392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407" name="Rectangle 19">
                <a:extLst>
                  <a:ext uri="{FF2B5EF4-FFF2-40B4-BE49-F238E27FC236}">
                    <a16:creationId xmlns:a16="http://schemas.microsoft.com/office/drawing/2014/main" id="{A3AFAEEB-AD8F-04C7-548B-72F5AE81A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101408" name="Rectangle 20">
                <a:extLst>
                  <a:ext uri="{FF2B5EF4-FFF2-40B4-BE49-F238E27FC236}">
                    <a16:creationId xmlns:a16="http://schemas.microsoft.com/office/drawing/2014/main" id="{30115D97-C341-C1C1-00A1-5C8DFB03F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101409" name="Rectangle 21">
                <a:extLst>
                  <a:ext uri="{FF2B5EF4-FFF2-40B4-BE49-F238E27FC236}">
                    <a16:creationId xmlns:a16="http://schemas.microsoft.com/office/drawing/2014/main" id="{391F0738-6645-F5AC-12EE-D627F1777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101410" name="Line 22">
                <a:extLst>
                  <a:ext uri="{FF2B5EF4-FFF2-40B4-BE49-F238E27FC236}">
                    <a16:creationId xmlns:a16="http://schemas.microsoft.com/office/drawing/2014/main" id="{42C171E9-2EFC-2249-2C70-9F40B868B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411" name="Text Box 23">
                <a:extLst>
                  <a:ext uri="{FF2B5EF4-FFF2-40B4-BE49-F238E27FC236}">
                    <a16:creationId xmlns:a16="http://schemas.microsoft.com/office/drawing/2014/main" id="{138EF232-33D5-5F66-5C4C-2A4D5CFD0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101412" name="Freeform 24">
                <a:extLst>
                  <a:ext uri="{FF2B5EF4-FFF2-40B4-BE49-F238E27FC236}">
                    <a16:creationId xmlns:a16="http://schemas.microsoft.com/office/drawing/2014/main" id="{CA8AB58E-2D3F-7E2E-D8B3-16554FA9D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11315 w 1680"/>
                  <a:gd name="T1" fmla="*/ 1 h 1104"/>
                  <a:gd name="T2" fmla="*/ 12777 w 1680"/>
                  <a:gd name="T3" fmla="*/ 1 h 1104"/>
                  <a:gd name="T4" fmla="*/ 12777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1463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413" name="Rectangle 25">
                <a:extLst>
                  <a:ext uri="{FF2B5EF4-FFF2-40B4-BE49-F238E27FC236}">
                    <a16:creationId xmlns:a16="http://schemas.microsoft.com/office/drawing/2014/main" id="{251DACE8-2240-E4E1-DD50-DE7A08554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6"/>
                <a:ext cx="48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/>
                  <a:t>In</a:t>
                </a:r>
              </a:p>
            </p:txBody>
          </p:sp>
          <p:sp>
            <p:nvSpPr>
              <p:cNvPr id="101414" name="Rectangle 26">
                <a:extLst>
                  <a:ext uri="{FF2B5EF4-FFF2-40B4-BE49-F238E27FC236}">
                    <a16:creationId xmlns:a16="http://schemas.microsoft.com/office/drawing/2014/main" id="{AFA8BAF9-9595-A1F9-3717-3AC3EBBDF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/>
                  <a:t>Load</a:t>
                </a:r>
              </a:p>
            </p:txBody>
          </p:sp>
        </p:grp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8755E158-8DCF-EC63-61DB-C9AC94F6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B1D10AD3-4024-0EDF-BFA1-C22EF038A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038" y="2895600"/>
              <a:ext cx="914350" cy="374650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1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…X</a:t>
              </a:r>
              <a:r>
                <a:rPr lang="en-US" altLang="zh-CN" sz="180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17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60">
              <a:extLst>
                <a:ext uri="{FF2B5EF4-FFF2-40B4-BE49-F238E27FC236}">
                  <a16:creationId xmlns:a16="http://schemas.microsoft.com/office/drawing/2014/main" id="{C8698C9E-8EE0-5C36-4911-1C1C48445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7A54BCAC-6B47-AFD9-A0BE-657A1ED0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5751F4D8-4061-5FAD-5C16-E9F17DCC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>
            <a:extLst>
              <a:ext uri="{FF2B5EF4-FFF2-40B4-BE49-F238E27FC236}">
                <a16:creationId xmlns:a16="http://schemas.microsoft.com/office/drawing/2014/main" id="{5FE7DA43-39CE-4E42-2FAE-90FD1851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4B135FE8-9D5F-2713-F556-80E3DCD2B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1386" name="Text Box 62">
            <a:extLst>
              <a:ext uri="{FF2B5EF4-FFF2-40B4-BE49-F238E27FC236}">
                <a16:creationId xmlns:a16="http://schemas.microsoft.com/office/drawing/2014/main" id="{E400F59E-8312-3FB0-ECCE-5981ABD1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2" name="Rectangle 13">
            <a:extLst>
              <a:ext uri="{FF2B5EF4-FFF2-40B4-BE49-F238E27FC236}">
                <a16:creationId xmlns:a16="http://schemas.microsoft.com/office/drawing/2014/main" id="{F112624D-1B6C-5FE5-ED31-5977653D5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3" y="2895600"/>
            <a:ext cx="87153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" name="Rectangle 13">
            <a:extLst>
              <a:ext uri="{FF2B5EF4-FFF2-40B4-BE49-F238E27FC236}">
                <a16:creationId xmlns:a16="http://schemas.microsoft.com/office/drawing/2014/main" id="{29B141E6-DF9B-9E1C-2F37-5D7E73FDC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87153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A68250BC-D206-93EF-BE89-C4A4A035B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" name="Rectangle 13">
            <a:extLst>
              <a:ext uri="{FF2B5EF4-FFF2-40B4-BE49-F238E27FC236}">
                <a16:creationId xmlns:a16="http://schemas.microsoft.com/office/drawing/2014/main" id="{873781E3-EB0A-3CF8-7AFA-86D7C2B6E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019800"/>
            <a:ext cx="87153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939B6BA9-DAD2-C972-923C-2DD66E91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RISC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91" name="灯片编号占位符 3">
            <a:extLst>
              <a:ext uri="{FF2B5EF4-FFF2-40B4-BE49-F238E27FC236}">
                <a16:creationId xmlns:a16="http://schemas.microsoft.com/office/drawing/2014/main" id="{100A3E39-879C-916C-3619-204BE96E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97AFF6-4165-8D4C-A7F7-5A91B5CA7E8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666192E-43D3-7BFE-FE46-3DC61B84C1D3}"/>
              </a:ext>
            </a:extLst>
          </p:cNvPr>
          <p:cNvGraphicFramePr>
            <a:graphicFrameLocks noGrp="1"/>
          </p:cNvGraphicFramePr>
          <p:nvPr/>
        </p:nvGraphicFramePr>
        <p:xfrm>
          <a:off x="581025" y="1524000"/>
          <a:ext cx="7877175" cy="3200400"/>
        </p:xfrm>
        <a:graphic>
          <a:graphicData uri="http://schemas.openxmlformats.org/drawingml/2006/table">
            <a:tbl>
              <a:tblPr/>
              <a:tblGrid>
                <a:gridCol w="4062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IBM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Power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IBM and Motorola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PowerPC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Sun Microsystems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SPARC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Digital Equipment Corporation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Alpha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Hewlett Pack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Pa-risc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MIPS Technologies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MIPS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Acorn Computers Ltd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ARM(Acorn RISC Machine)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20C6815-4ED2-DE42-41B8-DB00FCBBC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sp>
        <p:nvSpPr>
          <p:cNvPr id="103427" name="矩形 25">
            <a:extLst>
              <a:ext uri="{FF2B5EF4-FFF2-40B4-BE49-F238E27FC236}">
                <a16:creationId xmlns:a16="http://schemas.microsoft.com/office/drawing/2014/main" id="{BFFDADFC-F068-F6F5-B391-9CA37A42D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103428" name="Group 27">
            <a:extLst>
              <a:ext uri="{FF2B5EF4-FFF2-40B4-BE49-F238E27FC236}">
                <a16:creationId xmlns:a16="http://schemas.microsoft.com/office/drawing/2014/main" id="{51745A1E-2BF4-B79F-A20C-AD39D306386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103466" name="Freeform 28">
              <a:extLst>
                <a:ext uri="{FF2B5EF4-FFF2-40B4-BE49-F238E27FC236}">
                  <a16:creationId xmlns:a16="http://schemas.microsoft.com/office/drawing/2014/main" id="{B294FF16-C29D-FC32-6E8F-2C3A06029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7" name="Freeform 29">
              <a:extLst>
                <a:ext uri="{FF2B5EF4-FFF2-40B4-BE49-F238E27FC236}">
                  <a16:creationId xmlns:a16="http://schemas.microsoft.com/office/drawing/2014/main" id="{1A2C2915-34B4-706E-B9DB-6C6422C54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8" name="Freeform 30">
              <a:extLst>
                <a:ext uri="{FF2B5EF4-FFF2-40B4-BE49-F238E27FC236}">
                  <a16:creationId xmlns:a16="http://schemas.microsoft.com/office/drawing/2014/main" id="{8E47115D-E97C-2081-FC1C-3EC5D053B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9" name="Freeform 31">
              <a:extLst>
                <a:ext uri="{FF2B5EF4-FFF2-40B4-BE49-F238E27FC236}">
                  <a16:creationId xmlns:a16="http://schemas.microsoft.com/office/drawing/2014/main" id="{3A687D2C-1B24-DCC2-9DCD-9355C693A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0" name="Freeform 32">
              <a:extLst>
                <a:ext uri="{FF2B5EF4-FFF2-40B4-BE49-F238E27FC236}">
                  <a16:creationId xmlns:a16="http://schemas.microsoft.com/office/drawing/2014/main" id="{17F0AC7B-94B8-6C69-EA5C-AE3C61D15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1" name="Freeform 33">
              <a:extLst>
                <a:ext uri="{FF2B5EF4-FFF2-40B4-BE49-F238E27FC236}">
                  <a16:creationId xmlns:a16="http://schemas.microsoft.com/office/drawing/2014/main" id="{5799101B-9000-F314-C621-892A8D05C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72" name="Rectangle 34">
              <a:extLst>
                <a:ext uri="{FF2B5EF4-FFF2-40B4-BE49-F238E27FC236}">
                  <a16:creationId xmlns:a16="http://schemas.microsoft.com/office/drawing/2014/main" id="{BE755CDE-B62E-81B4-DF5D-99280C0B3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103473" name="Rectangle 35">
              <a:extLst>
                <a:ext uri="{FF2B5EF4-FFF2-40B4-BE49-F238E27FC236}">
                  <a16:creationId xmlns:a16="http://schemas.microsoft.com/office/drawing/2014/main" id="{B14EFCAA-ABE1-BD4F-4EA1-147833864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3474" name="Rectangle 36">
              <a:extLst>
                <a:ext uri="{FF2B5EF4-FFF2-40B4-BE49-F238E27FC236}">
                  <a16:creationId xmlns:a16="http://schemas.microsoft.com/office/drawing/2014/main" id="{2CA9EF1F-B97E-0052-CDE5-298546515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3475" name="Rectangle 37">
              <a:extLst>
                <a:ext uri="{FF2B5EF4-FFF2-40B4-BE49-F238E27FC236}">
                  <a16:creationId xmlns:a16="http://schemas.microsoft.com/office/drawing/2014/main" id="{AD9A4F6E-66B0-8B84-874F-E265799B4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3476" name="Rectangle 38">
              <a:extLst>
                <a:ext uri="{FF2B5EF4-FFF2-40B4-BE49-F238E27FC236}">
                  <a16:creationId xmlns:a16="http://schemas.microsoft.com/office/drawing/2014/main" id="{3B621190-49F7-CDAF-2092-C7E9657E7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3477" name="Rectangle 39">
              <a:extLst>
                <a:ext uri="{FF2B5EF4-FFF2-40B4-BE49-F238E27FC236}">
                  <a16:creationId xmlns:a16="http://schemas.microsoft.com/office/drawing/2014/main" id="{E1D2E914-C335-D1DF-2BF8-F4C07F3D0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3478" name="Rectangle 40">
              <a:extLst>
                <a:ext uri="{FF2B5EF4-FFF2-40B4-BE49-F238E27FC236}">
                  <a16:creationId xmlns:a16="http://schemas.microsoft.com/office/drawing/2014/main" id="{905495AB-481C-BDBC-B87E-E9BD60751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103479" name="Rectangle 41">
              <a:extLst>
                <a:ext uri="{FF2B5EF4-FFF2-40B4-BE49-F238E27FC236}">
                  <a16:creationId xmlns:a16="http://schemas.microsoft.com/office/drawing/2014/main" id="{181DC909-6152-88C9-4E6F-C4D3B56F1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3480" name="Rectangle 42">
              <a:extLst>
                <a:ext uri="{FF2B5EF4-FFF2-40B4-BE49-F238E27FC236}">
                  <a16:creationId xmlns:a16="http://schemas.microsoft.com/office/drawing/2014/main" id="{C873EB91-61E3-74A5-6991-50A19578D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3481" name="Rectangle 43">
              <a:extLst>
                <a:ext uri="{FF2B5EF4-FFF2-40B4-BE49-F238E27FC236}">
                  <a16:creationId xmlns:a16="http://schemas.microsoft.com/office/drawing/2014/main" id="{80D02D48-26B4-B5DB-63B8-AE9536EED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3482" name="Rectangle 44">
              <a:extLst>
                <a:ext uri="{FF2B5EF4-FFF2-40B4-BE49-F238E27FC236}">
                  <a16:creationId xmlns:a16="http://schemas.microsoft.com/office/drawing/2014/main" id="{2BE81777-09F1-4471-A0D2-A6B4431E7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3483" name="Rectangle 45">
              <a:extLst>
                <a:ext uri="{FF2B5EF4-FFF2-40B4-BE49-F238E27FC236}">
                  <a16:creationId xmlns:a16="http://schemas.microsoft.com/office/drawing/2014/main" id="{3ED2EEE5-3236-EBDF-DE3B-ADA73AA4B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3484" name="Rectangle 46">
              <a:extLst>
                <a:ext uri="{FF2B5EF4-FFF2-40B4-BE49-F238E27FC236}">
                  <a16:creationId xmlns:a16="http://schemas.microsoft.com/office/drawing/2014/main" id="{A3D7E424-827B-EB92-71A7-99422E8D2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103485" name="Rectangle 47">
              <a:extLst>
                <a:ext uri="{FF2B5EF4-FFF2-40B4-BE49-F238E27FC236}">
                  <a16:creationId xmlns:a16="http://schemas.microsoft.com/office/drawing/2014/main" id="{EF3506AB-0A13-B59D-0B67-845471126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Load</a:t>
              </a:r>
            </a:p>
          </p:txBody>
        </p:sp>
        <p:sp>
          <p:nvSpPr>
            <p:cNvPr id="103486" name="Rectangle 48">
              <a:extLst>
                <a:ext uri="{FF2B5EF4-FFF2-40B4-BE49-F238E27FC236}">
                  <a16:creationId xmlns:a16="http://schemas.microsoft.com/office/drawing/2014/main" id="{BDD56D38-7E9F-B73F-A8E3-C704AE427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In</a:t>
              </a:r>
            </a:p>
          </p:txBody>
        </p:sp>
        <p:sp>
          <p:nvSpPr>
            <p:cNvPr id="103487" name="Rectangle 49">
              <a:extLst>
                <a:ext uri="{FF2B5EF4-FFF2-40B4-BE49-F238E27FC236}">
                  <a16:creationId xmlns:a16="http://schemas.microsoft.com/office/drawing/2014/main" id="{EDFFB219-9F65-4FE3-1EF8-4B879AC89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Out</a:t>
              </a:r>
              <a:endParaRPr lang="en-US" altLang="zh-CN" sz="1700"/>
            </a:p>
          </p:txBody>
        </p:sp>
        <p:sp>
          <p:nvSpPr>
            <p:cNvPr id="103488" name="Line 50">
              <a:extLst>
                <a:ext uri="{FF2B5EF4-FFF2-40B4-BE49-F238E27FC236}">
                  <a16:creationId xmlns:a16="http://schemas.microsoft.com/office/drawing/2014/main" id="{432C7D3B-79D2-397B-266C-707AE52E4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89" name="Line 51">
              <a:extLst>
                <a:ext uri="{FF2B5EF4-FFF2-40B4-BE49-F238E27FC236}">
                  <a16:creationId xmlns:a16="http://schemas.microsoft.com/office/drawing/2014/main" id="{D697CA57-DED7-D5D3-E21E-14D995305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0" name="Line 52">
              <a:extLst>
                <a:ext uri="{FF2B5EF4-FFF2-40B4-BE49-F238E27FC236}">
                  <a16:creationId xmlns:a16="http://schemas.microsoft.com/office/drawing/2014/main" id="{C285BC01-817E-AF3F-76DA-048286D43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1" name="Line 53">
              <a:extLst>
                <a:ext uri="{FF2B5EF4-FFF2-40B4-BE49-F238E27FC236}">
                  <a16:creationId xmlns:a16="http://schemas.microsoft.com/office/drawing/2014/main" id="{CA8331AF-191B-BA2B-5080-581C80E68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2" name="Line 54">
              <a:extLst>
                <a:ext uri="{FF2B5EF4-FFF2-40B4-BE49-F238E27FC236}">
                  <a16:creationId xmlns:a16="http://schemas.microsoft.com/office/drawing/2014/main" id="{FE99CC92-8A18-AEBE-BC16-CB0139170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3" name="Line 55">
              <a:extLst>
                <a:ext uri="{FF2B5EF4-FFF2-40B4-BE49-F238E27FC236}">
                  <a16:creationId xmlns:a16="http://schemas.microsoft.com/office/drawing/2014/main" id="{7DAD2386-7162-72C2-F977-06ACE2043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429" name="Group 57">
            <a:extLst>
              <a:ext uri="{FF2B5EF4-FFF2-40B4-BE49-F238E27FC236}">
                <a16:creationId xmlns:a16="http://schemas.microsoft.com/office/drawing/2014/main" id="{F4979454-69FB-8734-498F-16D7AE29301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103440" name="Group 4">
              <a:extLst>
                <a:ext uri="{FF2B5EF4-FFF2-40B4-BE49-F238E27FC236}">
                  <a16:creationId xmlns:a16="http://schemas.microsoft.com/office/drawing/2014/main" id="{03966119-D246-4709-9ADE-24D9E3A1A8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103444" name="Rectangle 5">
                <a:extLst>
                  <a:ext uri="{FF2B5EF4-FFF2-40B4-BE49-F238E27FC236}">
                    <a16:creationId xmlns:a16="http://schemas.microsoft.com/office/drawing/2014/main" id="{EDB7D337-9406-655D-AAA5-8118E8A4A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000"/>
                  <a:t>Comb. Logic</a:t>
                </a:r>
              </a:p>
            </p:txBody>
          </p:sp>
          <p:sp>
            <p:nvSpPr>
              <p:cNvPr id="103445" name="Line 6">
                <a:extLst>
                  <a:ext uri="{FF2B5EF4-FFF2-40B4-BE49-F238E27FC236}">
                    <a16:creationId xmlns:a16="http://schemas.microsoft.com/office/drawing/2014/main" id="{98543180-D0AE-F7C5-DCA2-347205E4B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46" name="Line 7">
                <a:extLst>
                  <a:ext uri="{FF2B5EF4-FFF2-40B4-BE49-F238E27FC236}">
                    <a16:creationId xmlns:a16="http://schemas.microsoft.com/office/drawing/2014/main" id="{45BB2E64-86A6-8B92-CB5F-5C859B5C0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447" name="Group 8">
                <a:extLst>
                  <a:ext uri="{FF2B5EF4-FFF2-40B4-BE49-F238E27FC236}">
                    <a16:creationId xmlns:a16="http://schemas.microsoft.com/office/drawing/2014/main" id="{1B52CF18-8AFF-0337-CD9C-9F54E3AC50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103464" name="Freeform 9">
                  <a:extLst>
                    <a:ext uri="{FF2B5EF4-FFF2-40B4-BE49-F238E27FC236}">
                      <a16:creationId xmlns:a16="http://schemas.microsoft.com/office/drawing/2014/main" id="{12D708F9-446F-0CA9-FB97-DEBFBC8268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65" name="Text Box 10">
                  <a:extLst>
                    <a:ext uri="{FF2B5EF4-FFF2-40B4-BE49-F238E27FC236}">
                      <a16:creationId xmlns:a16="http://schemas.microsoft.com/office/drawing/2014/main" id="{A75E78FF-AEDF-64ED-0487-7F5F11E901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103448" name="Line 11">
                <a:extLst>
                  <a:ext uri="{FF2B5EF4-FFF2-40B4-BE49-F238E27FC236}">
                    <a16:creationId xmlns:a16="http://schemas.microsoft.com/office/drawing/2014/main" id="{5F8D3750-C613-B950-20EC-7CD97E142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49" name="Line 12">
                <a:extLst>
                  <a:ext uri="{FF2B5EF4-FFF2-40B4-BE49-F238E27FC236}">
                    <a16:creationId xmlns:a16="http://schemas.microsoft.com/office/drawing/2014/main" id="{AEC6C1DD-DACF-0387-E85B-F70561694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F5706D0A-A788-6563-03D2-645334842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9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03451" name="Line 14">
                <a:extLst>
                  <a:ext uri="{FF2B5EF4-FFF2-40B4-BE49-F238E27FC236}">
                    <a16:creationId xmlns:a16="http://schemas.microsoft.com/office/drawing/2014/main" id="{D454BCA5-C2DC-FDB6-FF85-2D936AC3F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2" name="Rectangle 15">
                <a:extLst>
                  <a:ext uri="{FF2B5EF4-FFF2-40B4-BE49-F238E27FC236}">
                    <a16:creationId xmlns:a16="http://schemas.microsoft.com/office/drawing/2014/main" id="{930ABD83-1368-98D2-317F-6440A025C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46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/>
                  <a:t>Out</a:t>
                </a:r>
              </a:p>
            </p:txBody>
          </p:sp>
          <p:sp>
            <p:nvSpPr>
              <p:cNvPr id="103453" name="Freeform 16">
                <a:extLst>
                  <a:ext uri="{FF2B5EF4-FFF2-40B4-BE49-F238E27FC236}">
                    <a16:creationId xmlns:a16="http://schemas.microsoft.com/office/drawing/2014/main" id="{E2793DF8-C472-C935-19CD-7CC82C95490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4" name="AutoShape 17">
                <a:extLst>
                  <a:ext uri="{FF2B5EF4-FFF2-40B4-BE49-F238E27FC236}">
                    <a16:creationId xmlns:a16="http://schemas.microsoft.com/office/drawing/2014/main" id="{C8D092DD-0345-CDD7-F2BF-D633C0D63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103455" name="Freeform 18">
                <a:extLst>
                  <a:ext uri="{FF2B5EF4-FFF2-40B4-BE49-F238E27FC236}">
                    <a16:creationId xmlns:a16="http://schemas.microsoft.com/office/drawing/2014/main" id="{A1A4486F-B5E3-9E36-06C8-8DAF5A0F3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5766392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56" name="Rectangle 19">
                <a:extLst>
                  <a:ext uri="{FF2B5EF4-FFF2-40B4-BE49-F238E27FC236}">
                    <a16:creationId xmlns:a16="http://schemas.microsoft.com/office/drawing/2014/main" id="{69D83D73-8DFF-EC7A-7100-1B76382D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103457" name="Rectangle 20">
                <a:extLst>
                  <a:ext uri="{FF2B5EF4-FFF2-40B4-BE49-F238E27FC236}">
                    <a16:creationId xmlns:a16="http://schemas.microsoft.com/office/drawing/2014/main" id="{47F4D09B-0725-3CCF-723A-3DDD4CB6C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103458" name="Rectangle 21">
                <a:extLst>
                  <a:ext uri="{FF2B5EF4-FFF2-40B4-BE49-F238E27FC236}">
                    <a16:creationId xmlns:a16="http://schemas.microsoft.com/office/drawing/2014/main" id="{B132C1B7-B1B1-E299-9F06-18E6A760F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103459" name="Line 22">
                <a:extLst>
                  <a:ext uri="{FF2B5EF4-FFF2-40B4-BE49-F238E27FC236}">
                    <a16:creationId xmlns:a16="http://schemas.microsoft.com/office/drawing/2014/main" id="{3333FF75-D0F7-D577-AD76-F65EA14E3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60" name="Text Box 23">
                <a:extLst>
                  <a:ext uri="{FF2B5EF4-FFF2-40B4-BE49-F238E27FC236}">
                    <a16:creationId xmlns:a16="http://schemas.microsoft.com/office/drawing/2014/main" id="{CDB9477B-8F33-18D2-F0B9-3EA7C2298A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103461" name="Freeform 24">
                <a:extLst>
                  <a:ext uri="{FF2B5EF4-FFF2-40B4-BE49-F238E27FC236}">
                    <a16:creationId xmlns:a16="http://schemas.microsoft.com/office/drawing/2014/main" id="{7D17F2CC-5F1C-F753-F86F-1665D75C4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11315 w 1680"/>
                  <a:gd name="T1" fmla="*/ 1 h 1104"/>
                  <a:gd name="T2" fmla="*/ 12777 w 1680"/>
                  <a:gd name="T3" fmla="*/ 1 h 1104"/>
                  <a:gd name="T4" fmla="*/ 12777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1463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62" name="Rectangle 25">
                <a:extLst>
                  <a:ext uri="{FF2B5EF4-FFF2-40B4-BE49-F238E27FC236}">
                    <a16:creationId xmlns:a16="http://schemas.microsoft.com/office/drawing/2014/main" id="{96EC96A2-D9E5-6D40-85AB-9232BA10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6"/>
                <a:ext cx="48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/>
                  <a:t>In</a:t>
                </a:r>
              </a:p>
            </p:txBody>
          </p:sp>
          <p:sp>
            <p:nvSpPr>
              <p:cNvPr id="103463" name="Rectangle 26">
                <a:extLst>
                  <a:ext uri="{FF2B5EF4-FFF2-40B4-BE49-F238E27FC236}">
                    <a16:creationId xmlns:a16="http://schemas.microsoft.com/office/drawing/2014/main" id="{BAB707F8-BBA4-76A9-99D4-6E516A096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/>
                  <a:t>Load</a:t>
                </a:r>
              </a:p>
            </p:txBody>
          </p:sp>
        </p:grp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8FC497E8-B07F-CDEB-6EE2-69C166D1F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D5954639-F350-44A0-6832-AD094610A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689" y="2895600"/>
              <a:ext cx="541308" cy="374650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17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60">
              <a:extLst>
                <a:ext uri="{FF2B5EF4-FFF2-40B4-BE49-F238E27FC236}">
                  <a16:creationId xmlns:a16="http://schemas.microsoft.com/office/drawing/2014/main" id="{7E6AAB6E-5EDE-CE55-112A-01896DEF6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196839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FDE388D2-1FBE-7D93-32BD-0F94623C4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3D0F5E38-CF84-8264-7FAA-25F27BBC5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>
            <a:extLst>
              <a:ext uri="{FF2B5EF4-FFF2-40B4-BE49-F238E27FC236}">
                <a16:creationId xmlns:a16="http://schemas.microsoft.com/office/drawing/2014/main" id="{0296149C-B876-33E1-94CA-C637F36F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7F463F04-8C72-9FFA-D3FA-AEA50E94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434" name="Text Box 62">
            <a:extLst>
              <a:ext uri="{FF2B5EF4-FFF2-40B4-BE49-F238E27FC236}">
                <a16:creationId xmlns:a16="http://schemas.microsoft.com/office/drawing/2014/main" id="{BF0436D0-5E59-04CB-D4B5-B641ADFC6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24363"/>
            <a:ext cx="217488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2" name="Rectangle 13">
            <a:extLst>
              <a:ext uri="{FF2B5EF4-FFF2-40B4-BE49-F238E27FC236}">
                <a16:creationId xmlns:a16="http://schemas.microsoft.com/office/drawing/2014/main" id="{1C2EB46A-C80E-B673-12BC-49AF9E3D0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3" y="2895600"/>
            <a:ext cx="87153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" name="Rectangle 13">
            <a:extLst>
              <a:ext uri="{FF2B5EF4-FFF2-40B4-BE49-F238E27FC236}">
                <a16:creationId xmlns:a16="http://schemas.microsoft.com/office/drawing/2014/main" id="{72555F1E-CB6D-F68D-50CD-D8A897183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87153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8D8990D0-E61F-BE20-4496-537CFFCED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" name="Rectangle 13">
            <a:extLst>
              <a:ext uri="{FF2B5EF4-FFF2-40B4-BE49-F238E27FC236}">
                <a16:creationId xmlns:a16="http://schemas.microsoft.com/office/drawing/2014/main" id="{040C2D0E-4888-C5A9-5645-056062097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019800"/>
            <a:ext cx="87153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E95E3DBC-BC98-59D6-7FBC-2D535DF05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54864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4BE8D3E8-05EB-FD66-F55A-B8351D9C1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sp>
        <p:nvSpPr>
          <p:cNvPr id="105475" name="矩形 25">
            <a:extLst>
              <a:ext uri="{FF2B5EF4-FFF2-40B4-BE49-F238E27FC236}">
                <a16:creationId xmlns:a16="http://schemas.microsoft.com/office/drawing/2014/main" id="{810229C9-5AE7-6F92-E93C-EBD2DD2D7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105476" name="Group 27">
            <a:extLst>
              <a:ext uri="{FF2B5EF4-FFF2-40B4-BE49-F238E27FC236}">
                <a16:creationId xmlns:a16="http://schemas.microsoft.com/office/drawing/2014/main" id="{60E39EEF-20B8-13F9-90CC-C3CA74F2C23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105515" name="Freeform 28">
              <a:extLst>
                <a:ext uri="{FF2B5EF4-FFF2-40B4-BE49-F238E27FC236}">
                  <a16:creationId xmlns:a16="http://schemas.microsoft.com/office/drawing/2014/main" id="{CD1E206D-59F1-EE37-A690-28ACAB25E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16" name="Freeform 29">
              <a:extLst>
                <a:ext uri="{FF2B5EF4-FFF2-40B4-BE49-F238E27FC236}">
                  <a16:creationId xmlns:a16="http://schemas.microsoft.com/office/drawing/2014/main" id="{78354151-D5DC-A5F7-463E-86E944606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17" name="Freeform 30">
              <a:extLst>
                <a:ext uri="{FF2B5EF4-FFF2-40B4-BE49-F238E27FC236}">
                  <a16:creationId xmlns:a16="http://schemas.microsoft.com/office/drawing/2014/main" id="{64C65B02-EB56-9886-56B8-DBE68F193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18" name="Freeform 31">
              <a:extLst>
                <a:ext uri="{FF2B5EF4-FFF2-40B4-BE49-F238E27FC236}">
                  <a16:creationId xmlns:a16="http://schemas.microsoft.com/office/drawing/2014/main" id="{81185EA0-5E29-0081-0964-3B95EF777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19" name="Freeform 32">
              <a:extLst>
                <a:ext uri="{FF2B5EF4-FFF2-40B4-BE49-F238E27FC236}">
                  <a16:creationId xmlns:a16="http://schemas.microsoft.com/office/drawing/2014/main" id="{1D1E228C-2CAA-62CD-88E2-560766829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20" name="Freeform 33">
              <a:extLst>
                <a:ext uri="{FF2B5EF4-FFF2-40B4-BE49-F238E27FC236}">
                  <a16:creationId xmlns:a16="http://schemas.microsoft.com/office/drawing/2014/main" id="{453FAC4E-0538-2EBA-97BF-03AF18AB1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21" name="Rectangle 34">
              <a:extLst>
                <a:ext uri="{FF2B5EF4-FFF2-40B4-BE49-F238E27FC236}">
                  <a16:creationId xmlns:a16="http://schemas.microsoft.com/office/drawing/2014/main" id="{B7AF9F0F-6F44-69D4-8B55-8E8A29E9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105522" name="Rectangle 35">
              <a:extLst>
                <a:ext uri="{FF2B5EF4-FFF2-40B4-BE49-F238E27FC236}">
                  <a16:creationId xmlns:a16="http://schemas.microsoft.com/office/drawing/2014/main" id="{8ADDFFB3-767C-FF32-FBB7-045CBD707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5523" name="Rectangle 36">
              <a:extLst>
                <a:ext uri="{FF2B5EF4-FFF2-40B4-BE49-F238E27FC236}">
                  <a16:creationId xmlns:a16="http://schemas.microsoft.com/office/drawing/2014/main" id="{868E77D8-5FA3-A5D9-D925-660342112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5524" name="Rectangle 37">
              <a:extLst>
                <a:ext uri="{FF2B5EF4-FFF2-40B4-BE49-F238E27FC236}">
                  <a16:creationId xmlns:a16="http://schemas.microsoft.com/office/drawing/2014/main" id="{8DC094BF-C957-4832-03F5-1B188A0ED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5525" name="Rectangle 38">
              <a:extLst>
                <a:ext uri="{FF2B5EF4-FFF2-40B4-BE49-F238E27FC236}">
                  <a16:creationId xmlns:a16="http://schemas.microsoft.com/office/drawing/2014/main" id="{AB7ABA8A-0C29-39B3-2AC1-16B28AC93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5526" name="Rectangle 39">
              <a:extLst>
                <a:ext uri="{FF2B5EF4-FFF2-40B4-BE49-F238E27FC236}">
                  <a16:creationId xmlns:a16="http://schemas.microsoft.com/office/drawing/2014/main" id="{158AF833-62CE-FA8C-B427-709FE6D16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5527" name="Rectangle 40">
              <a:extLst>
                <a:ext uri="{FF2B5EF4-FFF2-40B4-BE49-F238E27FC236}">
                  <a16:creationId xmlns:a16="http://schemas.microsoft.com/office/drawing/2014/main" id="{63A33F9C-9CF9-AF72-D42D-BDAFE9BEE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105528" name="Rectangle 41">
              <a:extLst>
                <a:ext uri="{FF2B5EF4-FFF2-40B4-BE49-F238E27FC236}">
                  <a16:creationId xmlns:a16="http://schemas.microsoft.com/office/drawing/2014/main" id="{949E5A6D-6BBE-5DFF-9135-CC576B4DE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5529" name="Rectangle 42">
              <a:extLst>
                <a:ext uri="{FF2B5EF4-FFF2-40B4-BE49-F238E27FC236}">
                  <a16:creationId xmlns:a16="http://schemas.microsoft.com/office/drawing/2014/main" id="{066F2855-7EB5-24EA-84C6-82BFC1329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5530" name="Rectangle 43">
              <a:extLst>
                <a:ext uri="{FF2B5EF4-FFF2-40B4-BE49-F238E27FC236}">
                  <a16:creationId xmlns:a16="http://schemas.microsoft.com/office/drawing/2014/main" id="{368F8EEE-4A21-1AF5-2E16-73C4CFB33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5531" name="Rectangle 44">
              <a:extLst>
                <a:ext uri="{FF2B5EF4-FFF2-40B4-BE49-F238E27FC236}">
                  <a16:creationId xmlns:a16="http://schemas.microsoft.com/office/drawing/2014/main" id="{9AD2B814-60D3-F754-22CB-C3A857017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5532" name="Rectangle 45">
              <a:extLst>
                <a:ext uri="{FF2B5EF4-FFF2-40B4-BE49-F238E27FC236}">
                  <a16:creationId xmlns:a16="http://schemas.microsoft.com/office/drawing/2014/main" id="{012487ED-96BE-B1FC-435B-0BE252A7D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5533" name="Rectangle 46">
              <a:extLst>
                <a:ext uri="{FF2B5EF4-FFF2-40B4-BE49-F238E27FC236}">
                  <a16:creationId xmlns:a16="http://schemas.microsoft.com/office/drawing/2014/main" id="{E59E27EE-22F9-7FE2-C15C-59A520D4F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105534" name="Rectangle 47">
              <a:extLst>
                <a:ext uri="{FF2B5EF4-FFF2-40B4-BE49-F238E27FC236}">
                  <a16:creationId xmlns:a16="http://schemas.microsoft.com/office/drawing/2014/main" id="{B017B6D3-9A54-328F-A3D9-937204495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Load</a:t>
              </a:r>
            </a:p>
          </p:txBody>
        </p:sp>
        <p:sp>
          <p:nvSpPr>
            <p:cNvPr id="105535" name="Rectangle 48">
              <a:extLst>
                <a:ext uri="{FF2B5EF4-FFF2-40B4-BE49-F238E27FC236}">
                  <a16:creationId xmlns:a16="http://schemas.microsoft.com/office/drawing/2014/main" id="{40D49EAA-E302-C80E-A8EB-675C8442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In</a:t>
              </a:r>
            </a:p>
          </p:txBody>
        </p:sp>
        <p:sp>
          <p:nvSpPr>
            <p:cNvPr id="105536" name="Rectangle 49">
              <a:extLst>
                <a:ext uri="{FF2B5EF4-FFF2-40B4-BE49-F238E27FC236}">
                  <a16:creationId xmlns:a16="http://schemas.microsoft.com/office/drawing/2014/main" id="{DFA862A9-8E07-F0E7-E9C9-46BF0AD80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Out</a:t>
              </a:r>
              <a:endParaRPr lang="en-US" altLang="zh-CN" sz="1700"/>
            </a:p>
          </p:txBody>
        </p:sp>
        <p:sp>
          <p:nvSpPr>
            <p:cNvPr id="105537" name="Line 50">
              <a:extLst>
                <a:ext uri="{FF2B5EF4-FFF2-40B4-BE49-F238E27FC236}">
                  <a16:creationId xmlns:a16="http://schemas.microsoft.com/office/drawing/2014/main" id="{89BCFAB8-0F91-7960-4653-514BF8F51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38" name="Line 51">
              <a:extLst>
                <a:ext uri="{FF2B5EF4-FFF2-40B4-BE49-F238E27FC236}">
                  <a16:creationId xmlns:a16="http://schemas.microsoft.com/office/drawing/2014/main" id="{32968157-0FC2-8AE2-72E6-97FA27119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39" name="Line 52">
              <a:extLst>
                <a:ext uri="{FF2B5EF4-FFF2-40B4-BE49-F238E27FC236}">
                  <a16:creationId xmlns:a16="http://schemas.microsoft.com/office/drawing/2014/main" id="{45BDD193-5A1A-D9C6-DF5B-5B9E38695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40" name="Line 53">
              <a:extLst>
                <a:ext uri="{FF2B5EF4-FFF2-40B4-BE49-F238E27FC236}">
                  <a16:creationId xmlns:a16="http://schemas.microsoft.com/office/drawing/2014/main" id="{09B4EB15-1D16-9AA4-802F-7CE8A9AB8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41" name="Line 54">
              <a:extLst>
                <a:ext uri="{FF2B5EF4-FFF2-40B4-BE49-F238E27FC236}">
                  <a16:creationId xmlns:a16="http://schemas.microsoft.com/office/drawing/2014/main" id="{0BDD7AEA-B98B-D127-D45F-6D0A7582A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42" name="Line 55">
              <a:extLst>
                <a:ext uri="{FF2B5EF4-FFF2-40B4-BE49-F238E27FC236}">
                  <a16:creationId xmlns:a16="http://schemas.microsoft.com/office/drawing/2014/main" id="{7EA694AE-7B64-AE55-4B32-40574EDDE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5477" name="Group 57">
            <a:extLst>
              <a:ext uri="{FF2B5EF4-FFF2-40B4-BE49-F238E27FC236}">
                <a16:creationId xmlns:a16="http://schemas.microsoft.com/office/drawing/2014/main" id="{0A15AD74-9F50-B3A1-8698-6216865F499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105489" name="Group 4">
              <a:extLst>
                <a:ext uri="{FF2B5EF4-FFF2-40B4-BE49-F238E27FC236}">
                  <a16:creationId xmlns:a16="http://schemas.microsoft.com/office/drawing/2014/main" id="{CAE48D87-2579-E8F5-3C88-983D1DEB7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105493" name="Rectangle 5">
                <a:extLst>
                  <a:ext uri="{FF2B5EF4-FFF2-40B4-BE49-F238E27FC236}">
                    <a16:creationId xmlns:a16="http://schemas.microsoft.com/office/drawing/2014/main" id="{57AEC03D-9645-66FA-2B47-6DFEAB4FC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000"/>
                  <a:t>Comb. Logic</a:t>
                </a:r>
              </a:p>
            </p:txBody>
          </p:sp>
          <p:sp>
            <p:nvSpPr>
              <p:cNvPr id="105494" name="Line 6">
                <a:extLst>
                  <a:ext uri="{FF2B5EF4-FFF2-40B4-BE49-F238E27FC236}">
                    <a16:creationId xmlns:a16="http://schemas.microsoft.com/office/drawing/2014/main" id="{BAF0A581-22CC-FFFE-9295-5CDB6CBEF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95" name="Line 7">
                <a:extLst>
                  <a:ext uri="{FF2B5EF4-FFF2-40B4-BE49-F238E27FC236}">
                    <a16:creationId xmlns:a16="http://schemas.microsoft.com/office/drawing/2014/main" id="{804F0981-16F8-9612-1F04-56DACC422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5496" name="Group 8">
                <a:extLst>
                  <a:ext uri="{FF2B5EF4-FFF2-40B4-BE49-F238E27FC236}">
                    <a16:creationId xmlns:a16="http://schemas.microsoft.com/office/drawing/2014/main" id="{0131AAC2-AA6C-3610-6119-688727C8BE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105513" name="Freeform 9">
                  <a:extLst>
                    <a:ext uri="{FF2B5EF4-FFF2-40B4-BE49-F238E27FC236}">
                      <a16:creationId xmlns:a16="http://schemas.microsoft.com/office/drawing/2014/main" id="{87BA073C-3809-2716-DA44-B7C488C8F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14" name="Text Box 10">
                  <a:extLst>
                    <a:ext uri="{FF2B5EF4-FFF2-40B4-BE49-F238E27FC236}">
                      <a16:creationId xmlns:a16="http://schemas.microsoft.com/office/drawing/2014/main" id="{9C681446-1E31-C5C5-7FF8-C3245BB252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105497" name="Line 11">
                <a:extLst>
                  <a:ext uri="{FF2B5EF4-FFF2-40B4-BE49-F238E27FC236}">
                    <a16:creationId xmlns:a16="http://schemas.microsoft.com/office/drawing/2014/main" id="{8B6FE9CB-4641-2D53-5511-05BCFCFE4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98" name="Line 12">
                <a:extLst>
                  <a:ext uri="{FF2B5EF4-FFF2-40B4-BE49-F238E27FC236}">
                    <a16:creationId xmlns:a16="http://schemas.microsoft.com/office/drawing/2014/main" id="{3E9B8F4A-BDB2-7DA3-AAE5-97722002B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25C00CB9-C464-8CC4-3CC0-2DE30A2C6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9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05500" name="Line 14">
                <a:extLst>
                  <a:ext uri="{FF2B5EF4-FFF2-40B4-BE49-F238E27FC236}">
                    <a16:creationId xmlns:a16="http://schemas.microsoft.com/office/drawing/2014/main" id="{5E1CA32E-D222-71F1-94F7-FDCFA8DB9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01" name="Rectangle 15">
                <a:extLst>
                  <a:ext uri="{FF2B5EF4-FFF2-40B4-BE49-F238E27FC236}">
                    <a16:creationId xmlns:a16="http://schemas.microsoft.com/office/drawing/2014/main" id="{3260F019-322D-31F1-339E-196D04625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46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/>
                  <a:t>Out</a:t>
                </a:r>
              </a:p>
            </p:txBody>
          </p:sp>
          <p:sp>
            <p:nvSpPr>
              <p:cNvPr id="105502" name="Freeform 16">
                <a:extLst>
                  <a:ext uri="{FF2B5EF4-FFF2-40B4-BE49-F238E27FC236}">
                    <a16:creationId xmlns:a16="http://schemas.microsoft.com/office/drawing/2014/main" id="{97E3A35B-E492-BA65-0E60-29085F41FC8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03" name="AutoShape 17">
                <a:extLst>
                  <a:ext uri="{FF2B5EF4-FFF2-40B4-BE49-F238E27FC236}">
                    <a16:creationId xmlns:a16="http://schemas.microsoft.com/office/drawing/2014/main" id="{A0D7D658-92B8-ADC7-53F7-6B6CE96F0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105504" name="Freeform 18">
                <a:extLst>
                  <a:ext uri="{FF2B5EF4-FFF2-40B4-BE49-F238E27FC236}">
                    <a16:creationId xmlns:a16="http://schemas.microsoft.com/office/drawing/2014/main" id="{975D8710-25E7-C5DD-DA50-B8560A739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5766392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5505" name="Rectangle 19">
                <a:extLst>
                  <a:ext uri="{FF2B5EF4-FFF2-40B4-BE49-F238E27FC236}">
                    <a16:creationId xmlns:a16="http://schemas.microsoft.com/office/drawing/2014/main" id="{47FEE78E-9532-54CA-170E-CD9E1BD07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105506" name="Rectangle 20">
                <a:extLst>
                  <a:ext uri="{FF2B5EF4-FFF2-40B4-BE49-F238E27FC236}">
                    <a16:creationId xmlns:a16="http://schemas.microsoft.com/office/drawing/2014/main" id="{32D11CBD-55B0-54DA-EACE-D6BF8DF34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105507" name="Rectangle 21">
                <a:extLst>
                  <a:ext uri="{FF2B5EF4-FFF2-40B4-BE49-F238E27FC236}">
                    <a16:creationId xmlns:a16="http://schemas.microsoft.com/office/drawing/2014/main" id="{6EC2C212-BF0E-04FA-4B62-7CF8AF9E0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105508" name="Line 22">
                <a:extLst>
                  <a:ext uri="{FF2B5EF4-FFF2-40B4-BE49-F238E27FC236}">
                    <a16:creationId xmlns:a16="http://schemas.microsoft.com/office/drawing/2014/main" id="{A8FF0ABC-D027-F2BB-4B18-5F88B6DCC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5509" name="Text Box 23">
                <a:extLst>
                  <a:ext uri="{FF2B5EF4-FFF2-40B4-BE49-F238E27FC236}">
                    <a16:creationId xmlns:a16="http://schemas.microsoft.com/office/drawing/2014/main" id="{45D7A9CA-5F60-A497-5FE3-6CBBD49DA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105510" name="Freeform 24">
                <a:extLst>
                  <a:ext uri="{FF2B5EF4-FFF2-40B4-BE49-F238E27FC236}">
                    <a16:creationId xmlns:a16="http://schemas.microsoft.com/office/drawing/2014/main" id="{30928825-4E92-E11C-ACC3-0FDFAFC17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11315 w 1680"/>
                  <a:gd name="T1" fmla="*/ 1 h 1104"/>
                  <a:gd name="T2" fmla="*/ 12777 w 1680"/>
                  <a:gd name="T3" fmla="*/ 1 h 1104"/>
                  <a:gd name="T4" fmla="*/ 12777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1463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5511" name="Rectangle 25">
                <a:extLst>
                  <a:ext uri="{FF2B5EF4-FFF2-40B4-BE49-F238E27FC236}">
                    <a16:creationId xmlns:a16="http://schemas.microsoft.com/office/drawing/2014/main" id="{BE978682-48BC-EE56-E9FD-B94E479AF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6"/>
                <a:ext cx="48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/>
                  <a:t>In</a:t>
                </a:r>
              </a:p>
            </p:txBody>
          </p:sp>
          <p:sp>
            <p:nvSpPr>
              <p:cNvPr id="105512" name="Rectangle 26">
                <a:extLst>
                  <a:ext uri="{FF2B5EF4-FFF2-40B4-BE49-F238E27FC236}">
                    <a16:creationId xmlns:a16="http://schemas.microsoft.com/office/drawing/2014/main" id="{0DFC485E-3890-5AB1-8093-5B57E2673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/>
                  <a:t>Load</a:t>
                </a:r>
              </a:p>
            </p:txBody>
          </p:sp>
        </p:grp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94306805-B40B-26B4-2D7E-53C308174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17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9675CFC1-94A3-E647-317F-E92DF074D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689" y="2895600"/>
              <a:ext cx="541308" cy="374650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17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60">
              <a:extLst>
                <a:ext uri="{FF2B5EF4-FFF2-40B4-BE49-F238E27FC236}">
                  <a16:creationId xmlns:a16="http://schemas.microsoft.com/office/drawing/2014/main" id="{C286375B-CA79-6B79-068B-AFD7F3C7E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196839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1C95AEF9-3910-6761-8799-D9D26412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3830FA9D-D0C2-3277-7742-28E77C155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>
            <a:extLst>
              <a:ext uri="{FF2B5EF4-FFF2-40B4-BE49-F238E27FC236}">
                <a16:creationId xmlns:a16="http://schemas.microsoft.com/office/drawing/2014/main" id="{1937FCED-0615-EB91-E35C-0C8EFEA63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9D9FE0E5-7064-C290-DF56-0813023DE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5482" name="Text Box 62">
            <a:extLst>
              <a:ext uri="{FF2B5EF4-FFF2-40B4-BE49-F238E27FC236}">
                <a16:creationId xmlns:a16="http://schemas.microsoft.com/office/drawing/2014/main" id="{E70C4F2A-E292-6B4A-9ED6-56689F41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2" name="Rectangle 13">
            <a:extLst>
              <a:ext uri="{FF2B5EF4-FFF2-40B4-BE49-F238E27FC236}">
                <a16:creationId xmlns:a16="http://schemas.microsoft.com/office/drawing/2014/main" id="{E8B09FAF-7DB1-93E9-DDE2-6817B9380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3" y="2895600"/>
            <a:ext cx="4540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" name="Rectangle 13">
            <a:extLst>
              <a:ext uri="{FF2B5EF4-FFF2-40B4-BE49-F238E27FC236}">
                <a16:creationId xmlns:a16="http://schemas.microsoft.com/office/drawing/2014/main" id="{819700CF-C30A-6CFD-D0FC-BF038F52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146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68B699CE-16ED-5C45-278B-25DECF77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" name="Rectangle 13">
            <a:extLst>
              <a:ext uri="{FF2B5EF4-FFF2-40B4-BE49-F238E27FC236}">
                <a16:creationId xmlns:a16="http://schemas.microsoft.com/office/drawing/2014/main" id="{22AAABFF-559C-0C26-F874-C30D5CDD0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019800"/>
            <a:ext cx="87153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F5419C7C-24EA-37F0-C9C8-AA9022379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54864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" name="Rectangle 13">
            <a:extLst>
              <a:ext uri="{FF2B5EF4-FFF2-40B4-BE49-F238E27FC236}">
                <a16:creationId xmlns:a16="http://schemas.microsoft.com/office/drawing/2014/main" id="{8FAC5F76-C61D-05B9-D597-38869308D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198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00D98A83-3933-EC69-CC6D-96C638303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sp>
        <p:nvSpPr>
          <p:cNvPr id="107523" name="矩形 25">
            <a:extLst>
              <a:ext uri="{FF2B5EF4-FFF2-40B4-BE49-F238E27FC236}">
                <a16:creationId xmlns:a16="http://schemas.microsoft.com/office/drawing/2014/main" id="{8F3EA5BC-FEC7-E4D6-E8AD-4E8FD1283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107524" name="Group 27">
            <a:extLst>
              <a:ext uri="{FF2B5EF4-FFF2-40B4-BE49-F238E27FC236}">
                <a16:creationId xmlns:a16="http://schemas.microsoft.com/office/drawing/2014/main" id="{D48C6092-BB19-E220-76D0-E6685E769DA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107561" name="Freeform 28">
              <a:extLst>
                <a:ext uri="{FF2B5EF4-FFF2-40B4-BE49-F238E27FC236}">
                  <a16:creationId xmlns:a16="http://schemas.microsoft.com/office/drawing/2014/main" id="{6BEF5222-27B8-178F-605B-54E702D15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62" name="Freeform 29">
              <a:extLst>
                <a:ext uri="{FF2B5EF4-FFF2-40B4-BE49-F238E27FC236}">
                  <a16:creationId xmlns:a16="http://schemas.microsoft.com/office/drawing/2014/main" id="{569F8A77-4FE2-BC0F-B1BD-6E3415874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63" name="Freeform 30">
              <a:extLst>
                <a:ext uri="{FF2B5EF4-FFF2-40B4-BE49-F238E27FC236}">
                  <a16:creationId xmlns:a16="http://schemas.microsoft.com/office/drawing/2014/main" id="{90135F12-45FF-C71C-2094-4AF4BB87A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64" name="Freeform 31">
              <a:extLst>
                <a:ext uri="{FF2B5EF4-FFF2-40B4-BE49-F238E27FC236}">
                  <a16:creationId xmlns:a16="http://schemas.microsoft.com/office/drawing/2014/main" id="{B433B99C-25E1-7511-7E63-07598A84B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65" name="Freeform 32">
              <a:extLst>
                <a:ext uri="{FF2B5EF4-FFF2-40B4-BE49-F238E27FC236}">
                  <a16:creationId xmlns:a16="http://schemas.microsoft.com/office/drawing/2014/main" id="{1823FE22-5444-9F85-284E-BED0F44B7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66" name="Freeform 33">
              <a:extLst>
                <a:ext uri="{FF2B5EF4-FFF2-40B4-BE49-F238E27FC236}">
                  <a16:creationId xmlns:a16="http://schemas.microsoft.com/office/drawing/2014/main" id="{A3D375DF-18FC-931B-E108-42BD3263C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67" name="Rectangle 34">
              <a:extLst>
                <a:ext uri="{FF2B5EF4-FFF2-40B4-BE49-F238E27FC236}">
                  <a16:creationId xmlns:a16="http://schemas.microsoft.com/office/drawing/2014/main" id="{237E4410-B1E2-2DAC-C4C6-AA6FF0A03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107568" name="Rectangle 35">
              <a:extLst>
                <a:ext uri="{FF2B5EF4-FFF2-40B4-BE49-F238E27FC236}">
                  <a16:creationId xmlns:a16="http://schemas.microsoft.com/office/drawing/2014/main" id="{A8C3BFD2-E0C1-C274-36FD-E1B3E7368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7569" name="Rectangle 36">
              <a:extLst>
                <a:ext uri="{FF2B5EF4-FFF2-40B4-BE49-F238E27FC236}">
                  <a16:creationId xmlns:a16="http://schemas.microsoft.com/office/drawing/2014/main" id="{B9FA6158-0478-1867-0AF5-E5D821B9D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7570" name="Rectangle 37">
              <a:extLst>
                <a:ext uri="{FF2B5EF4-FFF2-40B4-BE49-F238E27FC236}">
                  <a16:creationId xmlns:a16="http://schemas.microsoft.com/office/drawing/2014/main" id="{793C626C-043E-8567-4046-51F2CE38C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7571" name="Rectangle 38">
              <a:extLst>
                <a:ext uri="{FF2B5EF4-FFF2-40B4-BE49-F238E27FC236}">
                  <a16:creationId xmlns:a16="http://schemas.microsoft.com/office/drawing/2014/main" id="{CA0B7D3E-C5D0-840C-9341-38C57F2BA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7572" name="Rectangle 39">
              <a:extLst>
                <a:ext uri="{FF2B5EF4-FFF2-40B4-BE49-F238E27FC236}">
                  <a16:creationId xmlns:a16="http://schemas.microsoft.com/office/drawing/2014/main" id="{063E9E96-D79D-1040-9089-1AC30BE7B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7573" name="Rectangle 40">
              <a:extLst>
                <a:ext uri="{FF2B5EF4-FFF2-40B4-BE49-F238E27FC236}">
                  <a16:creationId xmlns:a16="http://schemas.microsoft.com/office/drawing/2014/main" id="{FF7128B5-6AFB-DE4D-0283-D9B702176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107574" name="Rectangle 41">
              <a:extLst>
                <a:ext uri="{FF2B5EF4-FFF2-40B4-BE49-F238E27FC236}">
                  <a16:creationId xmlns:a16="http://schemas.microsoft.com/office/drawing/2014/main" id="{7B51259D-BAC4-9414-E11E-38774D14A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7575" name="Rectangle 42">
              <a:extLst>
                <a:ext uri="{FF2B5EF4-FFF2-40B4-BE49-F238E27FC236}">
                  <a16:creationId xmlns:a16="http://schemas.microsoft.com/office/drawing/2014/main" id="{F8B9384E-6A77-C29C-2192-D3E90A77D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7576" name="Rectangle 43">
              <a:extLst>
                <a:ext uri="{FF2B5EF4-FFF2-40B4-BE49-F238E27FC236}">
                  <a16:creationId xmlns:a16="http://schemas.microsoft.com/office/drawing/2014/main" id="{ED3FAB2C-D7E3-DEBF-D200-66A869DFC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7577" name="Rectangle 44">
              <a:extLst>
                <a:ext uri="{FF2B5EF4-FFF2-40B4-BE49-F238E27FC236}">
                  <a16:creationId xmlns:a16="http://schemas.microsoft.com/office/drawing/2014/main" id="{6F2DC53D-FA2D-F913-23AB-7693D1698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7578" name="Rectangle 45">
              <a:extLst>
                <a:ext uri="{FF2B5EF4-FFF2-40B4-BE49-F238E27FC236}">
                  <a16:creationId xmlns:a16="http://schemas.microsoft.com/office/drawing/2014/main" id="{28807D3D-C29E-2B0D-DEDA-3C0566F95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107579" name="Rectangle 46">
              <a:extLst>
                <a:ext uri="{FF2B5EF4-FFF2-40B4-BE49-F238E27FC236}">
                  <a16:creationId xmlns:a16="http://schemas.microsoft.com/office/drawing/2014/main" id="{0CDFD1F8-45BC-7F69-8D3C-29C14629F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107580" name="Rectangle 47">
              <a:extLst>
                <a:ext uri="{FF2B5EF4-FFF2-40B4-BE49-F238E27FC236}">
                  <a16:creationId xmlns:a16="http://schemas.microsoft.com/office/drawing/2014/main" id="{9BCC9FEF-55DA-8133-BB71-5588A6318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Load</a:t>
              </a:r>
            </a:p>
          </p:txBody>
        </p:sp>
        <p:sp>
          <p:nvSpPr>
            <p:cNvPr id="107581" name="Rectangle 48">
              <a:extLst>
                <a:ext uri="{FF2B5EF4-FFF2-40B4-BE49-F238E27FC236}">
                  <a16:creationId xmlns:a16="http://schemas.microsoft.com/office/drawing/2014/main" id="{BEA75181-46EB-E926-858A-0DF425EDC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In</a:t>
              </a:r>
            </a:p>
          </p:txBody>
        </p:sp>
        <p:sp>
          <p:nvSpPr>
            <p:cNvPr id="107582" name="Rectangle 49">
              <a:extLst>
                <a:ext uri="{FF2B5EF4-FFF2-40B4-BE49-F238E27FC236}">
                  <a16:creationId xmlns:a16="http://schemas.microsoft.com/office/drawing/2014/main" id="{C392B8A2-7960-61BC-99C0-CA5E858A5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Out</a:t>
              </a:r>
              <a:endParaRPr lang="en-US" altLang="zh-CN" sz="1700"/>
            </a:p>
          </p:txBody>
        </p:sp>
        <p:sp>
          <p:nvSpPr>
            <p:cNvPr id="107583" name="Line 50">
              <a:extLst>
                <a:ext uri="{FF2B5EF4-FFF2-40B4-BE49-F238E27FC236}">
                  <a16:creationId xmlns:a16="http://schemas.microsoft.com/office/drawing/2014/main" id="{892C2491-EE5A-4991-F569-4BBCA1769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84" name="Line 51">
              <a:extLst>
                <a:ext uri="{FF2B5EF4-FFF2-40B4-BE49-F238E27FC236}">
                  <a16:creationId xmlns:a16="http://schemas.microsoft.com/office/drawing/2014/main" id="{0F5F2611-0F0B-E932-656D-BCAD1CA53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85" name="Line 52">
              <a:extLst>
                <a:ext uri="{FF2B5EF4-FFF2-40B4-BE49-F238E27FC236}">
                  <a16:creationId xmlns:a16="http://schemas.microsoft.com/office/drawing/2014/main" id="{4999D09B-3652-1D56-9E87-3C2CA107D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86" name="Line 53">
              <a:extLst>
                <a:ext uri="{FF2B5EF4-FFF2-40B4-BE49-F238E27FC236}">
                  <a16:creationId xmlns:a16="http://schemas.microsoft.com/office/drawing/2014/main" id="{FD1B35F2-A3C9-8DDA-10E6-266716096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87" name="Line 54">
              <a:extLst>
                <a:ext uri="{FF2B5EF4-FFF2-40B4-BE49-F238E27FC236}">
                  <a16:creationId xmlns:a16="http://schemas.microsoft.com/office/drawing/2014/main" id="{FB45EE49-E889-8A6C-60CE-77C8FE45D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88" name="Line 55">
              <a:extLst>
                <a:ext uri="{FF2B5EF4-FFF2-40B4-BE49-F238E27FC236}">
                  <a16:creationId xmlns:a16="http://schemas.microsoft.com/office/drawing/2014/main" id="{84F51DFB-D175-C7B3-EDBB-066E7CC48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7525" name="Group 4">
            <a:extLst>
              <a:ext uri="{FF2B5EF4-FFF2-40B4-BE49-F238E27FC236}">
                <a16:creationId xmlns:a16="http://schemas.microsoft.com/office/drawing/2014/main" id="{9505EDB7-B603-12B6-B7B4-6183FBB12D87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-1" y="1104"/>
            <a:chExt cx="3297" cy="1818"/>
          </a:xfrm>
        </p:grpSpPr>
        <p:sp>
          <p:nvSpPr>
            <p:cNvPr id="107539" name="Rectangle 5">
              <a:extLst>
                <a:ext uri="{FF2B5EF4-FFF2-40B4-BE49-F238E27FC236}">
                  <a16:creationId xmlns:a16="http://schemas.microsoft.com/office/drawing/2014/main" id="{B480BC04-AC64-F584-5949-E14B74EFC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04"/>
              <a:ext cx="1344" cy="14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/>
                <a:t>Comb. Logic</a:t>
              </a:r>
            </a:p>
          </p:txBody>
        </p:sp>
        <p:sp>
          <p:nvSpPr>
            <p:cNvPr id="107540" name="Line 6">
              <a:extLst>
                <a:ext uri="{FF2B5EF4-FFF2-40B4-BE49-F238E27FC236}">
                  <a16:creationId xmlns:a16="http://schemas.microsoft.com/office/drawing/2014/main" id="{DDD3531A-64CE-7798-5E2C-15512CC4AB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688" y="187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1" name="Line 7">
              <a:extLst>
                <a:ext uri="{FF2B5EF4-FFF2-40B4-BE49-F238E27FC236}">
                  <a16:creationId xmlns:a16="http://schemas.microsoft.com/office/drawing/2014/main" id="{FAF69E4E-A7C5-541E-8D35-C6C37240D2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200" y="15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542" name="Group 8">
              <a:extLst>
                <a:ext uri="{FF2B5EF4-FFF2-40B4-BE49-F238E27FC236}">
                  <a16:creationId xmlns:a16="http://schemas.microsoft.com/office/drawing/2014/main" id="{DE10DE25-E2D2-ACEB-1019-9D3827F74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536"/>
              <a:ext cx="288" cy="816"/>
              <a:chOff x="3984" y="2832"/>
              <a:chExt cx="288" cy="816"/>
            </a:xfrm>
          </p:grpSpPr>
          <p:sp>
            <p:nvSpPr>
              <p:cNvPr id="107559" name="Freeform 9">
                <a:extLst>
                  <a:ext uri="{FF2B5EF4-FFF2-40B4-BE49-F238E27FC236}">
                    <a16:creationId xmlns:a16="http://schemas.microsoft.com/office/drawing/2014/main" id="{975570DC-85B2-BC0E-E8FD-ED8CBCC60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>
                  <a:gd name="T0" fmla="*/ 0 w 288"/>
                  <a:gd name="T1" fmla="*/ 0 h 816"/>
                  <a:gd name="T2" fmla="*/ 288 w 288"/>
                  <a:gd name="T3" fmla="*/ 192 h 816"/>
                  <a:gd name="T4" fmla="*/ 288 w 288"/>
                  <a:gd name="T5" fmla="*/ 624 h 816"/>
                  <a:gd name="T6" fmla="*/ 0 w 288"/>
                  <a:gd name="T7" fmla="*/ 816 h 816"/>
                  <a:gd name="T8" fmla="*/ 0 w 288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816"/>
                  <a:gd name="T17" fmla="*/ 288 w 288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60" name="Text Box 10">
                <a:extLst>
                  <a:ext uri="{FF2B5EF4-FFF2-40B4-BE49-F238E27FC236}">
                    <a16:creationId xmlns:a16="http://schemas.microsoft.com/office/drawing/2014/main" id="{7A1723D6-B86B-B252-B6A4-4ABBE7494A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240" cy="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/>
                  <a:t>L</a:t>
                </a:r>
              </a:p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/>
                  <a:t>U</a:t>
                </a:r>
              </a:p>
            </p:txBody>
          </p:sp>
        </p:grpSp>
        <p:sp>
          <p:nvSpPr>
            <p:cNvPr id="107543" name="Line 11">
              <a:extLst>
                <a:ext uri="{FF2B5EF4-FFF2-40B4-BE49-F238E27FC236}">
                  <a16:creationId xmlns:a16="http://schemas.microsoft.com/office/drawing/2014/main" id="{C50F5B92-42FE-53F1-0747-18F75A9CC0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152" y="192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4" name="Line 12">
              <a:extLst>
                <a:ext uri="{FF2B5EF4-FFF2-40B4-BE49-F238E27FC236}">
                  <a16:creationId xmlns:a16="http://schemas.microsoft.com/office/drawing/2014/main" id="{6E5AAB04-3623-EB50-3B41-FF885331FB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53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13">
              <a:extLst>
                <a:ext uri="{FF2B5EF4-FFF2-40B4-BE49-F238E27FC236}">
                  <a16:creationId xmlns:a16="http://schemas.microsoft.com/office/drawing/2014/main" id="{03BF5FB7-4DBF-4C98-C264-C9537F494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00"/>
              <a:ext cx="229" cy="2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17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46" name="Line 14">
              <a:extLst>
                <a:ext uri="{FF2B5EF4-FFF2-40B4-BE49-F238E27FC236}">
                  <a16:creationId xmlns:a16="http://schemas.microsoft.com/office/drawing/2014/main" id="{1B99409B-911B-3665-AB09-1B193A6EE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12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7" name="Rectangle 15">
              <a:extLst>
                <a:ext uri="{FF2B5EF4-FFF2-40B4-BE49-F238E27FC236}">
                  <a16:creationId xmlns:a16="http://schemas.microsoft.com/office/drawing/2014/main" id="{9E3A996C-94D9-65B1-16D0-A0FE64103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1856"/>
              <a:ext cx="46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/>
                <a:t>Out</a:t>
              </a:r>
            </a:p>
          </p:txBody>
        </p:sp>
        <p:sp>
          <p:nvSpPr>
            <p:cNvPr id="107548" name="Freeform 16">
              <a:extLst>
                <a:ext uri="{FF2B5EF4-FFF2-40B4-BE49-F238E27FC236}">
                  <a16:creationId xmlns:a16="http://schemas.microsoft.com/office/drawing/2014/main" id="{34885E76-06DF-5AB9-C08F-2730D14753A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2496"/>
              <a:ext cx="1152" cy="144"/>
            </a:xfrm>
            <a:custGeom>
              <a:avLst/>
              <a:gdLst>
                <a:gd name="T0" fmla="*/ 2147483646 w 432"/>
                <a:gd name="T1" fmla="*/ 144 h 144"/>
                <a:gd name="T2" fmla="*/ 2147483646 w 432"/>
                <a:gd name="T3" fmla="*/ 0 h 144"/>
                <a:gd name="T4" fmla="*/ 0 w 432"/>
                <a:gd name="T5" fmla="*/ 0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9" name="AutoShape 17">
              <a:extLst>
                <a:ext uri="{FF2B5EF4-FFF2-40B4-BE49-F238E27FC236}">
                  <a16:creationId xmlns:a16="http://schemas.microsoft.com/office/drawing/2014/main" id="{799B1997-92C5-EEFF-6D52-48718DD87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24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/>
                <a:t>MUX</a:t>
              </a:r>
            </a:p>
          </p:txBody>
        </p:sp>
        <p:sp>
          <p:nvSpPr>
            <p:cNvPr id="107550" name="Freeform 18">
              <a:extLst>
                <a:ext uri="{FF2B5EF4-FFF2-40B4-BE49-F238E27FC236}">
                  <a16:creationId xmlns:a16="http://schemas.microsoft.com/office/drawing/2014/main" id="{9E2EFDF0-D780-8F19-5180-1556B1F03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" y="2109"/>
              <a:ext cx="133" cy="290"/>
            </a:xfrm>
            <a:custGeom>
              <a:avLst/>
              <a:gdLst>
                <a:gd name="T0" fmla="*/ 0 w 192"/>
                <a:gd name="T1" fmla="*/ 5766392 h 192"/>
                <a:gd name="T2" fmla="*/ 0 w 192"/>
                <a:gd name="T3" fmla="*/ 0 h 192"/>
                <a:gd name="T4" fmla="*/ 1 w 192"/>
                <a:gd name="T5" fmla="*/ 0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1" name="Rectangle 19">
              <a:extLst>
                <a:ext uri="{FF2B5EF4-FFF2-40B4-BE49-F238E27FC236}">
                  <a16:creationId xmlns:a16="http://schemas.microsoft.com/office/drawing/2014/main" id="{F2C55761-6A72-5AA3-2850-D06AB126B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24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/>
                <a:t>0</a:t>
              </a:r>
              <a:endParaRPr lang="en-US" altLang="zh-CN" sz="1500"/>
            </a:p>
          </p:txBody>
        </p:sp>
        <p:sp>
          <p:nvSpPr>
            <p:cNvPr id="107552" name="Rectangle 20">
              <a:extLst>
                <a:ext uri="{FF2B5EF4-FFF2-40B4-BE49-F238E27FC236}">
                  <a16:creationId xmlns:a16="http://schemas.microsoft.com/office/drawing/2014/main" id="{D39A797C-C652-BE48-95F8-EBA7C4DE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04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/>
                <a:t>1</a:t>
              </a:r>
            </a:p>
          </p:txBody>
        </p:sp>
        <p:sp>
          <p:nvSpPr>
            <p:cNvPr id="107553" name="Rectangle 21">
              <a:extLst>
                <a:ext uri="{FF2B5EF4-FFF2-40B4-BE49-F238E27FC236}">
                  <a16:creationId xmlns:a16="http://schemas.microsoft.com/office/drawing/2014/main" id="{A313A583-55E7-67AE-F2D9-689AC6D06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680"/>
              <a:ext cx="144" cy="81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zh-CN" sz="2100"/>
            </a:p>
          </p:txBody>
        </p:sp>
        <p:sp>
          <p:nvSpPr>
            <p:cNvPr id="107554" name="Line 22">
              <a:extLst>
                <a:ext uri="{FF2B5EF4-FFF2-40B4-BE49-F238E27FC236}">
                  <a16:creationId xmlns:a16="http://schemas.microsoft.com/office/drawing/2014/main" id="{9C3E78CC-9992-A1EB-2775-215EC87D0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5" name="Text Box 23">
              <a:extLst>
                <a:ext uri="{FF2B5EF4-FFF2-40B4-BE49-F238E27FC236}">
                  <a16:creationId xmlns:a16="http://schemas.microsoft.com/office/drawing/2014/main" id="{4E74F5FF-4019-5DD6-9E56-E7C573728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629"/>
              <a:ext cx="53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/>
                <a:t>Clock</a:t>
              </a:r>
            </a:p>
          </p:txBody>
        </p:sp>
        <p:sp>
          <p:nvSpPr>
            <p:cNvPr id="107556" name="Freeform 24">
              <a:extLst>
                <a:ext uri="{FF2B5EF4-FFF2-40B4-BE49-F238E27FC236}">
                  <a16:creationId xmlns:a16="http://schemas.microsoft.com/office/drawing/2014/main" id="{478C2D2A-4138-5B0E-A730-E921A1FD3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1501"/>
              <a:ext cx="1822" cy="611"/>
            </a:xfrm>
            <a:custGeom>
              <a:avLst/>
              <a:gdLst>
                <a:gd name="T0" fmla="*/ 11315 w 1680"/>
                <a:gd name="T1" fmla="*/ 1 h 1104"/>
                <a:gd name="T2" fmla="*/ 12777 w 1680"/>
                <a:gd name="T3" fmla="*/ 1 h 1104"/>
                <a:gd name="T4" fmla="*/ 12777 w 1680"/>
                <a:gd name="T5" fmla="*/ 0 h 1104"/>
                <a:gd name="T6" fmla="*/ 0 w 1680"/>
                <a:gd name="T7" fmla="*/ 0 h 1104"/>
                <a:gd name="T8" fmla="*/ 0 w 1680"/>
                <a:gd name="T9" fmla="*/ 1 h 1104"/>
                <a:gd name="T10" fmla="*/ 1463 w 1680"/>
                <a:gd name="T11" fmla="*/ 1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1104"/>
                <a:gd name="T20" fmla="*/ 1680 w 1680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1104">
                  <a:moveTo>
                    <a:pt x="1488" y="1104"/>
                  </a:moveTo>
                  <a:lnTo>
                    <a:pt x="1680" y="1104"/>
                  </a:lnTo>
                  <a:lnTo>
                    <a:pt x="1680" y="0"/>
                  </a:lnTo>
                  <a:lnTo>
                    <a:pt x="0" y="0"/>
                  </a:lnTo>
                  <a:lnTo>
                    <a:pt x="0" y="672"/>
                  </a:lnTo>
                  <a:lnTo>
                    <a:pt x="192" y="67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7" name="Rectangle 25">
              <a:extLst>
                <a:ext uri="{FF2B5EF4-FFF2-40B4-BE49-F238E27FC236}">
                  <a16:creationId xmlns:a16="http://schemas.microsoft.com/office/drawing/2014/main" id="{CF4AAE38-28E1-4EAF-5D72-E35BBC56B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256"/>
              <a:ext cx="48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2400"/>
                <a:t>In</a:t>
              </a:r>
            </a:p>
          </p:txBody>
        </p:sp>
        <p:sp>
          <p:nvSpPr>
            <p:cNvPr id="107558" name="Rectangle 26">
              <a:extLst>
                <a:ext uri="{FF2B5EF4-FFF2-40B4-BE49-F238E27FC236}">
                  <a16:creationId xmlns:a16="http://schemas.microsoft.com/office/drawing/2014/main" id="{975B5A91-4522-55E2-447A-AA760052A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2505"/>
              <a:ext cx="673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2400"/>
                <a:t>Load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E1C37D11-07CF-9043-9C8B-A994C2C6F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3562B20D-4CEF-AC88-FFCA-15D5330A9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>
            <a:extLst>
              <a:ext uri="{FF2B5EF4-FFF2-40B4-BE49-F238E27FC236}">
                <a16:creationId xmlns:a16="http://schemas.microsoft.com/office/drawing/2014/main" id="{84ED451F-8581-9130-CC69-FB9E5D32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5FC3AB5F-EE51-B438-CEA6-7159B5BD9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88" y="1603375"/>
            <a:ext cx="2576512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Accumulator circuit</a:t>
            </a:r>
          </a:p>
          <a:p>
            <a:pPr marL="285750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Load or accumulate on each cycle</a:t>
            </a:r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7D5E0956-87DB-9AD4-5E7B-33A8DB05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" name="Rectangle 13">
            <a:extLst>
              <a:ext uri="{FF2B5EF4-FFF2-40B4-BE49-F238E27FC236}">
                <a16:creationId xmlns:a16="http://schemas.microsoft.com/office/drawing/2014/main" id="{0C8E6E29-48B6-3E54-A314-334B9E763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4" name="Rectangle 13">
            <a:extLst>
              <a:ext uri="{FF2B5EF4-FFF2-40B4-BE49-F238E27FC236}">
                <a16:creationId xmlns:a16="http://schemas.microsoft.com/office/drawing/2014/main" id="{7A1E98B9-9680-5D31-5857-40F591F9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5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5" name="Rectangle 13">
            <a:extLst>
              <a:ext uri="{FF2B5EF4-FFF2-40B4-BE49-F238E27FC236}">
                <a16:creationId xmlns:a16="http://schemas.microsoft.com/office/drawing/2014/main" id="{9EA34F64-B668-67D8-A362-130800280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25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F5E1A851-222E-7087-E212-E15546F0C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" name="Rectangle 13">
            <a:extLst>
              <a:ext uri="{FF2B5EF4-FFF2-40B4-BE49-F238E27FC236}">
                <a16:creationId xmlns:a16="http://schemas.microsoft.com/office/drawing/2014/main" id="{64127BFE-FE3D-EAAA-1FA8-BAF99CD83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019800"/>
            <a:ext cx="889000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B9349941-B982-A392-FF5A-CA0DE8875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198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9" name="Rectangle 13">
            <a:extLst>
              <a:ext uri="{FF2B5EF4-FFF2-40B4-BE49-F238E27FC236}">
                <a16:creationId xmlns:a16="http://schemas.microsoft.com/office/drawing/2014/main" id="{104AEB3A-D952-7315-8FF4-36701D0F0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6019800"/>
            <a:ext cx="827087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" name="Rectangle 13">
            <a:extLst>
              <a:ext uri="{FF2B5EF4-FFF2-40B4-BE49-F238E27FC236}">
                <a16:creationId xmlns:a16="http://schemas.microsoft.com/office/drawing/2014/main" id="{4C312DCE-9582-EC67-16AB-799E98FEF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6019800"/>
            <a:ext cx="8731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endParaRPr lang="en-US" altLang="zh-CN" sz="17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29FB245-D317-6403-A02D-267A176D4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Storage (Random-access memories)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FF936F99-2FC4-F3CF-5EAF-93C95BEDA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Random-access memories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 Register File, Memory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Hold multiple words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Address input specifies which word to read or write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Possible multiple read or write ports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 word when address input changes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Write word as clock rises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3A8CFB26-71BC-ACE8-5508-6FD402B7D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 File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EF9A51C-5D30-3DA9-89AD-1C73ACAA4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657600"/>
            <a:ext cx="8305800" cy="27813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Register file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Holds values of program registers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%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rax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%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rsp</a:t>
            </a:r>
            <a:r>
              <a:rPr lang="en-US" altLang="zh-CN" sz="2000" dirty="0">
                <a:ea typeface="宋体" pitchFamily="2" charset="-122"/>
              </a:rPr>
              <a:t>, etc.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Register identifier serves as address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zh-CN" sz="1800" dirty="0">
                <a:ea typeface="宋体" pitchFamily="2" charset="-122"/>
              </a:rPr>
              <a:t>ID “F” implies no read or write performed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Multiple Ports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Can read and/or write multiple words in one cycle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zh-CN" sz="1800" dirty="0">
                <a:ea typeface="宋体" pitchFamily="2" charset="-122"/>
              </a:rPr>
              <a:t>Each has separate address and data input/output</a:t>
            </a:r>
          </a:p>
        </p:txBody>
      </p:sp>
      <p:grpSp>
        <p:nvGrpSpPr>
          <p:cNvPr id="111620" name="Group 4">
            <a:extLst>
              <a:ext uri="{FF2B5EF4-FFF2-40B4-BE49-F238E27FC236}">
                <a16:creationId xmlns:a16="http://schemas.microsoft.com/office/drawing/2014/main" id="{03F14FCA-F145-5CDE-14C5-930344A6374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31963"/>
            <a:ext cx="5534025" cy="2154237"/>
            <a:chOff x="1147" y="672"/>
            <a:chExt cx="3482" cy="1354"/>
          </a:xfrm>
        </p:grpSpPr>
        <p:sp>
          <p:nvSpPr>
            <p:cNvPr id="111621" name="Rectangle 5">
              <a:extLst>
                <a:ext uri="{FF2B5EF4-FFF2-40B4-BE49-F238E27FC236}">
                  <a16:creationId xmlns:a16="http://schemas.microsoft.com/office/drawing/2014/main" id="{339F54A5-16AD-3D22-2C13-C0E0881EA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720"/>
              <a:ext cx="969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Register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file</a:t>
              </a:r>
              <a:endParaRPr lang="en-US" altLang="zh-CN" sz="1500">
                <a:latin typeface="Helvetica" pitchFamily="2" charset="0"/>
              </a:endParaRPr>
            </a:p>
          </p:txBody>
        </p:sp>
        <p:sp>
          <p:nvSpPr>
            <p:cNvPr id="111622" name="Text Box 6">
              <a:extLst>
                <a:ext uri="{FF2B5EF4-FFF2-40B4-BE49-F238E27FC236}">
                  <a16:creationId xmlns:a16="http://schemas.microsoft.com/office/drawing/2014/main" id="{3A7303C7-B7BF-897F-9105-7755AAFD4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789"/>
              <a:ext cx="19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</a:t>
              </a:r>
            </a:p>
          </p:txBody>
        </p:sp>
        <p:sp>
          <p:nvSpPr>
            <p:cNvPr id="111623" name="Text Box 7">
              <a:extLst>
                <a:ext uri="{FF2B5EF4-FFF2-40B4-BE49-F238E27FC236}">
                  <a16:creationId xmlns:a16="http://schemas.microsoft.com/office/drawing/2014/main" id="{A55EE883-1DF2-4C9D-1A72-4D77EE9D2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1460"/>
              <a:ext cx="19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</a:t>
              </a:r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C2858901-14E3-2D98-4074-FDAE9A718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1" y="1104"/>
              <a:ext cx="19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W</a:t>
              </a:r>
            </a:p>
          </p:txBody>
        </p:sp>
        <p:sp>
          <p:nvSpPr>
            <p:cNvPr id="111625" name="Oval 9">
              <a:extLst>
                <a:ext uri="{FF2B5EF4-FFF2-40B4-BE49-F238E27FC236}">
                  <a16:creationId xmlns:a16="http://schemas.microsoft.com/office/drawing/2014/main" id="{7C40013E-EEAB-BB11-6375-A0C90096A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1104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dstW</a:t>
              </a:r>
            </a:p>
          </p:txBody>
        </p:sp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4088B3A2-0761-F61F-7644-7EC34A3C6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864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srcA</a:t>
              </a:r>
            </a:p>
          </p:txBody>
        </p:sp>
        <p:sp>
          <p:nvSpPr>
            <p:cNvPr id="111627" name="Line 11">
              <a:extLst>
                <a:ext uri="{FF2B5EF4-FFF2-40B4-BE49-F238E27FC236}">
                  <a16:creationId xmlns:a16="http://schemas.microsoft.com/office/drawing/2014/main" id="{068F04A6-E8BC-66A2-0B6D-57413DB8FC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2304" y="7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8" name="Line 12">
              <a:extLst>
                <a:ext uri="{FF2B5EF4-FFF2-40B4-BE49-F238E27FC236}">
                  <a16:creationId xmlns:a16="http://schemas.microsoft.com/office/drawing/2014/main" id="{DF3A9858-623E-E11B-457A-A37923883D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2303" y="91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9" name="Line 13">
              <a:extLst>
                <a:ext uri="{FF2B5EF4-FFF2-40B4-BE49-F238E27FC236}">
                  <a16:creationId xmlns:a16="http://schemas.microsoft.com/office/drawing/2014/main" id="{4C168AD9-7A70-9236-7ABF-0A0BF9151E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2304" y="12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0" name="Line 14">
              <a:extLst>
                <a:ext uri="{FF2B5EF4-FFF2-40B4-BE49-F238E27FC236}">
                  <a16:creationId xmlns:a16="http://schemas.microsoft.com/office/drawing/2014/main" id="{087DC161-27BE-CA5B-96F9-3CBBDED7AB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2303" y="1441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1" name="Line 15">
              <a:extLst>
                <a:ext uri="{FF2B5EF4-FFF2-40B4-BE49-F238E27FC236}">
                  <a16:creationId xmlns:a16="http://schemas.microsoft.com/office/drawing/2014/main" id="{37F18CFC-4843-A307-6789-2870A91689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552" y="96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2" name="Line 16">
              <a:extLst>
                <a:ext uri="{FF2B5EF4-FFF2-40B4-BE49-F238E27FC236}">
                  <a16:creationId xmlns:a16="http://schemas.microsoft.com/office/drawing/2014/main" id="{88A6FB74-4D7C-4E9D-0E73-B3328DE318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551" y="115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3" name="Oval 17">
              <a:extLst>
                <a:ext uri="{FF2B5EF4-FFF2-40B4-BE49-F238E27FC236}">
                  <a16:creationId xmlns:a16="http://schemas.microsoft.com/office/drawing/2014/main" id="{D9DEA893-1257-F03F-2765-3EE6F318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672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valA</a:t>
              </a:r>
            </a:p>
          </p:txBody>
        </p:sp>
        <p:sp>
          <p:nvSpPr>
            <p:cNvPr id="111634" name="Oval 18">
              <a:extLst>
                <a:ext uri="{FF2B5EF4-FFF2-40B4-BE49-F238E27FC236}">
                  <a16:creationId xmlns:a16="http://schemas.microsoft.com/office/drawing/2014/main" id="{3BC98F43-C626-9E86-7B39-B0B3C00A8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92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srcB</a:t>
              </a:r>
            </a:p>
          </p:txBody>
        </p:sp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AB1EEF90-019F-83BB-9191-44D82B7AD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00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valB</a:t>
              </a:r>
            </a:p>
          </p:txBody>
        </p:sp>
        <p:sp>
          <p:nvSpPr>
            <p:cNvPr id="111636" name="Oval 20">
              <a:extLst>
                <a:ext uri="{FF2B5EF4-FFF2-40B4-BE49-F238E27FC236}">
                  <a16:creationId xmlns:a16="http://schemas.microsoft.com/office/drawing/2014/main" id="{D0005794-0B43-C7BF-B3BD-5CF2399B1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" y="912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valW</a:t>
              </a:r>
            </a:p>
          </p:txBody>
        </p:sp>
        <p:sp>
          <p:nvSpPr>
            <p:cNvPr id="111637" name="Text Box 21">
              <a:extLst>
                <a:ext uri="{FF2B5EF4-FFF2-40B4-BE49-F238E27FC236}">
                  <a16:creationId xmlns:a16="http://schemas.microsoft.com/office/drawing/2014/main" id="{7D2BF1BE-4818-2718-44A8-20FB431CA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04"/>
              <a:ext cx="106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Read ports</a:t>
              </a:r>
            </a:p>
          </p:txBody>
        </p:sp>
        <p:sp>
          <p:nvSpPr>
            <p:cNvPr id="111638" name="Text Box 22">
              <a:extLst>
                <a:ext uri="{FF2B5EF4-FFF2-40B4-BE49-F238E27FC236}">
                  <a16:creationId xmlns:a16="http://schemas.microsoft.com/office/drawing/2014/main" id="{7FFD6DEB-56EF-1DA2-41B0-292209457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1068"/>
              <a:ext cx="74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Write port</a:t>
              </a:r>
            </a:p>
          </p:txBody>
        </p:sp>
        <p:sp>
          <p:nvSpPr>
            <p:cNvPr id="111639" name="Rectangle 24">
              <a:extLst>
                <a:ext uri="{FF2B5EF4-FFF2-40B4-BE49-F238E27FC236}">
                  <a16:creationId xmlns:a16="http://schemas.microsoft.com/office/drawing/2014/main" id="{066A7F7D-1A0F-0A08-EA18-BBDE0A5E9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791"/>
              <a:ext cx="42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Clock</a:t>
              </a:r>
            </a:p>
          </p:txBody>
        </p:sp>
        <p:sp>
          <p:nvSpPr>
            <p:cNvPr id="111640" name="Line 23">
              <a:extLst>
                <a:ext uri="{FF2B5EF4-FFF2-40B4-BE49-F238E27FC236}">
                  <a16:creationId xmlns:a16="http://schemas.microsoft.com/office/drawing/2014/main" id="{7B624665-0542-3165-BD21-9BCE3C1CC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16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D550AF00-7964-CAB6-1083-9A71466BC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 File Timing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20ECD9F-10CC-BE13-54CE-BC3A29D5F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0" y="1525588"/>
            <a:ext cx="4857750" cy="2741612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Reading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Like combinational logic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Output data generated based on input address </a:t>
            </a:r>
            <a:r>
              <a:rPr lang="en-US" altLang="zh-CN" sz="1800" dirty="0">
                <a:ea typeface="宋体" pitchFamily="2" charset="-122"/>
              </a:rPr>
              <a:t>(After some delay)</a:t>
            </a: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endParaRPr lang="en-US" altLang="zh-CN" sz="800" dirty="0"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Writing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Like register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Update only as clock rises</a:t>
            </a:r>
          </a:p>
        </p:txBody>
      </p:sp>
      <p:sp>
        <p:nvSpPr>
          <p:cNvPr id="30726" name="Freeform 32">
            <a:extLst>
              <a:ext uri="{FF2B5EF4-FFF2-40B4-BE49-F238E27FC236}">
                <a16:creationId xmlns:a16="http://schemas.microsoft.com/office/drawing/2014/main" id="{1918B55C-9D72-B2C8-F022-560233030507}"/>
              </a:ext>
            </a:extLst>
          </p:cNvPr>
          <p:cNvSpPr>
            <a:spLocks/>
          </p:cNvSpPr>
          <p:nvPr/>
        </p:nvSpPr>
        <p:spPr bwMode="auto">
          <a:xfrm>
            <a:off x="4495800" y="5181600"/>
            <a:ext cx="687388" cy="398463"/>
          </a:xfrm>
          <a:custGeom>
            <a:avLst/>
            <a:gdLst>
              <a:gd name="T0" fmla="*/ 0 w 432"/>
              <a:gd name="T1" fmla="*/ 2147483646 h 288"/>
              <a:gd name="T2" fmla="*/ 2147483646 w 432"/>
              <a:gd name="T3" fmla="*/ 2147483646 h 288"/>
              <a:gd name="T4" fmla="*/ 2147483646 w 432"/>
              <a:gd name="T5" fmla="*/ 0 h 288"/>
              <a:gd name="T6" fmla="*/ 2147483646 w 43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288"/>
              <a:gd name="T14" fmla="*/ 432 w 43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432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Rectangle 33">
            <a:extLst>
              <a:ext uri="{FF2B5EF4-FFF2-40B4-BE49-F238E27FC236}">
                <a16:creationId xmlns:a16="http://schemas.microsoft.com/office/drawing/2014/main" id="{AC99A27E-383D-848E-09FE-B6D1E5D92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4648200"/>
            <a:ext cx="197167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latin typeface="Helvetica" pitchFamily="2" charset="0"/>
              </a:rPr>
              <a:t>Rising clock</a:t>
            </a:r>
          </a:p>
        </p:txBody>
      </p:sp>
      <p:sp>
        <p:nvSpPr>
          <p:cNvPr id="113670" name="Rectangle 5">
            <a:extLst>
              <a:ext uri="{FF2B5EF4-FFF2-40B4-BE49-F238E27FC236}">
                <a16:creationId xmlns:a16="http://schemas.microsoft.com/office/drawing/2014/main" id="{3527A0FC-7F3A-338F-680D-5F6812C0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1752600"/>
            <a:ext cx="1527175" cy="15255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5918" tIns="47960" rIns="95918" bIns="47960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>
                <a:latin typeface="Helvetica" pitchFamily="2" charset="0"/>
              </a:rPr>
              <a:t>Register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latin typeface="Helvetica" pitchFamily="2" charset="0"/>
              </a:rPr>
              <a:t>file</a:t>
            </a:r>
          </a:p>
        </p:txBody>
      </p:sp>
      <p:sp>
        <p:nvSpPr>
          <p:cNvPr id="113671" name="Text Box 6">
            <a:extLst>
              <a:ext uri="{FF2B5EF4-FFF2-40B4-BE49-F238E27FC236}">
                <a16:creationId xmlns:a16="http://schemas.microsoft.com/office/drawing/2014/main" id="{6639AB8E-6A50-50A4-5C3B-4A5E501CD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1901825"/>
            <a:ext cx="306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>
                <a:latin typeface="Helvetica" pitchFamily="2" charset="0"/>
              </a:rPr>
              <a:t>A</a:t>
            </a:r>
          </a:p>
        </p:txBody>
      </p:sp>
      <p:sp>
        <p:nvSpPr>
          <p:cNvPr id="113672" name="Text Box 7">
            <a:extLst>
              <a:ext uri="{FF2B5EF4-FFF2-40B4-BE49-F238E27FC236}">
                <a16:creationId xmlns:a16="http://schemas.microsoft.com/office/drawing/2014/main" id="{7EF52F5B-3E45-161D-CE3A-C445A3811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2820988"/>
            <a:ext cx="306388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>
                <a:latin typeface="Helvetica" pitchFamily="2" charset="0"/>
              </a:rPr>
              <a:t>B</a:t>
            </a:r>
          </a:p>
        </p:txBody>
      </p:sp>
      <p:sp>
        <p:nvSpPr>
          <p:cNvPr id="113673" name="Oval 8">
            <a:extLst>
              <a:ext uri="{FF2B5EF4-FFF2-40B4-BE49-F238E27FC236}">
                <a16:creationId xmlns:a16="http://schemas.microsoft.com/office/drawing/2014/main" id="{E3099215-5BC3-A833-E544-096F49973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9812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918" tIns="47960" rIns="95918" bIns="47960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US" altLang="zh-CN" sz="1800">
                <a:latin typeface="Helvetica" pitchFamily="2" charset="0"/>
              </a:rPr>
              <a:t>srcA</a:t>
            </a:r>
          </a:p>
        </p:txBody>
      </p:sp>
      <p:sp>
        <p:nvSpPr>
          <p:cNvPr id="113674" name="Line 9">
            <a:extLst>
              <a:ext uri="{FF2B5EF4-FFF2-40B4-BE49-F238E27FC236}">
                <a16:creationId xmlns:a16="http://schemas.microsoft.com/office/drawing/2014/main" id="{46175A51-B7BD-19A9-AE35-86463E9F5C43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1292225" y="1752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5" name="Line 10">
            <a:extLst>
              <a:ext uri="{FF2B5EF4-FFF2-40B4-BE49-F238E27FC236}">
                <a16:creationId xmlns:a16="http://schemas.microsoft.com/office/drawing/2014/main" id="{2D726FA1-ABA7-8501-53F5-4FED2BF3570A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1290638" y="2058987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6" name="Line 11">
            <a:extLst>
              <a:ext uri="{FF2B5EF4-FFF2-40B4-BE49-F238E27FC236}">
                <a16:creationId xmlns:a16="http://schemas.microsoft.com/office/drawing/2014/main" id="{6DC9AF6F-2A1E-DE43-9F3C-A48EE3D7B0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1292225" y="2592388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7" name="Line 12">
            <a:extLst>
              <a:ext uri="{FF2B5EF4-FFF2-40B4-BE49-F238E27FC236}">
                <a16:creationId xmlns:a16="http://schemas.microsoft.com/office/drawing/2014/main" id="{004778EF-D228-9C8F-938C-1F0A51E74E2A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1290638" y="2898775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8" name="Oval 13">
            <a:extLst>
              <a:ext uri="{FF2B5EF4-FFF2-40B4-BE49-F238E27FC236}">
                <a16:creationId xmlns:a16="http://schemas.microsoft.com/office/drawing/2014/main" id="{A72533DE-6F9B-127C-9641-D655D0473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6764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918" tIns="47960" rIns="95918" bIns="47960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US" altLang="zh-CN" sz="1800">
                <a:latin typeface="Helvetica" pitchFamily="2" charset="0"/>
              </a:rPr>
              <a:t>valA</a:t>
            </a:r>
          </a:p>
        </p:txBody>
      </p:sp>
      <p:sp>
        <p:nvSpPr>
          <p:cNvPr id="113679" name="Oval 14">
            <a:extLst>
              <a:ext uri="{FF2B5EF4-FFF2-40B4-BE49-F238E27FC236}">
                <a16:creationId xmlns:a16="http://schemas.microsoft.com/office/drawing/2014/main" id="{3538B251-D479-6386-63A4-6BE86316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2820988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918" tIns="47960" rIns="95918" bIns="47960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US" altLang="zh-CN" sz="1800">
                <a:latin typeface="Helvetica" pitchFamily="2" charset="0"/>
              </a:rPr>
              <a:t>srcB</a:t>
            </a:r>
          </a:p>
        </p:txBody>
      </p:sp>
      <p:sp>
        <p:nvSpPr>
          <p:cNvPr id="113680" name="Oval 15">
            <a:extLst>
              <a:ext uri="{FF2B5EF4-FFF2-40B4-BE49-F238E27FC236}">
                <a16:creationId xmlns:a16="http://schemas.microsoft.com/office/drawing/2014/main" id="{DE04A973-518A-EB50-EFF4-E12C4300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2516188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918" tIns="47960" rIns="95918" bIns="47960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US" altLang="zh-CN" sz="1800">
                <a:latin typeface="Helvetica" pitchFamily="2" charset="0"/>
              </a:rPr>
              <a:t>valB</a:t>
            </a:r>
          </a:p>
        </p:txBody>
      </p:sp>
      <p:sp>
        <p:nvSpPr>
          <p:cNvPr id="113681" name="Rectangle 51">
            <a:extLst>
              <a:ext uri="{FF2B5EF4-FFF2-40B4-BE49-F238E27FC236}">
                <a16:creationId xmlns:a16="http://schemas.microsoft.com/office/drawing/2014/main" id="{61E4B47B-0ABF-BF6D-E49F-D1EBE761C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188" y="1828800"/>
            <a:ext cx="298450" cy="2603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7965" tIns="0" rIns="47965" bIns="36000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Helvetica" pitchFamily="2" charset="0"/>
              </a:rPr>
              <a:t>x</a:t>
            </a:r>
          </a:p>
        </p:txBody>
      </p:sp>
      <p:sp>
        <p:nvSpPr>
          <p:cNvPr id="113682" name="Rectangle 52">
            <a:extLst>
              <a:ext uri="{FF2B5EF4-FFF2-40B4-BE49-F238E27FC236}">
                <a16:creationId xmlns:a16="http://schemas.microsoft.com/office/drawing/2014/main" id="{5AB820A1-61B4-B88F-AA93-F8CF8F035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3" y="1749425"/>
            <a:ext cx="23971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latin typeface="Helvetica" pitchFamily="2" charset="0"/>
              </a:rPr>
              <a:t>2</a:t>
            </a:r>
          </a:p>
        </p:txBody>
      </p:sp>
      <p:sp>
        <p:nvSpPr>
          <p:cNvPr id="90161" name="Rectangle 55">
            <a:extLst>
              <a:ext uri="{FF2B5EF4-FFF2-40B4-BE49-F238E27FC236}">
                <a16:creationId xmlns:a16="http://schemas.microsoft.com/office/drawing/2014/main" id="{3CCF7016-8A6D-FF6E-0602-A943F5D6E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2516188"/>
            <a:ext cx="2508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Helvetica" pitchFamily="2" charset="0"/>
              </a:rPr>
              <a:t>x</a:t>
            </a:r>
          </a:p>
        </p:txBody>
      </p:sp>
      <p:sp>
        <p:nvSpPr>
          <p:cNvPr id="90158" name="Rectangle 57">
            <a:extLst>
              <a:ext uri="{FF2B5EF4-FFF2-40B4-BE49-F238E27FC236}">
                <a16:creationId xmlns:a16="http://schemas.microsoft.com/office/drawing/2014/main" id="{0C77DFC3-DFAD-502F-E80E-CC52F75CD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3187700"/>
            <a:ext cx="26828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Helvetica" pitchFamily="2" charset="0"/>
              </a:rPr>
              <a:t>2</a:t>
            </a:r>
          </a:p>
        </p:txBody>
      </p:sp>
      <p:sp>
        <p:nvSpPr>
          <p:cNvPr id="90159" name="Freeform 58">
            <a:extLst>
              <a:ext uri="{FF2B5EF4-FFF2-40B4-BE49-F238E27FC236}">
                <a16:creationId xmlns:a16="http://schemas.microsoft.com/office/drawing/2014/main" id="{B09629F6-4FA0-C36D-EA46-5561C364DB2F}"/>
              </a:ext>
            </a:extLst>
          </p:cNvPr>
          <p:cNvSpPr>
            <a:spLocks/>
          </p:cNvSpPr>
          <p:nvPr/>
        </p:nvSpPr>
        <p:spPr bwMode="auto">
          <a:xfrm>
            <a:off x="747713" y="2806700"/>
            <a:ext cx="200025" cy="461963"/>
          </a:xfrm>
          <a:custGeom>
            <a:avLst/>
            <a:gdLst>
              <a:gd name="T0" fmla="*/ 0 w 560"/>
              <a:gd name="T1" fmla="*/ 2147483646 h 426"/>
              <a:gd name="T2" fmla="*/ 0 w 560"/>
              <a:gd name="T3" fmla="*/ 2147483646 h 426"/>
              <a:gd name="T4" fmla="*/ 0 w 560"/>
              <a:gd name="T5" fmla="*/ 2147483646 h 426"/>
              <a:gd name="T6" fmla="*/ 0 w 560"/>
              <a:gd name="T7" fmla="*/ 2147483646 h 426"/>
              <a:gd name="T8" fmla="*/ 0 w 560"/>
              <a:gd name="T9" fmla="*/ 2147483646 h 426"/>
              <a:gd name="T10" fmla="*/ 0 w 560"/>
              <a:gd name="T11" fmla="*/ 2147483646 h 426"/>
              <a:gd name="T12" fmla="*/ 0 w 560"/>
              <a:gd name="T13" fmla="*/ 2147483646 h 426"/>
              <a:gd name="T14" fmla="*/ 0 w 560"/>
              <a:gd name="T15" fmla="*/ 2147483646 h 426"/>
              <a:gd name="T16" fmla="*/ 0 w 560"/>
              <a:gd name="T17" fmla="*/ 2147483646 h 426"/>
              <a:gd name="T18" fmla="*/ 0 w 560"/>
              <a:gd name="T19" fmla="*/ 2147483646 h 426"/>
              <a:gd name="T20" fmla="*/ 0 w 560"/>
              <a:gd name="T21" fmla="*/ 0 h 4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0"/>
              <a:gd name="T34" fmla="*/ 0 h 426"/>
              <a:gd name="T35" fmla="*/ 560 w 560"/>
              <a:gd name="T36" fmla="*/ 426 h 42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0" h="426">
                <a:moveTo>
                  <a:pt x="120" y="426"/>
                </a:moveTo>
                <a:cubicBezTo>
                  <a:pt x="208" y="416"/>
                  <a:pt x="299" y="383"/>
                  <a:pt x="384" y="360"/>
                </a:cubicBezTo>
                <a:cubicBezTo>
                  <a:pt x="408" y="353"/>
                  <a:pt x="432" y="344"/>
                  <a:pt x="456" y="336"/>
                </a:cubicBezTo>
                <a:cubicBezTo>
                  <a:pt x="468" y="332"/>
                  <a:pt x="492" y="324"/>
                  <a:pt x="492" y="324"/>
                </a:cubicBezTo>
                <a:cubicBezTo>
                  <a:pt x="510" y="306"/>
                  <a:pt x="525" y="302"/>
                  <a:pt x="546" y="288"/>
                </a:cubicBezTo>
                <a:cubicBezTo>
                  <a:pt x="550" y="276"/>
                  <a:pt x="560" y="264"/>
                  <a:pt x="558" y="252"/>
                </a:cubicBezTo>
                <a:cubicBezTo>
                  <a:pt x="543" y="177"/>
                  <a:pt x="514" y="179"/>
                  <a:pt x="456" y="150"/>
                </a:cubicBezTo>
                <a:cubicBezTo>
                  <a:pt x="432" y="138"/>
                  <a:pt x="408" y="125"/>
                  <a:pt x="384" y="114"/>
                </a:cubicBezTo>
                <a:cubicBezTo>
                  <a:pt x="351" y="99"/>
                  <a:pt x="350" y="104"/>
                  <a:pt x="318" y="96"/>
                </a:cubicBezTo>
                <a:cubicBezTo>
                  <a:pt x="264" y="82"/>
                  <a:pt x="209" y="66"/>
                  <a:pt x="156" y="48"/>
                </a:cubicBezTo>
                <a:cubicBezTo>
                  <a:pt x="115" y="34"/>
                  <a:pt x="28" y="28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30733" name="右箭头 59">
            <a:extLst>
              <a:ext uri="{FF2B5EF4-FFF2-40B4-BE49-F238E27FC236}">
                <a16:creationId xmlns:a16="http://schemas.microsoft.com/office/drawing/2014/main" id="{7BF38FF6-4742-E2DE-4405-9C8B66549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81600"/>
            <a:ext cx="533400" cy="484188"/>
          </a:xfrm>
          <a:prstGeom prst="rightArrow">
            <a:avLst>
              <a:gd name="adj1" fmla="val 50000"/>
              <a:gd name="adj2" fmla="val 5004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 sz="2400">
              <a:latin typeface="Helvetica" pitchFamily="2" charset="0"/>
            </a:endParaRPr>
          </a:p>
        </p:txBody>
      </p:sp>
      <p:sp>
        <p:nvSpPr>
          <p:cNvPr id="30734" name="右箭头 60">
            <a:extLst>
              <a:ext uri="{FF2B5EF4-FFF2-40B4-BE49-F238E27FC236}">
                <a16:creationId xmlns:a16="http://schemas.microsoft.com/office/drawing/2014/main" id="{2F4A9BE9-D505-9183-BA26-3858F6B0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54613"/>
            <a:ext cx="533400" cy="484187"/>
          </a:xfrm>
          <a:prstGeom prst="rightArrow">
            <a:avLst>
              <a:gd name="adj1" fmla="val 50000"/>
              <a:gd name="adj2" fmla="val 5004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 sz="2400">
              <a:latin typeface="Helvetica" pitchFamily="2" charset="0"/>
            </a:endParaRPr>
          </a:p>
        </p:txBody>
      </p:sp>
      <p:sp>
        <p:nvSpPr>
          <p:cNvPr id="90142" name="Text Box 17">
            <a:extLst>
              <a:ext uri="{FF2B5EF4-FFF2-40B4-BE49-F238E27FC236}">
                <a16:creationId xmlns:a16="http://schemas.microsoft.com/office/drawing/2014/main" id="{4F3AFDAE-C1C2-2BF4-8A20-FC815CF4C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3" y="4765675"/>
            <a:ext cx="4143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Helvetica" pitchFamily="2" charset="0"/>
              </a:rPr>
              <a:t>y</a:t>
            </a:r>
          </a:p>
        </p:txBody>
      </p:sp>
      <p:sp>
        <p:nvSpPr>
          <p:cNvPr id="90143" name="Text Box 18">
            <a:extLst>
              <a:ext uri="{FF2B5EF4-FFF2-40B4-BE49-F238E27FC236}">
                <a16:creationId xmlns:a16="http://schemas.microsoft.com/office/drawing/2014/main" id="{60D05380-4CE3-3560-2F8D-42FDD3AC4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5197475"/>
            <a:ext cx="4143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Helvetica" pitchFamily="2" charset="0"/>
              </a:rPr>
              <a:t>2</a:t>
            </a:r>
          </a:p>
        </p:txBody>
      </p:sp>
      <p:grpSp>
        <p:nvGrpSpPr>
          <p:cNvPr id="113690" name="Group 20">
            <a:extLst>
              <a:ext uri="{FF2B5EF4-FFF2-40B4-BE49-F238E27FC236}">
                <a16:creationId xmlns:a16="http://schemas.microsoft.com/office/drawing/2014/main" id="{222B1A74-3CB3-58CB-F7DE-CD30E4036472}"/>
              </a:ext>
            </a:extLst>
          </p:cNvPr>
          <p:cNvGrpSpPr>
            <a:grpSpLocks/>
          </p:cNvGrpSpPr>
          <p:nvPr/>
        </p:nvGrpSpPr>
        <p:grpSpPr bwMode="auto">
          <a:xfrm>
            <a:off x="652463" y="4468813"/>
            <a:ext cx="2347912" cy="2236787"/>
            <a:chOff x="3219" y="768"/>
            <a:chExt cx="1477" cy="1407"/>
          </a:xfrm>
        </p:grpSpPr>
        <p:sp>
          <p:nvSpPr>
            <p:cNvPr id="113710" name="Rectangle 21">
              <a:extLst>
                <a:ext uri="{FF2B5EF4-FFF2-40B4-BE49-F238E27FC236}">
                  <a16:creationId xmlns:a16="http://schemas.microsoft.com/office/drawing/2014/main" id="{CA125561-E703-620A-528E-0BB3AA3F1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768"/>
              <a:ext cx="962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Register</a:t>
              </a:r>
            </a:p>
            <a:p>
              <a:pPr eaLnBrk="1" hangingPunct="1"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file</a:t>
              </a:r>
            </a:p>
          </p:txBody>
        </p:sp>
        <p:sp>
          <p:nvSpPr>
            <p:cNvPr id="113711" name="Text Box 22">
              <a:extLst>
                <a:ext uri="{FF2B5EF4-FFF2-40B4-BE49-F238E27FC236}">
                  <a16:creationId xmlns:a16="http://schemas.microsoft.com/office/drawing/2014/main" id="{7CBD2081-89C0-4F56-12CB-BF6B0C368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7" y="1152"/>
              <a:ext cx="19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W</a:t>
              </a:r>
            </a:p>
          </p:txBody>
        </p:sp>
        <p:sp>
          <p:nvSpPr>
            <p:cNvPr id="113712" name="Oval 23">
              <a:extLst>
                <a:ext uri="{FF2B5EF4-FFF2-40B4-BE49-F238E27FC236}">
                  <a16:creationId xmlns:a16="http://schemas.microsoft.com/office/drawing/2014/main" id="{9A6799A6-2610-9F6D-FD06-7FC591514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1170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dstW</a:t>
              </a:r>
            </a:p>
          </p:txBody>
        </p:sp>
        <p:sp>
          <p:nvSpPr>
            <p:cNvPr id="113713" name="Line 24">
              <a:extLst>
                <a:ext uri="{FF2B5EF4-FFF2-40B4-BE49-F238E27FC236}">
                  <a16:creationId xmlns:a16="http://schemas.microsoft.com/office/drawing/2014/main" id="{ABCB1E6C-AEB3-71E6-8A37-22982FC6F3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323" y="100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4" name="Line 25">
              <a:extLst>
                <a:ext uri="{FF2B5EF4-FFF2-40B4-BE49-F238E27FC236}">
                  <a16:creationId xmlns:a16="http://schemas.microsoft.com/office/drawing/2014/main" id="{BB1AA975-960B-A29C-87D7-2131A6DFAA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322" y="1217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5" name="Oval 26">
              <a:extLst>
                <a:ext uri="{FF2B5EF4-FFF2-40B4-BE49-F238E27FC236}">
                  <a16:creationId xmlns:a16="http://schemas.microsoft.com/office/drawing/2014/main" id="{53671317-85E1-2520-FAA5-B22DF73B6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960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valW</a:t>
              </a:r>
              <a:endParaRPr lang="en-US" altLang="zh-CN" sz="2000">
                <a:latin typeface="Helvetica" pitchFamily="2" charset="0"/>
              </a:endParaRPr>
            </a:p>
          </p:txBody>
        </p:sp>
        <p:sp>
          <p:nvSpPr>
            <p:cNvPr id="113716" name="Line 27">
              <a:extLst>
                <a:ext uri="{FF2B5EF4-FFF2-40B4-BE49-F238E27FC236}">
                  <a16:creationId xmlns:a16="http://schemas.microsoft.com/office/drawing/2014/main" id="{C7D882A1-905C-5C4A-2375-B20F2B2D96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7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7" name="Rectangle 28">
              <a:extLst>
                <a:ext uri="{FF2B5EF4-FFF2-40B4-BE49-F238E27FC236}">
                  <a16:creationId xmlns:a16="http://schemas.microsoft.com/office/drawing/2014/main" id="{0C168F7A-0C2E-C10E-63D0-81229DA0C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1920"/>
              <a:ext cx="46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Clock</a:t>
              </a:r>
              <a:endParaRPr lang="en-US" altLang="zh-CN" sz="1500">
                <a:latin typeface="Helvetica" pitchFamily="2" charset="0"/>
              </a:endParaRPr>
            </a:p>
          </p:txBody>
        </p:sp>
      </p:grpSp>
      <p:sp>
        <p:nvSpPr>
          <p:cNvPr id="113691" name="Rectangle 51">
            <a:extLst>
              <a:ext uri="{FF2B5EF4-FFF2-40B4-BE49-F238E27FC236}">
                <a16:creationId xmlns:a16="http://schemas.microsoft.com/office/drawing/2014/main" id="{02E8CDC3-18B9-E8E4-EB23-83ADE28E5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638" y="4551363"/>
            <a:ext cx="298450" cy="2603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7965" tIns="0" rIns="47965" bIns="36000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Helvetica" pitchFamily="2" charset="0"/>
              </a:rPr>
              <a:t>x</a:t>
            </a:r>
          </a:p>
        </p:txBody>
      </p:sp>
      <p:sp>
        <p:nvSpPr>
          <p:cNvPr id="113692" name="Rectangle 52">
            <a:extLst>
              <a:ext uri="{FF2B5EF4-FFF2-40B4-BE49-F238E27FC236}">
                <a16:creationId xmlns:a16="http://schemas.microsoft.com/office/drawing/2014/main" id="{CC6E28D4-D042-90D1-6881-5C9ADA064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4471988"/>
            <a:ext cx="23971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latin typeface="Helvetica" pitchFamily="2" charset="0"/>
              </a:rPr>
              <a:t>2</a:t>
            </a:r>
          </a:p>
        </p:txBody>
      </p:sp>
      <p:grpSp>
        <p:nvGrpSpPr>
          <p:cNvPr id="90122" name="Group 3">
            <a:extLst>
              <a:ext uri="{FF2B5EF4-FFF2-40B4-BE49-F238E27FC236}">
                <a16:creationId xmlns:a16="http://schemas.microsoft.com/office/drawing/2014/main" id="{4566618D-8228-1BF1-6298-E093399478B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392613"/>
            <a:ext cx="2436813" cy="2236787"/>
            <a:chOff x="6554788" y="4351338"/>
            <a:chExt cx="2436812" cy="2236787"/>
          </a:xfrm>
        </p:grpSpPr>
        <p:grpSp>
          <p:nvGrpSpPr>
            <p:cNvPr id="113696" name="Group 37">
              <a:extLst>
                <a:ext uri="{FF2B5EF4-FFF2-40B4-BE49-F238E27FC236}">
                  <a16:creationId xmlns:a16="http://schemas.microsoft.com/office/drawing/2014/main" id="{203275E9-11D3-A8EE-B36E-749A2DE24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4788" y="4351338"/>
              <a:ext cx="2436812" cy="2236787"/>
              <a:chOff x="3219" y="768"/>
              <a:chExt cx="1533" cy="1406"/>
            </a:xfrm>
          </p:grpSpPr>
          <p:grpSp>
            <p:nvGrpSpPr>
              <p:cNvPr id="113699" name="Group 38">
                <a:extLst>
                  <a:ext uri="{FF2B5EF4-FFF2-40B4-BE49-F238E27FC236}">
                    <a16:creationId xmlns:a16="http://schemas.microsoft.com/office/drawing/2014/main" id="{71981FEA-D7D7-B292-6B10-0BF9FC934C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9" y="768"/>
                <a:ext cx="1472" cy="1406"/>
                <a:chOff x="3219" y="768"/>
                <a:chExt cx="1472" cy="1406"/>
              </a:xfrm>
            </p:grpSpPr>
            <p:sp>
              <p:nvSpPr>
                <p:cNvPr id="113702" name="Rectangle 39">
                  <a:extLst>
                    <a:ext uri="{FF2B5EF4-FFF2-40B4-BE49-F238E27FC236}">
                      <a16:creationId xmlns:a16="http://schemas.microsoft.com/office/drawing/2014/main" id="{85FA92B1-5211-31C4-0F3B-E07DDD6D8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9" y="768"/>
                  <a:ext cx="962" cy="96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tx1"/>
                  </a:outerShdw>
                </a:effectLst>
              </p:spPr>
              <p:txBody>
                <a:bodyPr wrap="none" lIns="95918" tIns="47960" rIns="95918" bIns="47960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 sz="2000">
                      <a:latin typeface="Helvetica" pitchFamily="2" charset="0"/>
                    </a:rPr>
                    <a:t>Register</a:t>
                  </a:r>
                  <a:endParaRPr lang="en-US" altLang="zh-CN" sz="1500">
                    <a:latin typeface="Helvetica" pitchFamily="2" charset="0"/>
                  </a:endParaRPr>
                </a:p>
                <a:p>
                  <a:pPr eaLnBrk="1" hangingPunct="1">
                    <a:buFontTx/>
                    <a:buNone/>
                  </a:pPr>
                  <a:r>
                    <a:rPr lang="en-US" altLang="zh-CN" sz="2000">
                      <a:latin typeface="Helvetica" pitchFamily="2" charset="0"/>
                    </a:rPr>
                    <a:t>file</a:t>
                  </a:r>
                </a:p>
              </p:txBody>
            </p:sp>
            <p:sp>
              <p:nvSpPr>
                <p:cNvPr id="113703" name="Text Box 40">
                  <a:extLst>
                    <a:ext uri="{FF2B5EF4-FFF2-40B4-BE49-F238E27FC236}">
                      <a16:creationId xmlns:a16="http://schemas.microsoft.com/office/drawing/2014/main" id="{C9778330-6C94-EF3A-8E82-32BD604610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0" y="1152"/>
                  <a:ext cx="192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 sz="1800">
                      <a:latin typeface="Helvetica" pitchFamily="2" charset="0"/>
                    </a:rPr>
                    <a:t>W</a:t>
                  </a:r>
                </a:p>
              </p:txBody>
            </p:sp>
            <p:sp>
              <p:nvSpPr>
                <p:cNvPr id="113704" name="Oval 41">
                  <a:extLst>
                    <a:ext uri="{FF2B5EF4-FFF2-40B4-BE49-F238E27FC236}">
                      <a16:creationId xmlns:a16="http://schemas.microsoft.com/office/drawing/2014/main" id="{99ED71DF-8ED5-E2F9-06A7-072164448B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3" y="1160"/>
                  <a:ext cx="288" cy="240"/>
                </a:xfrm>
                <a:prstGeom prst="ellips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5918" tIns="47960" rIns="95918" bIns="47960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r" eaLnBrk="1" hangingPunct="1">
                    <a:buFontTx/>
                    <a:buNone/>
                  </a:pPr>
                  <a:r>
                    <a:rPr lang="en-US" altLang="zh-CN" sz="1800">
                      <a:latin typeface="Helvetica" pitchFamily="2" charset="0"/>
                    </a:rPr>
                    <a:t>dstW</a:t>
                  </a:r>
                </a:p>
              </p:txBody>
            </p:sp>
            <p:sp>
              <p:nvSpPr>
                <p:cNvPr id="113705" name="Line 42">
                  <a:extLst>
                    <a:ext uri="{FF2B5EF4-FFF2-40B4-BE49-F238E27FC236}">
                      <a16:creationId xmlns:a16="http://schemas.microsoft.com/office/drawing/2014/main" id="{A0DD923F-6E16-3E0C-79F8-6ACAA42D09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3" y="1008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06" name="Line 43">
                  <a:extLst>
                    <a:ext uri="{FF2B5EF4-FFF2-40B4-BE49-F238E27FC236}">
                      <a16:creationId xmlns:a16="http://schemas.microsoft.com/office/drawing/2014/main" id="{E7932895-3390-DC57-7E95-7FBE5FF29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2" y="1201"/>
                  <a:ext cx="0" cy="28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07" name="Oval 44">
                  <a:extLst>
                    <a:ext uri="{FF2B5EF4-FFF2-40B4-BE49-F238E27FC236}">
                      <a16:creationId xmlns:a16="http://schemas.microsoft.com/office/drawing/2014/main" id="{239BC9B8-8587-2452-9999-CDF92AA35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" y="960"/>
                  <a:ext cx="288" cy="240"/>
                </a:xfrm>
                <a:prstGeom prst="ellips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5918" tIns="47960" rIns="95918" bIns="47960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r" eaLnBrk="1" hangingPunct="1">
                    <a:buFontTx/>
                    <a:buNone/>
                  </a:pPr>
                  <a:r>
                    <a:rPr lang="en-US" altLang="zh-CN" sz="1800">
                      <a:latin typeface="Helvetica" pitchFamily="2" charset="0"/>
                    </a:rPr>
                    <a:t>valW</a:t>
                  </a:r>
                </a:p>
              </p:txBody>
            </p:sp>
            <p:sp>
              <p:nvSpPr>
                <p:cNvPr id="113708" name="Line 45">
                  <a:extLst>
                    <a:ext uri="{FF2B5EF4-FFF2-40B4-BE49-F238E27FC236}">
                      <a16:creationId xmlns:a16="http://schemas.microsoft.com/office/drawing/2014/main" id="{2CC6FEBE-3588-86CA-5654-EFFC7A3100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987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09" name="Rectangle 46">
                  <a:extLst>
                    <a:ext uri="{FF2B5EF4-FFF2-40B4-BE49-F238E27FC236}">
                      <a16:creationId xmlns:a16="http://schemas.microsoft.com/office/drawing/2014/main" id="{A64CC1CD-F976-D321-5E57-1331FE893F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5" y="1920"/>
                  <a:ext cx="465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sm" len="sm"/>
                    </a14:hiddenLine>
                  </a:ext>
                </a:extLst>
              </p:spPr>
              <p:txBody>
                <a:bodyPr wrap="none" lIns="47965" tIns="47965" rIns="47965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zh-CN" sz="2000">
                      <a:latin typeface="Helvetica" pitchFamily="2" charset="0"/>
                    </a:rPr>
                    <a:t>Clock</a:t>
                  </a:r>
                </a:p>
              </p:txBody>
            </p:sp>
          </p:grpSp>
          <p:sp>
            <p:nvSpPr>
              <p:cNvPr id="113700" name="Text Box 48">
                <a:extLst>
                  <a:ext uri="{FF2B5EF4-FFF2-40B4-BE49-F238E27FC236}">
                    <a16:creationId xmlns:a16="http://schemas.microsoft.com/office/drawing/2014/main" id="{242A8D1C-9A90-C619-E434-875ACA9788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1" y="1034"/>
                <a:ext cx="26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en-US" altLang="zh-CN" sz="2400">
                  <a:latin typeface="Helvetica" pitchFamily="2" charset="0"/>
                </a:endParaRPr>
              </a:p>
            </p:txBody>
          </p:sp>
          <p:sp>
            <p:nvSpPr>
              <p:cNvPr id="113701" name="Text Box 49">
                <a:extLst>
                  <a:ext uri="{FF2B5EF4-FFF2-40B4-BE49-F238E27FC236}">
                    <a16:creationId xmlns:a16="http://schemas.microsoft.com/office/drawing/2014/main" id="{8454376D-DF52-BE1B-0A6B-062DD492FF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1" y="1226"/>
                <a:ext cx="26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en-US" altLang="zh-CN" sz="2400">
                  <a:latin typeface="Helvetica" pitchFamily="2" charset="0"/>
                </a:endParaRPr>
              </a:p>
            </p:txBody>
          </p:sp>
        </p:grpSp>
        <p:sp>
          <p:nvSpPr>
            <p:cNvPr id="113697" name="Rectangle 51">
              <a:extLst>
                <a:ext uri="{FF2B5EF4-FFF2-40B4-BE49-F238E27FC236}">
                  <a16:creationId xmlns:a16="http://schemas.microsoft.com/office/drawing/2014/main" id="{996A5DA4-8153-4555-CDDE-65702F09F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2376" y="4437448"/>
              <a:ext cx="298976" cy="2599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7965" tIns="0" rIns="47965" bIns="3600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>
                  <a:latin typeface="Helvetica" pitchFamily="2" charset="0"/>
                </a:rPr>
                <a:t>y</a:t>
              </a:r>
            </a:p>
          </p:txBody>
        </p:sp>
        <p:sp>
          <p:nvSpPr>
            <p:cNvPr id="113698" name="Rectangle 52">
              <a:extLst>
                <a:ext uri="{FF2B5EF4-FFF2-40B4-BE49-F238E27FC236}">
                  <a16:creationId xmlns:a16="http://schemas.microsoft.com/office/drawing/2014/main" id="{6365D699-B008-E7FC-D356-4976C43E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358073"/>
              <a:ext cx="239535" cy="404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2</a:t>
              </a:r>
            </a:p>
          </p:txBody>
        </p:sp>
      </p:grpSp>
      <p:cxnSp>
        <p:nvCxnSpPr>
          <p:cNvPr id="113694" name="Straight Connector 6">
            <a:extLst>
              <a:ext uri="{FF2B5EF4-FFF2-40B4-BE49-F238E27FC236}">
                <a16:creationId xmlns:a16="http://schemas.microsoft.com/office/drawing/2014/main" id="{A55DFE08-8DD1-DCB5-7521-95570EE4A9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" y="4267200"/>
            <a:ext cx="81724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95" name="Straight Connector 65">
            <a:extLst>
              <a:ext uri="{FF2B5EF4-FFF2-40B4-BE49-F238E27FC236}">
                <a16:creationId xmlns:a16="http://schemas.microsoft.com/office/drawing/2014/main" id="{F0DD7FEB-012A-7A89-B5F2-EA3214A4C9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9000" y="1603375"/>
            <a:ext cx="0" cy="26638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90161" grpId="0"/>
      <p:bldP spid="90158" grpId="0"/>
      <p:bldP spid="30733" grpId="0" animBg="1"/>
      <p:bldP spid="30734" grpId="0" animBg="1"/>
      <p:bldP spid="90142" grpId="0"/>
      <p:bldP spid="9014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06496F57-5E80-24E9-BA69-9862BE07D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4E13DD41-5FF0-A381-959D-11917781F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771900"/>
            <a:ext cx="8305800" cy="27813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Memory</a:t>
            </a: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Holds program data and instructions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Ports</a:t>
            </a: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A single address input</a:t>
            </a: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A data input for writing, and a data output for reading</a:t>
            </a: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Error signal means invalid address</a:t>
            </a:r>
          </a:p>
        </p:txBody>
      </p:sp>
      <p:grpSp>
        <p:nvGrpSpPr>
          <p:cNvPr id="115716" name="Group 6">
            <a:extLst>
              <a:ext uri="{FF2B5EF4-FFF2-40B4-BE49-F238E27FC236}">
                <a16:creationId xmlns:a16="http://schemas.microsoft.com/office/drawing/2014/main" id="{C08FBB15-65ED-6419-97FD-09DC0AB51B87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524000"/>
            <a:ext cx="3506788" cy="2363788"/>
            <a:chOff x="3047238" y="1675556"/>
            <a:chExt cx="3507656" cy="2363888"/>
          </a:xfrm>
        </p:grpSpPr>
        <p:sp>
          <p:nvSpPr>
            <p:cNvPr id="115717" name="Rectangle 5">
              <a:extLst>
                <a:ext uri="{FF2B5EF4-FFF2-40B4-BE49-F238E27FC236}">
                  <a16:creationId xmlns:a16="http://schemas.microsoft.com/office/drawing/2014/main" id="{34C222E3-1BF2-1660-2E1A-DF30ABFE9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761" y="2304233"/>
              <a:ext cx="1535492" cy="10319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Data </a:t>
              </a:r>
              <a:br>
                <a:rPr lang="en-US" altLang="zh-CN" sz="1800">
                  <a:latin typeface="Helvetica" pitchFamily="2" charset="0"/>
                </a:rPr>
              </a:br>
              <a:r>
                <a:rPr lang="en-US" altLang="zh-CN" sz="1800">
                  <a:latin typeface="Helvetica" pitchFamily="2" charset="0"/>
                </a:rPr>
                <a:t>Memory</a:t>
              </a:r>
              <a:endParaRPr lang="en-US" altLang="zh-CN" sz="1500">
                <a:latin typeface="Helvetica" pitchFamily="2" charset="0"/>
              </a:endParaRPr>
            </a:p>
          </p:txBody>
        </p:sp>
        <p:sp>
          <p:nvSpPr>
            <p:cNvPr id="115718" name="Oval 9">
              <a:extLst>
                <a:ext uri="{FF2B5EF4-FFF2-40B4-BE49-F238E27FC236}">
                  <a16:creationId xmlns:a16="http://schemas.microsoft.com/office/drawing/2014/main" id="{CCA1E723-335B-1347-9BA7-BDB4817C0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656756"/>
              <a:ext cx="914400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address</a:t>
              </a:r>
            </a:p>
          </p:txBody>
        </p:sp>
        <p:sp>
          <p:nvSpPr>
            <p:cNvPr id="115719" name="Oval 10">
              <a:extLst>
                <a:ext uri="{FF2B5EF4-FFF2-40B4-BE49-F238E27FC236}">
                  <a16:creationId xmlns:a16="http://schemas.microsoft.com/office/drawing/2014/main" id="{9E1F6B6A-2142-8750-B30B-CDC38649C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492" y="2402287"/>
              <a:ext cx="457708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read</a:t>
              </a:r>
            </a:p>
          </p:txBody>
        </p:sp>
        <p:sp>
          <p:nvSpPr>
            <p:cNvPr id="115720" name="Line 12">
              <a:extLst>
                <a:ext uri="{FF2B5EF4-FFF2-40B4-BE49-F238E27FC236}">
                  <a16:creationId xmlns:a16="http://schemas.microsoft.com/office/drawing/2014/main" id="{1F13E6CB-DC12-5BEC-50AE-156DFA2456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3665989" y="2403960"/>
              <a:ext cx="0" cy="4545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1" name="Line 14">
              <a:extLst>
                <a:ext uri="{FF2B5EF4-FFF2-40B4-BE49-F238E27FC236}">
                  <a16:creationId xmlns:a16="http://schemas.microsoft.com/office/drawing/2014/main" id="{DC252EC9-E682-8CDE-268D-83E2FFDF90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3665989" y="2880447"/>
              <a:ext cx="0" cy="4545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2" name="Line 15">
              <a:extLst>
                <a:ext uri="{FF2B5EF4-FFF2-40B4-BE49-F238E27FC236}">
                  <a16:creationId xmlns:a16="http://schemas.microsoft.com/office/drawing/2014/main" id="{901FF60A-03B5-29C2-9732-B261E62BEE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185493" y="3517480"/>
              <a:ext cx="3158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3" name="Line 16">
              <a:extLst>
                <a:ext uri="{FF2B5EF4-FFF2-40B4-BE49-F238E27FC236}">
                  <a16:creationId xmlns:a16="http://schemas.microsoft.com/office/drawing/2014/main" id="{4125A9E8-5C58-69E8-4E93-40EAA7D16C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5716335" y="2855280"/>
              <a:ext cx="0" cy="4545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4" name="Oval 18">
              <a:extLst>
                <a:ext uri="{FF2B5EF4-FFF2-40B4-BE49-F238E27FC236}">
                  <a16:creationId xmlns:a16="http://schemas.microsoft.com/office/drawing/2014/main" id="{9EFB4167-0C99-44E1-EEAE-408BCC003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238" y="2894756"/>
              <a:ext cx="457708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write</a:t>
              </a:r>
            </a:p>
          </p:txBody>
        </p:sp>
        <p:sp>
          <p:nvSpPr>
            <p:cNvPr id="115725" name="Rectangle 24">
              <a:extLst>
                <a:ext uri="{FF2B5EF4-FFF2-40B4-BE49-F238E27FC236}">
                  <a16:creationId xmlns:a16="http://schemas.microsoft.com/office/drawing/2014/main" id="{09F62739-FFD1-8DCD-1EF7-DE0AC67E8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0824" y="2895600"/>
              <a:ext cx="674070" cy="373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Clock</a:t>
              </a:r>
            </a:p>
          </p:txBody>
        </p:sp>
        <p:sp>
          <p:nvSpPr>
            <p:cNvPr id="115726" name="Line 15">
              <a:extLst>
                <a:ext uri="{FF2B5EF4-FFF2-40B4-BE49-F238E27FC236}">
                  <a16:creationId xmlns:a16="http://schemas.microsoft.com/office/drawing/2014/main" id="{8208CD9C-D86F-BFA3-4CED-B0C39E2148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47491" y="3517479"/>
              <a:ext cx="3158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7" name="Oval 9">
              <a:extLst>
                <a:ext uri="{FF2B5EF4-FFF2-40B4-BE49-F238E27FC236}">
                  <a16:creationId xmlns:a16="http://schemas.microsoft.com/office/drawing/2014/main" id="{43A833AD-449A-23E3-4983-106DB1EA8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657600"/>
              <a:ext cx="914400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data in</a:t>
              </a:r>
            </a:p>
          </p:txBody>
        </p:sp>
        <p:sp>
          <p:nvSpPr>
            <p:cNvPr id="115728" name="Line 15">
              <a:extLst>
                <a:ext uri="{FF2B5EF4-FFF2-40B4-BE49-F238E27FC236}">
                  <a16:creationId xmlns:a16="http://schemas.microsoft.com/office/drawing/2014/main" id="{12EBF772-AD45-3179-760A-0F93CB9575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506137" y="2146819"/>
              <a:ext cx="3158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9" name="Oval 9">
              <a:extLst>
                <a:ext uri="{FF2B5EF4-FFF2-40B4-BE49-F238E27FC236}">
                  <a16:creationId xmlns:a16="http://schemas.microsoft.com/office/drawing/2014/main" id="{5B6CF75D-C164-5D55-698F-182424829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675556"/>
              <a:ext cx="914400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data out</a:t>
              </a:r>
            </a:p>
          </p:txBody>
        </p:sp>
        <p:cxnSp>
          <p:nvCxnSpPr>
            <p:cNvPr id="115730" name="Elbow Connector 2">
              <a:extLst>
                <a:ext uri="{FF2B5EF4-FFF2-40B4-BE49-F238E27FC236}">
                  <a16:creationId xmlns:a16="http://schemas.microsoft.com/office/drawing/2014/main" id="{958F724E-D252-29EA-504F-BC1DED6B56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3438724" y="1953450"/>
              <a:ext cx="599877" cy="351278"/>
            </a:xfrm>
            <a:prstGeom prst="bentConnector3">
              <a:avLst>
                <a:gd name="adj1" fmla="val -1403"/>
              </a:avLst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731" name="Oval 10">
              <a:extLst>
                <a:ext uri="{FF2B5EF4-FFF2-40B4-BE49-F238E27FC236}">
                  <a16:creationId xmlns:a16="http://schemas.microsoft.com/office/drawing/2014/main" id="{4F93C100-F81C-6610-D311-B8F3E0732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492" y="1747245"/>
              <a:ext cx="457708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error</a:t>
              </a: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243D5C1B-7EBD-EA6D-2281-7945C9E63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Usage of the Storage Circuits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242379C9-D8D9-59FA-2D57-81EBE83C8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Clocked Registers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Hold single words (e.g., PC, CC)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Loaded as clock rises</a:t>
            </a:r>
          </a:p>
          <a:p>
            <a:r>
              <a:rPr lang="en-US" altLang="zh-CN">
                <a:ea typeface="宋体" panose="02010600030101010101" pitchFamily="2" charset="-122"/>
              </a:rPr>
              <a:t>Random-access memories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Hold multiple words (e.g., Register File, Memory)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Possible multiple read or write ports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 word when address input changes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Write word as clock rises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E14063D-6339-37B8-CEFD-A5404617A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RISC vs. CISC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C1BE3AB-15A5-339F-D4F7-DC990C7129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305800" cy="4937125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CICS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Early RISC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large number of instructions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Many fewer instructions (&lt;100)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Some instructions with long execution times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 instruction with a long execution time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Variable-length encodings. (x86-64 1~15 bytes)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Fixed-length encodings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Multiple formats for specifying operands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Simple addressing formats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4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Arithmetic and logical operations can be applied to both memory and register operands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Arithmetic and logical operations only use register operands. 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load/store Architecture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B92161A-55E7-F0BA-4CCC-453985DA6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RISC vs. CISC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DA96E98-A439-E9B8-DE56-FFC7AF9A5A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16075"/>
          <a:ext cx="8305800" cy="4022725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CICS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58" marB="456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Early RISC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58" marB="456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Implementation artifacts hidden from machine level programs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58" marB="456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Implementation artifacts exposed to machine level programs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58" marB="456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Condition codes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58" marB="456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explicit test instructions store the test results in normal registers for use in conditional evaluation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58" marB="456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Stack-intensive procedure linkage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58" marB="456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Registers are used for procedure arguments and return addresses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58" marB="456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9BFF40F-3046-C249-BF97-F791384B2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RISC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76CF0C-CD83-A29B-FA39-5A6809C67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Cons for early RISC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More instructions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Not multiple cycles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Exposing implementation artifacts to machine level programs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Pros for RISC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Well suited for pipeline (high efficient implementation)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844F031-85E3-1147-3B46-3531F4962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Y86-64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AFD1B5D-93D6-402D-8C9D-11261A8E2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Y86-64 instruction set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Includes attributes of both CISC and RISC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Can be viewed as taking a CISC instruction set (x86-64) and simplifying it by applying some of the principles of RISC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 the CISC side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condition codes, variable-length instructions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uses the stack to store return addresses. 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 the RISC side,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load/store architecture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regular instruction encoding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passes procedure arguments through registers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9942</TotalTime>
  <Words>2520</Words>
  <Application>Microsoft Macintosh PowerPoint</Application>
  <PresentationFormat>全屏显示(4:3)</PresentationFormat>
  <Paragraphs>852</Paragraphs>
  <Slides>57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Comic Sans MS</vt:lpstr>
      <vt:lpstr>宋体</vt:lpstr>
      <vt:lpstr>Arial</vt:lpstr>
      <vt:lpstr>Times New Roman</vt:lpstr>
      <vt:lpstr>Courier New</vt:lpstr>
      <vt:lpstr>Helvetica</vt:lpstr>
      <vt:lpstr>icfp99</vt:lpstr>
      <vt:lpstr>RISC vs. CISC</vt:lpstr>
      <vt:lpstr>RISC vs. CISC</vt:lpstr>
      <vt:lpstr>CISC</vt:lpstr>
      <vt:lpstr>RISC</vt:lpstr>
      <vt:lpstr>RISC</vt:lpstr>
      <vt:lpstr>RISC vs. CISC</vt:lpstr>
      <vt:lpstr>RISC vs. CISC</vt:lpstr>
      <vt:lpstr>RISC</vt:lpstr>
      <vt:lpstr>Y86-64</vt:lpstr>
      <vt:lpstr>RISC vs. CISC</vt:lpstr>
      <vt:lpstr>RISC</vt:lpstr>
      <vt:lpstr>CISC</vt:lpstr>
      <vt:lpstr>CISC</vt:lpstr>
      <vt:lpstr>CISC</vt:lpstr>
      <vt:lpstr>RISC</vt:lpstr>
      <vt:lpstr>Logical Design &amp; HCL</vt:lpstr>
      <vt:lpstr>Topics</vt:lpstr>
      <vt:lpstr>Logic Design</vt:lpstr>
      <vt:lpstr>Category of Circuit</vt:lpstr>
      <vt:lpstr>Category of Circuit</vt:lpstr>
      <vt:lpstr>Digital Signals</vt:lpstr>
      <vt:lpstr>Computing with Logic Gates</vt:lpstr>
      <vt:lpstr>Overview of Logic Design</vt:lpstr>
      <vt:lpstr>Combinational Circuits</vt:lpstr>
      <vt:lpstr>Combinational Circuits</vt:lpstr>
      <vt:lpstr>Bit Equality</vt:lpstr>
      <vt:lpstr>Hardware Description Language </vt:lpstr>
      <vt:lpstr>Hardware Description Language </vt:lpstr>
      <vt:lpstr>Hardware Description Language </vt:lpstr>
      <vt:lpstr>Hardware Control Language</vt:lpstr>
      <vt:lpstr>Practice Problems</vt:lpstr>
      <vt:lpstr>Word Equality</vt:lpstr>
      <vt:lpstr>Bit-Level Multiplexor</vt:lpstr>
      <vt:lpstr>Word Multiplexor</vt:lpstr>
      <vt:lpstr>Word Multiplexor</vt:lpstr>
      <vt:lpstr>HCL Word-Level Examples</vt:lpstr>
      <vt:lpstr>Practice Problems</vt:lpstr>
      <vt:lpstr>HCL Word-Level Examples</vt:lpstr>
      <vt:lpstr>Arithmetic Logic Unit</vt:lpstr>
      <vt:lpstr>Storage (Sequential Circuits)</vt:lpstr>
      <vt:lpstr>Storage (Clocked Registers)</vt:lpstr>
      <vt:lpstr>Register Operation</vt:lpstr>
      <vt:lpstr>State Machine Example</vt:lpstr>
      <vt:lpstr>State Machine Example</vt:lpstr>
      <vt:lpstr>State Machine Example</vt:lpstr>
      <vt:lpstr>State Machine Example</vt:lpstr>
      <vt:lpstr>State Machine Example</vt:lpstr>
      <vt:lpstr>State Machine Example</vt:lpstr>
      <vt:lpstr>State Machine Example</vt:lpstr>
      <vt:lpstr>State Machine Example</vt:lpstr>
      <vt:lpstr>State Machine Example</vt:lpstr>
      <vt:lpstr>State Machine Example</vt:lpstr>
      <vt:lpstr>Storage (Random-access memories)</vt:lpstr>
      <vt:lpstr>Register File</vt:lpstr>
      <vt:lpstr>Register File Timing</vt:lpstr>
      <vt:lpstr>Memory</vt:lpstr>
      <vt:lpstr>Usage of the Storage Circuits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zhangziqian</cp:lastModifiedBy>
  <cp:revision>430</cp:revision>
  <dcterms:created xsi:type="dcterms:W3CDTF">2000-01-15T07:54:11Z</dcterms:created>
  <dcterms:modified xsi:type="dcterms:W3CDTF">2023-04-14T12:46:32Z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2023-04-14T12:46:23Z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db37c7c4-5601-4c62-ac2c-0c03a3dcf29c</vt:lpwstr>
  </property>
  <property fmtid="{D5CDD505-2E9C-101B-9397-08002B2CF9AE}" pid="7" name="MSIP_Label_defa4170-0d19-0005-0004-bc88714345d2_ActionId">
    <vt:lpwstr>4ee2a530-4a89-421d-83a4-7bedae7087c2</vt:lpwstr>
  </property>
  <property fmtid="{D5CDD505-2E9C-101B-9397-08002B2CF9AE}" pid="8" name="MSIP_Label_defa4170-0d19-0005-0004-bc88714345d2_ContentBits">
    <vt:lpwstr>0</vt:lpwstr>
  </property>
</Properties>
</file>