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955F5-F75A-288A-A6B7-01DC8F6A5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1C64A6-E6FF-CBBD-453B-7B5F8FA74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760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2DA0A82-3C28-66E6-5F09-B4B630852573}"/>
              </a:ext>
            </a:extLst>
          </p:cNvPr>
          <p:cNvSpPr/>
          <p:nvPr/>
        </p:nvSpPr>
        <p:spPr>
          <a:xfrm>
            <a:off x="5050971" y="3097762"/>
            <a:ext cx="2090058" cy="662475"/>
          </a:xfrm>
          <a:prstGeom prst="roundRect">
            <a:avLst>
              <a:gd name="adj" fmla="val 3427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Bibliotecas de Java</a:t>
            </a:r>
          </a:p>
        </p:txBody>
      </p:sp>
      <p:sp>
        <p:nvSpPr>
          <p:cNvPr id="4" name="Rectángulo: una sola esquina cortada 3">
            <a:extLst>
              <a:ext uri="{FF2B5EF4-FFF2-40B4-BE49-F238E27FC236}">
                <a16:creationId xmlns:a16="http://schemas.microsoft.com/office/drawing/2014/main" id="{41165FCB-A71A-C945-0D61-E9900AD9A411}"/>
              </a:ext>
            </a:extLst>
          </p:cNvPr>
          <p:cNvSpPr/>
          <p:nvPr/>
        </p:nvSpPr>
        <p:spPr>
          <a:xfrm>
            <a:off x="787078" y="1354238"/>
            <a:ext cx="1261641" cy="387753"/>
          </a:xfrm>
          <a:prstGeom prst="snip1Rect">
            <a:avLst>
              <a:gd name="adj" fmla="val 31421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Swing</a:t>
            </a:r>
          </a:p>
        </p:txBody>
      </p:sp>
      <p:sp>
        <p:nvSpPr>
          <p:cNvPr id="5" name="Rectángulo: una sola esquina cortada 4">
            <a:extLst>
              <a:ext uri="{FF2B5EF4-FFF2-40B4-BE49-F238E27FC236}">
                <a16:creationId xmlns:a16="http://schemas.microsoft.com/office/drawing/2014/main" id="{1F590A2B-C875-D899-F531-6A55BE59BE35}"/>
              </a:ext>
            </a:extLst>
          </p:cNvPr>
          <p:cNvSpPr/>
          <p:nvPr/>
        </p:nvSpPr>
        <p:spPr>
          <a:xfrm>
            <a:off x="787078" y="2523283"/>
            <a:ext cx="1782503" cy="486136"/>
          </a:xfrm>
          <a:prstGeom prst="snip1Rect">
            <a:avLst>
              <a:gd name="adj" fmla="val 31421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>
                <a:solidFill>
                  <a:schemeClr val="bg1"/>
                </a:solidFill>
              </a:rPr>
              <a:t>Java.awt.Color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6" name="Rectángulo: una sola esquina cortada 5">
            <a:extLst>
              <a:ext uri="{FF2B5EF4-FFF2-40B4-BE49-F238E27FC236}">
                <a16:creationId xmlns:a16="http://schemas.microsoft.com/office/drawing/2014/main" id="{535D8278-8392-5607-0B3F-3987A4DC85D5}"/>
              </a:ext>
            </a:extLst>
          </p:cNvPr>
          <p:cNvSpPr/>
          <p:nvPr/>
        </p:nvSpPr>
        <p:spPr>
          <a:xfrm>
            <a:off x="9622419" y="1915610"/>
            <a:ext cx="1616599" cy="544009"/>
          </a:xfrm>
          <a:prstGeom prst="snip1Rect">
            <a:avLst>
              <a:gd name="adj" fmla="val 31421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>
                <a:solidFill>
                  <a:schemeClr val="bg1"/>
                </a:solidFill>
              </a:rPr>
              <a:t>JAVAFX</a:t>
            </a:r>
            <a:r>
              <a:rPr lang="es-MX" sz="1600" dirty="0">
                <a:solidFill>
                  <a:schemeClr val="bg1"/>
                </a:solidFill>
              </a:rPr>
              <a:t> Pro</a:t>
            </a:r>
          </a:p>
        </p:txBody>
      </p:sp>
      <p:sp>
        <p:nvSpPr>
          <p:cNvPr id="7" name="Rectángulo: una sola esquina cortada 6">
            <a:extLst>
              <a:ext uri="{FF2B5EF4-FFF2-40B4-BE49-F238E27FC236}">
                <a16:creationId xmlns:a16="http://schemas.microsoft.com/office/drawing/2014/main" id="{C242FE53-65B1-2104-2B30-CDCAF3C96E3D}"/>
              </a:ext>
            </a:extLst>
          </p:cNvPr>
          <p:cNvSpPr/>
          <p:nvPr/>
        </p:nvSpPr>
        <p:spPr>
          <a:xfrm>
            <a:off x="9622419" y="1180618"/>
            <a:ext cx="1026289" cy="544009"/>
          </a:xfrm>
          <a:prstGeom prst="snip1Rect">
            <a:avLst>
              <a:gd name="adj" fmla="val 31421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>
                <a:solidFill>
                  <a:schemeClr val="bg1"/>
                </a:solidFill>
              </a:rPr>
              <a:t>JIDE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8" name="Rectángulo: una sola esquina cortada 7">
            <a:extLst>
              <a:ext uri="{FF2B5EF4-FFF2-40B4-BE49-F238E27FC236}">
                <a16:creationId xmlns:a16="http://schemas.microsoft.com/office/drawing/2014/main" id="{C23828AF-4C1A-B38D-1481-EB59D143C464}"/>
              </a:ext>
            </a:extLst>
          </p:cNvPr>
          <p:cNvSpPr/>
          <p:nvPr/>
        </p:nvSpPr>
        <p:spPr>
          <a:xfrm>
            <a:off x="787078" y="1915610"/>
            <a:ext cx="1261641" cy="387754"/>
          </a:xfrm>
          <a:prstGeom prst="snip1Rect">
            <a:avLst>
              <a:gd name="adj" fmla="val 31421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>
                <a:solidFill>
                  <a:schemeClr val="bg1"/>
                </a:solidFill>
              </a:rPr>
              <a:t>AWT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9" name="Rectángulo: una sola esquina cortada 8">
            <a:extLst>
              <a:ext uri="{FF2B5EF4-FFF2-40B4-BE49-F238E27FC236}">
                <a16:creationId xmlns:a16="http://schemas.microsoft.com/office/drawing/2014/main" id="{16985D4F-2C0D-C9F9-810F-97EDD184F916}"/>
              </a:ext>
            </a:extLst>
          </p:cNvPr>
          <p:cNvSpPr/>
          <p:nvPr/>
        </p:nvSpPr>
        <p:spPr>
          <a:xfrm>
            <a:off x="9622419" y="2737414"/>
            <a:ext cx="1620456" cy="544009"/>
          </a:xfrm>
          <a:prstGeom prst="snip1Rect">
            <a:avLst>
              <a:gd name="adj" fmla="val 31421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1036703-2693-7FE4-F6A4-311E4C65245C}"/>
              </a:ext>
            </a:extLst>
          </p:cNvPr>
          <p:cNvSpPr txBox="1"/>
          <p:nvPr/>
        </p:nvSpPr>
        <p:spPr>
          <a:xfrm>
            <a:off x="7376931" y="324091"/>
            <a:ext cx="224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Librerías de paga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3DE994-165B-2F02-5635-C7BB56406A9B}"/>
              </a:ext>
            </a:extLst>
          </p:cNvPr>
          <p:cNvSpPr txBox="1"/>
          <p:nvPr/>
        </p:nvSpPr>
        <p:spPr>
          <a:xfrm>
            <a:off x="2569581" y="369861"/>
            <a:ext cx="224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Librerías de libres</a:t>
            </a:r>
          </a:p>
        </p:txBody>
      </p:sp>
    </p:spTree>
    <p:extLst>
      <p:ext uri="{BB962C8B-B14F-4D97-AF65-F5344CB8AC3E}">
        <p14:creationId xmlns:p14="http://schemas.microsoft.com/office/powerpoint/2010/main" val="3805638656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</TotalTime>
  <Words>19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Sector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Villavicencio Ruiz</dc:creator>
  <cp:lastModifiedBy>Eduardo Villavicencio Ruiz</cp:lastModifiedBy>
  <cp:revision>4</cp:revision>
  <dcterms:created xsi:type="dcterms:W3CDTF">2023-03-22T14:32:20Z</dcterms:created>
  <dcterms:modified xsi:type="dcterms:W3CDTF">2023-03-22T14:51:42Z</dcterms:modified>
</cp:coreProperties>
</file>