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6" r:id="rId5"/>
    <p:sldId id="279" r:id="rId6"/>
    <p:sldId id="257" r:id="rId7"/>
    <p:sldId id="258" r:id="rId8"/>
    <p:sldId id="259" r:id="rId9"/>
    <p:sldId id="260" r:id="rId10"/>
    <p:sldId id="280" r:id="rId11"/>
    <p:sldId id="281" r:id="rId12"/>
    <p:sldId id="261"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D8DBE-818B-4711-BA16-ACB9DE45C351}" v="2" dt="2025-08-26T09:06:41.225"/>
    <p1510:client id="{55A32234-9090-0172-F7D8-E84F89B6CDB6}" v="2" dt="2025-08-26T09:14:03.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elrahman Abdelfattah Shafiq Abbas" userId="S::abdofatah410_gmail.com#ext#@itihub.onmicrosoft.com::87901bca-173b-41b2-9b02-caf0de8bb0b9" providerId="AD" clId="Web-{132D8DBE-818B-4711-BA16-ACB9DE45C351}"/>
    <pc:docChg chg="modSld">
      <pc:chgData name="Abdelrahman Abdelfattah Shafiq Abbas" userId="S::abdofatah410_gmail.com#ext#@itihub.onmicrosoft.com::87901bca-173b-41b2-9b02-caf0de8bb0b9" providerId="AD" clId="Web-{132D8DBE-818B-4711-BA16-ACB9DE45C351}" dt="2025-08-26T09:06:41.225" v="1" actId="1076"/>
      <pc:docMkLst>
        <pc:docMk/>
      </pc:docMkLst>
      <pc:sldChg chg="modSp">
        <pc:chgData name="Abdelrahman Abdelfattah Shafiq Abbas" userId="S::abdofatah410_gmail.com#ext#@itihub.onmicrosoft.com::87901bca-173b-41b2-9b02-caf0de8bb0b9" providerId="AD" clId="Web-{132D8DBE-818B-4711-BA16-ACB9DE45C351}" dt="2025-08-26T09:06:41.225" v="1" actId="1076"/>
        <pc:sldMkLst>
          <pc:docMk/>
          <pc:sldMk cId="0" sldId="277"/>
        </pc:sldMkLst>
        <pc:picChg chg="mod">
          <ac:chgData name="Abdelrahman Abdelfattah Shafiq Abbas" userId="S::abdofatah410_gmail.com#ext#@itihub.onmicrosoft.com::87901bca-173b-41b2-9b02-caf0de8bb0b9" providerId="AD" clId="Web-{132D8DBE-818B-4711-BA16-ACB9DE45C351}" dt="2025-08-26T09:06:41.225" v="1" actId="1076"/>
          <ac:picMkLst>
            <pc:docMk/>
            <pc:sldMk cId="0" sldId="277"/>
            <ac:picMk id="7" creationId="{00000000-0000-0000-0000-000000000000}"/>
          </ac:picMkLst>
        </pc:picChg>
      </pc:sldChg>
    </pc:docChg>
  </pc:docChgLst>
  <pc:docChgLst>
    <pc:chgData name="Yousef Mohamed Bilal Esmael" userId="S::ym8370302_gmail.com#ext#@itihub.onmicrosoft.com::0682c7f2-a269-4313-9a55-2aa11e023b34" providerId="AD" clId="Web-{55A32234-9090-0172-F7D8-E84F89B6CDB6}"/>
    <pc:docChg chg="modSld">
      <pc:chgData name="Yousef Mohamed Bilal Esmael" userId="S::ym8370302_gmail.com#ext#@itihub.onmicrosoft.com::0682c7f2-a269-4313-9a55-2aa11e023b34" providerId="AD" clId="Web-{55A32234-9090-0172-F7D8-E84F89B6CDB6}" dt="2025-08-26T09:14:03.463" v="1" actId="14100"/>
      <pc:docMkLst>
        <pc:docMk/>
      </pc:docMkLst>
      <pc:sldChg chg="modSp">
        <pc:chgData name="Yousef Mohamed Bilal Esmael" userId="S::ym8370302_gmail.com#ext#@itihub.onmicrosoft.com::0682c7f2-a269-4313-9a55-2aa11e023b34" providerId="AD" clId="Web-{55A32234-9090-0172-F7D8-E84F89B6CDB6}" dt="2025-08-26T09:14:03.463" v="1" actId="14100"/>
        <pc:sldMkLst>
          <pc:docMk/>
          <pc:sldMk cId="0" sldId="277"/>
        </pc:sldMkLst>
        <pc:picChg chg="mod">
          <ac:chgData name="Yousef Mohamed Bilal Esmael" userId="S::ym8370302_gmail.com#ext#@itihub.onmicrosoft.com::0682c7f2-a269-4313-9a55-2aa11e023b34" providerId="AD" clId="Web-{55A32234-9090-0172-F7D8-E84F89B6CDB6}" dt="2025-08-26T09:14:03.463" v="1" actId="14100"/>
          <ac:picMkLst>
            <pc:docMk/>
            <pc:sldMk cId="0" sldId="277"/>
            <ac:picMk id="7"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A0135FAE-47C0-4BC8-935F-45FDBB12D6AD}"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135FAE-47C0-4BC8-935F-45FDBB12D6AD}"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135FAE-47C0-4BC8-935F-45FDBB12D6AD}"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135FAE-47C0-4BC8-935F-45FDBB12D6AD}"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135FAE-47C0-4BC8-935F-45FDBB12D6AD}"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412674-96B2-4886-8558-ED5FB3F6CE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0135FAE-47C0-4BC8-935F-45FDBB12D6AD}"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12674-96B2-4886-8558-ED5FB3F6CE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135FAE-47C0-4BC8-935F-45FDBB12D6AD}" type="datetimeFigureOut">
              <a:rPr lang="en-US" smtClean="0"/>
              <a:t>8/26/2025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412674-96B2-4886-8558-ED5FB3F6CE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0135FAE-47C0-4BC8-935F-45FDBB12D6AD}" type="datetimeFigureOut">
              <a:rPr lang="en-US" smtClean="0"/>
              <a:t>8/26/2025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412674-96B2-4886-8558-ED5FB3F6CE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135FAE-47C0-4BC8-935F-45FDBB12D6AD}" type="datetimeFigureOut">
              <a:rPr lang="en-US" smtClean="0"/>
              <a:t>8/26/2025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D412674-96B2-4886-8558-ED5FB3F6CE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135FAE-47C0-4BC8-935F-45FDBB12D6AD}" type="datetimeFigureOut">
              <a:rPr lang="en-US" smtClean="0"/>
              <a:t>8/26/2025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412674-96B2-4886-8558-ED5FB3F6CE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135FAE-47C0-4BC8-935F-45FDBB12D6AD}"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412674-96B2-4886-8558-ED5FB3F6CE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135FAE-47C0-4BC8-935F-45FDBB12D6AD}" type="datetimeFigureOut">
              <a:rPr lang="en-US" smtClean="0"/>
              <a:t>8/26/2025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412674-96B2-4886-8558-ED5FB3F6CE7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speckyboy.com/getting-started-css-flexbo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Responsive Web Design</a:t>
            </a:r>
          </a:p>
        </p:txBody>
      </p:sp>
      <p:sp>
        <p:nvSpPr>
          <p:cNvPr id="3" name="Subtitle 2"/>
          <p:cNvSpPr>
            <a:spLocks noGrp="1"/>
          </p:cNvSpPr>
          <p:nvPr>
            <p:ph type="subTitle" idx="1"/>
          </p:nvPr>
        </p:nvSpPr>
        <p:spPr/>
        <p:txBody>
          <a:bodyPr/>
          <a:lstStyle/>
          <a:p>
            <a:r>
              <a:rPr lang="en-US" err="1"/>
              <a:t>Eng</a:t>
            </a:r>
            <a:r>
              <a:rPr lang="en-US"/>
              <a:t>/</a:t>
            </a:r>
            <a:r>
              <a:rPr lang="en-US" err="1"/>
              <a:t>Ryhab</a:t>
            </a:r>
            <a:r>
              <a:rPr lang="en-US"/>
              <a:t> </a:t>
            </a:r>
            <a:r>
              <a:rPr lang="en-US" err="1"/>
              <a:t>farouq</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Task_One</a:t>
            </a:r>
            <a:r>
              <a:rPr lang="en-US"/>
              <a:t> </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5128" y="1846263"/>
            <a:ext cx="9890551" cy="40227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Task_Two</a:t>
            </a: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000" y="1732401"/>
            <a:ext cx="9732723" cy="402272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Grid System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Grid System CSS</a:t>
            </a:r>
          </a:p>
        </p:txBody>
      </p:sp>
      <p:sp>
        <p:nvSpPr>
          <p:cNvPr id="3" name="Content Placeholder 2"/>
          <p:cNvSpPr>
            <a:spLocks noGrp="1"/>
          </p:cNvSpPr>
          <p:nvPr>
            <p:ph idx="1"/>
          </p:nvPr>
        </p:nvSpPr>
        <p:spPr/>
        <p:txBody>
          <a:bodyPr/>
          <a:lstStyle/>
          <a:p>
            <a:r>
              <a:rPr lang="en-US" sz="2400"/>
              <a:t>Two dimensional layout model .</a:t>
            </a:r>
          </a:p>
          <a:p>
            <a:r>
              <a:rPr lang="en-US" sz="2000" b="0" i="0">
                <a:solidFill>
                  <a:srgbClr val="454545"/>
                </a:solidFill>
                <a:effectLst/>
                <a:latin typeface="nunito" panose="020B0604020202020204" pitchFamily="2" charset="0"/>
              </a:rPr>
              <a:t>CSS Grid will allow you to manage layout according to both </a:t>
            </a:r>
            <a:r>
              <a:rPr lang="en-US" sz="2000" b="0" i="1">
                <a:solidFill>
                  <a:srgbClr val="454545"/>
                </a:solidFill>
                <a:effectLst/>
                <a:latin typeface="nunito" panose="020B0604020202020204" pitchFamily="2" charset="0"/>
              </a:rPr>
              <a:t>columns</a:t>
            </a:r>
            <a:r>
              <a:rPr lang="en-US" sz="2000" b="0" i="0">
                <a:solidFill>
                  <a:srgbClr val="454545"/>
                </a:solidFill>
                <a:effectLst/>
                <a:latin typeface="nunito" panose="020B0604020202020204" pitchFamily="2" charset="0"/>
              </a:rPr>
              <a:t> and </a:t>
            </a:r>
            <a:r>
              <a:rPr lang="en-US" sz="2000" b="0" i="1">
                <a:solidFill>
                  <a:srgbClr val="454545"/>
                </a:solidFill>
                <a:effectLst/>
                <a:latin typeface="nunito" panose="020B0604020202020204" pitchFamily="2" charset="0"/>
              </a:rPr>
              <a:t>rows</a:t>
            </a:r>
            <a:r>
              <a:rPr lang="en-US" sz="2000" b="0" i="0">
                <a:solidFill>
                  <a:srgbClr val="454545"/>
                </a:solidFill>
                <a:effectLst/>
                <a:latin typeface="nunito" panose="020B0604020202020204" pitchFamily="2" charset="0"/>
              </a:rPr>
              <a:t>.</a:t>
            </a:r>
            <a:endParaRPr lang="en-US" sz="2400" b="0" i="0">
              <a:solidFill>
                <a:srgbClr val="454545"/>
              </a:solidFill>
              <a:effectLst/>
              <a:latin typeface="nunito" panose="020B0604020202020204" pitchFamily="2" charset="0"/>
            </a:endParaRPr>
          </a:p>
          <a:p>
            <a:r>
              <a:rPr lang="en-US" sz="2000" b="1" i="0" u="none" strike="noStrike">
                <a:solidFill>
                  <a:srgbClr val="49688A"/>
                </a:solidFill>
                <a:effectLst/>
                <a:latin typeface="nunito" panose="020B0604020202020204" pitchFamily="2" charset="0"/>
                <a:hlinkClick r:id="rId2"/>
              </a:rPr>
              <a:t>Flexbox</a:t>
            </a:r>
            <a:r>
              <a:rPr lang="en-US" sz="2000" b="0" i="0">
                <a:solidFill>
                  <a:srgbClr val="454545"/>
                </a:solidFill>
                <a:effectLst/>
                <a:latin typeface="nunito" panose="020B0604020202020204" pitchFamily="2" charset="0"/>
              </a:rPr>
              <a:t>, by comparison, is really just meant for columns (1-D, if you will). Using CSS Grid, designers will be able to achieve layouts that were downright difficult before. In fact, some of these things were on our wish lists since the days of table-based layouts.</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2-D Layout</a:t>
            </a:r>
          </a:p>
        </p:txBody>
      </p:sp>
      <p:pic>
        <p:nvPicPr>
          <p:cNvPr id="4" name="Content Placeholder 3"/>
          <p:cNvPicPr>
            <a:picLocks noGrp="1" noChangeAspect="1"/>
          </p:cNvPicPr>
          <p:nvPr>
            <p:ph idx="1"/>
          </p:nvPr>
        </p:nvPicPr>
        <p:blipFill>
          <a:blip r:embed="rId2"/>
          <a:stretch>
            <a:fillRect/>
          </a:stretch>
        </p:blipFill>
        <p:spPr>
          <a:xfrm>
            <a:off x="1598321" y="2048460"/>
            <a:ext cx="9056318" cy="39421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Terminology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t>Grid container</a:t>
            </a:r>
          </a:p>
          <a:p>
            <a:pPr>
              <a:buFont typeface="Wingdings" panose="05000000000000000000" pitchFamily="2" charset="2"/>
              <a:buChar char="Ø"/>
            </a:pPr>
            <a:r>
              <a:rPr lang="en-US"/>
              <a:t>Grid items</a:t>
            </a:r>
          </a:p>
          <a:p>
            <a:pPr marL="0" indent="0" algn="ctr">
              <a:buNone/>
            </a:pPr>
            <a:r>
              <a:rPr lang="en-US" sz="2400">
                <a:solidFill>
                  <a:schemeClr val="accent2"/>
                </a:solidFill>
              </a:rPr>
              <a:t>                                 &lt;div class=‘container’&gt;</a:t>
            </a:r>
          </a:p>
          <a:p>
            <a:pPr marL="0" indent="0" algn="ctr">
              <a:buNone/>
            </a:pPr>
            <a:r>
              <a:rPr lang="en-US" sz="2400">
                <a:solidFill>
                  <a:schemeClr val="accent2"/>
                </a:solidFill>
              </a:rPr>
              <a:t>                                             &lt;div&gt; item 1 &lt;/div&gt;</a:t>
            </a:r>
          </a:p>
          <a:p>
            <a:pPr marL="0" indent="0" algn="ctr">
              <a:buNone/>
            </a:pPr>
            <a:r>
              <a:rPr lang="en-US" sz="2400">
                <a:solidFill>
                  <a:schemeClr val="accent2"/>
                </a:solidFill>
              </a:rPr>
              <a:t>                                               &lt;div&gt; item 2 &lt;/div&gt;</a:t>
            </a:r>
          </a:p>
          <a:p>
            <a:pPr marL="0" indent="0" algn="ctr">
              <a:buNone/>
            </a:pPr>
            <a:r>
              <a:rPr lang="en-US" sz="2400">
                <a:solidFill>
                  <a:schemeClr val="accent2"/>
                </a:solidFill>
              </a:rPr>
              <a:t>                                               &lt;div&gt; item 3 &lt;/div&gt;</a:t>
            </a:r>
          </a:p>
          <a:p>
            <a:pPr marL="0" indent="0" algn="ctr">
              <a:buNone/>
            </a:pPr>
            <a:r>
              <a:rPr lang="en-US" sz="2400">
                <a:solidFill>
                  <a:schemeClr val="accent2"/>
                </a:solidFill>
              </a:rPr>
              <a:t>  &lt;/div&gt;</a:t>
            </a:r>
          </a:p>
          <a:p>
            <a:pPr marL="0" indent="0">
              <a:buNone/>
            </a:pPr>
            <a:endParaRPr lang="en-US"/>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Ways to implement Grid in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err="1"/>
              <a:t>Way_one</a:t>
            </a:r>
            <a:endParaRPr lang="en-US" sz="2800"/>
          </a:p>
          <a:p>
            <a:pPr>
              <a:buFont typeface="Wingdings" panose="05000000000000000000" pitchFamily="2" charset="2"/>
              <a:buChar char="§"/>
            </a:pPr>
            <a:r>
              <a:rPr lang="en-US"/>
              <a:t>Grid-template-columns</a:t>
            </a:r>
          </a:p>
          <a:p>
            <a:pPr>
              <a:buFont typeface="Wingdings" panose="05000000000000000000" pitchFamily="2" charset="2"/>
              <a:buChar char="§"/>
            </a:pPr>
            <a:r>
              <a:rPr lang="en-US"/>
              <a:t>Grid-template-rows</a:t>
            </a:r>
          </a:p>
          <a:p>
            <a:pPr>
              <a:buFont typeface="Wingdings" panose="05000000000000000000" pitchFamily="2" charset="2"/>
              <a:buChar char="§"/>
            </a:pPr>
            <a:r>
              <a:rPr lang="en-US"/>
              <a:t>Grid-column : start/end</a:t>
            </a:r>
          </a:p>
          <a:p>
            <a:pPr>
              <a:buFont typeface="Wingdings" panose="05000000000000000000" pitchFamily="2" charset="2"/>
              <a:buChar char="§"/>
            </a:pPr>
            <a:r>
              <a:rPr lang="en-US"/>
              <a:t>Grid-row : start/end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Ways to implement Grid in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err="1"/>
              <a:t>Way_two</a:t>
            </a:r>
            <a:endParaRPr lang="en-US" sz="2800"/>
          </a:p>
          <a:p>
            <a:pPr>
              <a:buFont typeface="Wingdings" panose="05000000000000000000" pitchFamily="2" charset="2"/>
              <a:buChar char="§"/>
            </a:pPr>
            <a:r>
              <a:rPr lang="en-US"/>
              <a:t>Grid-template-areas</a:t>
            </a:r>
          </a:p>
          <a:p>
            <a:pPr>
              <a:buFont typeface="Wingdings" panose="05000000000000000000" pitchFamily="2" charset="2"/>
              <a:buChar char="§"/>
            </a:pPr>
            <a:r>
              <a:rPr lang="en-US"/>
              <a:t>Grid-area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Media Queries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Media Queries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a:t>Tell the browser how to style an element at particular viewport dimensions</a:t>
            </a:r>
          </a:p>
          <a:p>
            <a:pPr>
              <a:buFont typeface="Wingdings" panose="05000000000000000000" pitchFamily="2" charset="2"/>
              <a:buChar char="Ø"/>
            </a:pPr>
            <a:r>
              <a:rPr lang="en-US" sz="2400"/>
              <a:t>Types : </a:t>
            </a:r>
          </a:p>
          <a:p>
            <a:pPr>
              <a:buFont typeface="Wingdings" panose="05000000000000000000" pitchFamily="2" charset="2"/>
              <a:buChar char="§"/>
            </a:pPr>
            <a:r>
              <a:rPr lang="en-US" sz="2400"/>
              <a:t> all</a:t>
            </a:r>
          </a:p>
          <a:p>
            <a:pPr>
              <a:buFont typeface="Wingdings" panose="05000000000000000000" pitchFamily="2" charset="2"/>
              <a:buChar char="§"/>
            </a:pPr>
            <a:r>
              <a:rPr lang="en-US" sz="2400"/>
              <a:t>Screen</a:t>
            </a:r>
          </a:p>
          <a:p>
            <a:pPr>
              <a:buFont typeface="Wingdings" panose="05000000000000000000" pitchFamily="2" charset="2"/>
              <a:buChar char="§"/>
            </a:pPr>
            <a:r>
              <a:rPr lang="en-US" sz="2400"/>
              <a:t>Print</a:t>
            </a:r>
          </a:p>
          <a:p>
            <a:pPr>
              <a:buFont typeface="Wingdings" panose="05000000000000000000" pitchFamily="2" charset="2"/>
              <a:buChar char="§"/>
            </a:pPr>
            <a:r>
              <a:rPr lang="en-US" sz="2400"/>
              <a:t>Speech</a:t>
            </a:r>
          </a:p>
          <a:p>
            <a:pPr marL="0" indent="0">
              <a:buNone/>
            </a:pPr>
            <a:endParaRPr lang="en-US" sz="2400"/>
          </a:p>
          <a:p>
            <a:pPr>
              <a:buFont typeface="Wingdings" panose="05000000000000000000" pitchFamily="2" charset="2"/>
              <a:buChar char="Ø"/>
            </a:pPr>
            <a:endParaRPr lang="en-US"/>
          </a:p>
        </p:txBody>
      </p:sp>
    </p:spTree>
  </p:cSld>
  <p:clrMapOvr>
    <a:masterClrMapping/>
  </p:clrMapOvr>
</p:sld>
</file>

<file path=ppt/theme/theme1.xml><?xml version="1.0" encoding="utf-8"?>
<a:theme xmlns:a="http://schemas.openxmlformats.org/drawingml/2006/main" name="Retrospect">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AAEEC6628B1A4DAF2BD7FD37F885CD" ma:contentTypeVersion="11" ma:contentTypeDescription="Create a new document." ma:contentTypeScope="" ma:versionID="7542d073ee05542f6139d2b31fd77c6d">
  <xsd:schema xmlns:xsd="http://www.w3.org/2001/XMLSchema" xmlns:xs="http://www.w3.org/2001/XMLSchema" xmlns:p="http://schemas.microsoft.com/office/2006/metadata/properties" xmlns:ns2="0e8e96a6-f450-4cc8-abca-16f2514dd959" xmlns:ns3="6197795e-e75c-4adf-97c8-05dcd46755c0" targetNamespace="http://schemas.microsoft.com/office/2006/metadata/properties" ma:root="true" ma:fieldsID="24329e3671ff5dd04d88ff9a42f26252" ns2:_="" ns3:_="">
    <xsd:import namespace="0e8e96a6-f450-4cc8-abca-16f2514dd959"/>
    <xsd:import namespace="6197795e-e75c-4adf-97c8-05dcd46755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8e96a6-f450-4cc8-abca-16f2514dd9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97795e-e75c-4adf-97c8-05dcd46755c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7277b45-a713-46c6-acd9-2d9abfdecfe4}" ma:internalName="TaxCatchAll" ma:showField="CatchAllData" ma:web="6197795e-e75c-4adf-97c8-05dcd46755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e8e96a6-f450-4cc8-abca-16f2514dd959">
      <Terms xmlns="http://schemas.microsoft.com/office/infopath/2007/PartnerControls"/>
    </lcf76f155ced4ddcb4097134ff3c332f>
    <TaxCatchAll xmlns="6197795e-e75c-4adf-97c8-05dcd46755c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6D2F9B-EE17-4779-8E2B-34363E42E13A}">
  <ds:schemaRefs>
    <ds:schemaRef ds:uri="0e8e96a6-f450-4cc8-abca-16f2514dd959"/>
    <ds:schemaRef ds:uri="6197795e-e75c-4adf-97c8-05dcd46755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82F5E7A-292A-4567-940D-E3352F3597B9}">
  <ds:schemaRefs>
    <ds:schemaRef ds:uri="0e8e96a6-f450-4cc8-abca-16f2514dd959"/>
    <ds:schemaRef ds:uri="6197795e-e75c-4adf-97c8-05dcd46755c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6DF291A-ED82-4275-847E-6CBE3B7AEB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Responsive Web Design</vt:lpstr>
      <vt:lpstr>Grid System</vt:lpstr>
      <vt:lpstr>Grid System CSS</vt:lpstr>
      <vt:lpstr>2-D Layout</vt:lpstr>
      <vt:lpstr>Terminology</vt:lpstr>
      <vt:lpstr>Two Ways to implement Grid in CSS</vt:lpstr>
      <vt:lpstr>Two Ways to implement Grid in CSS</vt:lpstr>
      <vt:lpstr>Media Queries</vt:lpstr>
      <vt:lpstr>Media Queries</vt:lpstr>
      <vt:lpstr>Task_One </vt:lpstr>
      <vt:lpstr>Task_Two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Flexbox</dc:title>
  <dc:creator>Hp</dc:creator>
  <cp:revision>1</cp:revision>
  <dcterms:created xsi:type="dcterms:W3CDTF">2022-04-25T07:27:00Z</dcterms:created>
  <dcterms:modified xsi:type="dcterms:W3CDTF">2025-08-26T09:14:04Z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97F661727F0649BB8824CA7924390C8A_12</vt:lpwstr>
  </property>
  <property fmtid="{D5CDD505-2E9C-101B-9397-08002B2CF9AE}" pid="3" name="KSOProductBuildVer">
    <vt:lpwstr>1033-12.2.0.22222</vt:lpwstr>
  </property>
  <property fmtid="{D5CDD505-2E9C-101B-9397-08002B2CF9AE}" pid="4" name="ContentTypeId">
    <vt:lpwstr>0x010100D6AAEEC6628B1A4DAF2BD7FD37F885CD</vt:lpwstr>
  </property>
  <property fmtid="{D5CDD505-2E9C-101B-9397-08002B2CF9AE}" pid="5" name="MediaServiceImageTags">
    <vt:lpwstr/>
  </property>
</Properties>
</file>