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large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8.large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57C80-AFB5-4438-9095-10D9D629EA06}">
          <p14:sldIdLst>
            <p14:sldId id="256"/>
            <p14:sldId id="272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60"/>
            <p14:sldId id="269"/>
            <p14:sldId id="270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2EA36-C415-45BB-91E2-40E9877E857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E7E93CD-6EAF-46B2-A425-B79234469430}">
      <dgm:prSet phldrT="[Text]"/>
      <dgm:spPr/>
      <dgm:t>
        <a:bodyPr/>
        <a:lstStyle/>
        <a:p>
          <a:r>
            <a:rPr lang="en-US" dirty="0" smtClean="0"/>
            <a:t>Follow link to </a:t>
          </a:r>
          <a:r>
            <a:rPr lang="en-US" dirty="0" err="1" smtClean="0"/>
            <a:t>Github</a:t>
          </a:r>
          <a:endParaRPr lang="en-US" dirty="0"/>
        </a:p>
      </dgm:t>
    </dgm:pt>
    <dgm:pt modelId="{177C1E50-5B2D-44C7-A981-E83A8F7445F8}" type="parTrans" cxnId="{5CDD03FF-607B-4CC5-BE64-BB5169C36044}">
      <dgm:prSet/>
      <dgm:spPr/>
      <dgm:t>
        <a:bodyPr/>
        <a:lstStyle/>
        <a:p>
          <a:endParaRPr lang="en-US"/>
        </a:p>
      </dgm:t>
    </dgm:pt>
    <dgm:pt modelId="{61CC7562-D1E8-4EF5-95CE-21B8CF8B2391}" type="sibTrans" cxnId="{5CDD03FF-607B-4CC5-BE64-BB5169C36044}">
      <dgm:prSet/>
      <dgm:spPr/>
      <dgm:t>
        <a:bodyPr/>
        <a:lstStyle/>
        <a:p>
          <a:endParaRPr lang="en-US"/>
        </a:p>
      </dgm:t>
    </dgm:pt>
    <dgm:pt modelId="{0142C68C-6605-4523-90D5-FBEA1D7C7550}">
      <dgm:prSet phldrT="[Text]"/>
      <dgm:spPr/>
      <dgm:t>
        <a:bodyPr/>
        <a:lstStyle/>
        <a:p>
          <a:r>
            <a:rPr lang="en-US" dirty="0" smtClean="0"/>
            <a:t>Download APK file</a:t>
          </a:r>
          <a:endParaRPr lang="en-US" dirty="0"/>
        </a:p>
      </dgm:t>
    </dgm:pt>
    <dgm:pt modelId="{B46C541A-95C8-41D1-B97C-6ECCE4E7EDDE}" type="parTrans" cxnId="{3B620742-F12E-4F1E-BD63-BCF3522AABAE}">
      <dgm:prSet/>
      <dgm:spPr/>
      <dgm:t>
        <a:bodyPr/>
        <a:lstStyle/>
        <a:p>
          <a:endParaRPr lang="en-US"/>
        </a:p>
      </dgm:t>
    </dgm:pt>
    <dgm:pt modelId="{19167B8B-7108-470D-8519-2FC054F2085E}" type="sibTrans" cxnId="{3B620742-F12E-4F1E-BD63-BCF3522AABAE}">
      <dgm:prSet/>
      <dgm:spPr/>
      <dgm:t>
        <a:bodyPr/>
        <a:lstStyle/>
        <a:p>
          <a:endParaRPr lang="en-US"/>
        </a:p>
      </dgm:t>
    </dgm:pt>
    <dgm:pt modelId="{C056101F-038E-40F0-B8CA-6A45B7070EB2}">
      <dgm:prSet phldrT="[Text]"/>
      <dgm:spPr/>
      <dgm:t>
        <a:bodyPr/>
        <a:lstStyle/>
        <a:p>
          <a:r>
            <a:rPr lang="en-US" dirty="0" smtClean="0"/>
            <a:t>Connect to Android via USB cable</a:t>
          </a:r>
          <a:endParaRPr lang="en-US" dirty="0"/>
        </a:p>
      </dgm:t>
    </dgm:pt>
    <dgm:pt modelId="{24A95C65-57DA-455B-99A3-596F5C29D192}" type="parTrans" cxnId="{13B28D63-6AA0-4027-9292-C6B5CC2BA81C}">
      <dgm:prSet/>
      <dgm:spPr/>
      <dgm:t>
        <a:bodyPr/>
        <a:lstStyle/>
        <a:p>
          <a:endParaRPr lang="en-US"/>
        </a:p>
      </dgm:t>
    </dgm:pt>
    <dgm:pt modelId="{49EEF4E0-6503-43F1-B78E-8A5F95F3D66B}" type="sibTrans" cxnId="{13B28D63-6AA0-4027-9292-C6B5CC2BA81C}">
      <dgm:prSet/>
      <dgm:spPr/>
      <dgm:t>
        <a:bodyPr/>
        <a:lstStyle/>
        <a:p>
          <a:endParaRPr lang="en-US"/>
        </a:p>
      </dgm:t>
    </dgm:pt>
    <dgm:pt modelId="{FB73BDB0-0B61-4742-9ACB-76D6A23B41AB}">
      <dgm:prSet phldrT="[Text]"/>
      <dgm:spPr/>
      <dgm:t>
        <a:bodyPr/>
        <a:lstStyle/>
        <a:p>
          <a:r>
            <a:rPr lang="en-US" dirty="0" smtClean="0"/>
            <a:t>Install using File Manager</a:t>
          </a:r>
          <a:endParaRPr lang="en-US" dirty="0"/>
        </a:p>
      </dgm:t>
    </dgm:pt>
    <dgm:pt modelId="{BBC16C3F-B57C-4C7F-A447-2853841B54E7}" type="parTrans" cxnId="{7AD10FC6-C6D3-4A89-9312-06A09DE51745}">
      <dgm:prSet/>
      <dgm:spPr/>
      <dgm:t>
        <a:bodyPr/>
        <a:lstStyle/>
        <a:p>
          <a:endParaRPr lang="en-US"/>
        </a:p>
      </dgm:t>
    </dgm:pt>
    <dgm:pt modelId="{B8193BBC-8CF5-429B-AA01-13C2EFFB49B8}" type="sibTrans" cxnId="{7AD10FC6-C6D3-4A89-9312-06A09DE51745}">
      <dgm:prSet/>
      <dgm:spPr/>
      <dgm:t>
        <a:bodyPr/>
        <a:lstStyle/>
        <a:p>
          <a:endParaRPr lang="en-US"/>
        </a:p>
      </dgm:t>
    </dgm:pt>
    <dgm:pt modelId="{626D253B-319E-4FC5-8CE8-767DDF8DC656}">
      <dgm:prSet phldrT="[Text]"/>
      <dgm:spPr/>
      <dgm:t>
        <a:bodyPr/>
        <a:lstStyle/>
        <a:p>
          <a:r>
            <a:rPr lang="en-US" dirty="0" smtClean="0"/>
            <a:t>Play!</a:t>
          </a:r>
          <a:endParaRPr lang="en-US" dirty="0"/>
        </a:p>
      </dgm:t>
    </dgm:pt>
    <dgm:pt modelId="{A4F9BC72-1660-459E-8F68-C61C5A7EACA9}" type="parTrans" cxnId="{8B9CAF36-47A9-4807-AD15-540BE2BCDBB7}">
      <dgm:prSet/>
      <dgm:spPr/>
      <dgm:t>
        <a:bodyPr/>
        <a:lstStyle/>
        <a:p>
          <a:endParaRPr lang="en-US"/>
        </a:p>
      </dgm:t>
    </dgm:pt>
    <dgm:pt modelId="{D9B72332-C2DE-4C20-A4D7-10A3F8BC4445}" type="sibTrans" cxnId="{8B9CAF36-47A9-4807-AD15-540BE2BCDBB7}">
      <dgm:prSet/>
      <dgm:spPr/>
      <dgm:t>
        <a:bodyPr/>
        <a:lstStyle/>
        <a:p>
          <a:endParaRPr lang="en-US"/>
        </a:p>
      </dgm:t>
    </dgm:pt>
    <dgm:pt modelId="{330C7E12-2AE8-4DB7-8DB7-175797D383B6}" type="pres">
      <dgm:prSet presAssocID="{4552EA36-C415-45BB-91E2-40E9877E8578}" presName="CompostProcess" presStyleCnt="0">
        <dgm:presLayoutVars>
          <dgm:dir/>
          <dgm:resizeHandles val="exact"/>
        </dgm:presLayoutVars>
      </dgm:prSet>
      <dgm:spPr/>
    </dgm:pt>
    <dgm:pt modelId="{6CB9A12E-D27C-431C-80B8-C31E820639B8}" type="pres">
      <dgm:prSet presAssocID="{4552EA36-C415-45BB-91E2-40E9877E8578}" presName="arrow" presStyleLbl="bgShp" presStyleIdx="0" presStyleCnt="1"/>
      <dgm:spPr/>
    </dgm:pt>
    <dgm:pt modelId="{F99DB7D1-91CE-4880-83EB-C38667960ADF}" type="pres">
      <dgm:prSet presAssocID="{4552EA36-C415-45BB-91E2-40E9877E8578}" presName="linearProcess" presStyleCnt="0"/>
      <dgm:spPr/>
    </dgm:pt>
    <dgm:pt modelId="{9CF92C02-712F-40CF-90DE-8997CB0D2D59}" type="pres">
      <dgm:prSet presAssocID="{DE7E93CD-6EAF-46B2-A425-B79234469430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73064-5738-4128-BB1E-89A40E16AAAD}" type="pres">
      <dgm:prSet presAssocID="{61CC7562-D1E8-4EF5-95CE-21B8CF8B2391}" presName="sibTrans" presStyleCnt="0"/>
      <dgm:spPr/>
    </dgm:pt>
    <dgm:pt modelId="{446C7F28-D276-41F6-96CD-EE5997AD718F}" type="pres">
      <dgm:prSet presAssocID="{0142C68C-6605-4523-90D5-FBEA1D7C755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E42F3-49C8-4ADD-A7EF-C5A2BCDD2B20}" type="pres">
      <dgm:prSet presAssocID="{19167B8B-7108-470D-8519-2FC054F2085E}" presName="sibTrans" presStyleCnt="0"/>
      <dgm:spPr/>
    </dgm:pt>
    <dgm:pt modelId="{7E65015E-9AF5-4184-8304-2D6CB56349E5}" type="pres">
      <dgm:prSet presAssocID="{C056101F-038E-40F0-B8CA-6A45B7070EB2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FA91F-BC45-4E96-8CAA-DCD9C88A90B2}" type="pres">
      <dgm:prSet presAssocID="{49EEF4E0-6503-43F1-B78E-8A5F95F3D66B}" presName="sibTrans" presStyleCnt="0"/>
      <dgm:spPr/>
    </dgm:pt>
    <dgm:pt modelId="{7CDA71EC-6CEC-43CD-9137-F29247FFDAE9}" type="pres">
      <dgm:prSet presAssocID="{FB73BDB0-0B61-4742-9ACB-76D6A23B41A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AE6CA-65DB-4464-82E6-75B24CC36C14}" type="pres">
      <dgm:prSet presAssocID="{B8193BBC-8CF5-429B-AA01-13C2EFFB49B8}" presName="sibTrans" presStyleCnt="0"/>
      <dgm:spPr/>
    </dgm:pt>
    <dgm:pt modelId="{D9D803AF-81E0-475A-9D13-B53C1C9DD270}" type="pres">
      <dgm:prSet presAssocID="{626D253B-319E-4FC5-8CE8-767DDF8DC656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CAF36-47A9-4807-AD15-540BE2BCDBB7}" srcId="{4552EA36-C415-45BB-91E2-40E9877E8578}" destId="{626D253B-319E-4FC5-8CE8-767DDF8DC656}" srcOrd="4" destOrd="0" parTransId="{A4F9BC72-1660-459E-8F68-C61C5A7EACA9}" sibTransId="{D9B72332-C2DE-4C20-A4D7-10A3F8BC4445}"/>
    <dgm:cxn modelId="{7884FDD1-E54E-489E-921E-CEBF98145411}" type="presOf" srcId="{4552EA36-C415-45BB-91E2-40E9877E8578}" destId="{330C7E12-2AE8-4DB7-8DB7-175797D383B6}" srcOrd="0" destOrd="0" presId="urn:microsoft.com/office/officeart/2005/8/layout/hProcess9"/>
    <dgm:cxn modelId="{43497ACC-803C-48A4-AE24-C1751793F4D3}" type="presOf" srcId="{DE7E93CD-6EAF-46B2-A425-B79234469430}" destId="{9CF92C02-712F-40CF-90DE-8997CB0D2D59}" srcOrd="0" destOrd="0" presId="urn:microsoft.com/office/officeart/2005/8/layout/hProcess9"/>
    <dgm:cxn modelId="{5CDD03FF-607B-4CC5-BE64-BB5169C36044}" srcId="{4552EA36-C415-45BB-91E2-40E9877E8578}" destId="{DE7E93CD-6EAF-46B2-A425-B79234469430}" srcOrd="0" destOrd="0" parTransId="{177C1E50-5B2D-44C7-A981-E83A8F7445F8}" sibTransId="{61CC7562-D1E8-4EF5-95CE-21B8CF8B2391}"/>
    <dgm:cxn modelId="{3B620742-F12E-4F1E-BD63-BCF3522AABAE}" srcId="{4552EA36-C415-45BB-91E2-40E9877E8578}" destId="{0142C68C-6605-4523-90D5-FBEA1D7C7550}" srcOrd="1" destOrd="0" parTransId="{B46C541A-95C8-41D1-B97C-6ECCE4E7EDDE}" sibTransId="{19167B8B-7108-470D-8519-2FC054F2085E}"/>
    <dgm:cxn modelId="{28364815-DEFE-4CB3-87F2-D21BD1AB0141}" type="presOf" srcId="{FB73BDB0-0B61-4742-9ACB-76D6A23B41AB}" destId="{7CDA71EC-6CEC-43CD-9137-F29247FFDAE9}" srcOrd="0" destOrd="0" presId="urn:microsoft.com/office/officeart/2005/8/layout/hProcess9"/>
    <dgm:cxn modelId="{F303F1E4-C46A-4EC0-956F-E97E1AA1F066}" type="presOf" srcId="{0142C68C-6605-4523-90D5-FBEA1D7C7550}" destId="{446C7F28-D276-41F6-96CD-EE5997AD718F}" srcOrd="0" destOrd="0" presId="urn:microsoft.com/office/officeart/2005/8/layout/hProcess9"/>
    <dgm:cxn modelId="{7AD10FC6-C6D3-4A89-9312-06A09DE51745}" srcId="{4552EA36-C415-45BB-91E2-40E9877E8578}" destId="{FB73BDB0-0B61-4742-9ACB-76D6A23B41AB}" srcOrd="3" destOrd="0" parTransId="{BBC16C3F-B57C-4C7F-A447-2853841B54E7}" sibTransId="{B8193BBC-8CF5-429B-AA01-13C2EFFB49B8}"/>
    <dgm:cxn modelId="{13B28D63-6AA0-4027-9292-C6B5CC2BA81C}" srcId="{4552EA36-C415-45BB-91E2-40E9877E8578}" destId="{C056101F-038E-40F0-B8CA-6A45B7070EB2}" srcOrd="2" destOrd="0" parTransId="{24A95C65-57DA-455B-99A3-596F5C29D192}" sibTransId="{49EEF4E0-6503-43F1-B78E-8A5F95F3D66B}"/>
    <dgm:cxn modelId="{0CFF5C32-6311-424C-A440-DB9D428FC327}" type="presOf" srcId="{C056101F-038E-40F0-B8CA-6A45B7070EB2}" destId="{7E65015E-9AF5-4184-8304-2D6CB56349E5}" srcOrd="0" destOrd="0" presId="urn:microsoft.com/office/officeart/2005/8/layout/hProcess9"/>
    <dgm:cxn modelId="{3469CFD3-70DD-4FC5-BB75-6197256328CD}" type="presOf" srcId="{626D253B-319E-4FC5-8CE8-767DDF8DC656}" destId="{D9D803AF-81E0-475A-9D13-B53C1C9DD270}" srcOrd="0" destOrd="0" presId="urn:microsoft.com/office/officeart/2005/8/layout/hProcess9"/>
    <dgm:cxn modelId="{2737E1D7-4C84-4AFC-A66F-12FEA2620799}" type="presParOf" srcId="{330C7E12-2AE8-4DB7-8DB7-175797D383B6}" destId="{6CB9A12E-D27C-431C-80B8-C31E820639B8}" srcOrd="0" destOrd="0" presId="urn:microsoft.com/office/officeart/2005/8/layout/hProcess9"/>
    <dgm:cxn modelId="{2C03C220-3578-4E12-A156-DDBDA8620888}" type="presParOf" srcId="{330C7E12-2AE8-4DB7-8DB7-175797D383B6}" destId="{F99DB7D1-91CE-4880-83EB-C38667960ADF}" srcOrd="1" destOrd="0" presId="urn:microsoft.com/office/officeart/2005/8/layout/hProcess9"/>
    <dgm:cxn modelId="{2E253215-0867-422F-89C9-B6F6F144448F}" type="presParOf" srcId="{F99DB7D1-91CE-4880-83EB-C38667960ADF}" destId="{9CF92C02-712F-40CF-90DE-8997CB0D2D59}" srcOrd="0" destOrd="0" presId="urn:microsoft.com/office/officeart/2005/8/layout/hProcess9"/>
    <dgm:cxn modelId="{36651B6F-C884-4BC6-A4A7-6EA8DDC36925}" type="presParOf" srcId="{F99DB7D1-91CE-4880-83EB-C38667960ADF}" destId="{82273064-5738-4128-BB1E-89A40E16AAAD}" srcOrd="1" destOrd="0" presId="urn:microsoft.com/office/officeart/2005/8/layout/hProcess9"/>
    <dgm:cxn modelId="{B5A7508C-5999-4F4B-9D5E-E0E6CEFCAF23}" type="presParOf" srcId="{F99DB7D1-91CE-4880-83EB-C38667960ADF}" destId="{446C7F28-D276-41F6-96CD-EE5997AD718F}" srcOrd="2" destOrd="0" presId="urn:microsoft.com/office/officeart/2005/8/layout/hProcess9"/>
    <dgm:cxn modelId="{ABBE3446-D9C1-4695-A415-CCD4C13B911E}" type="presParOf" srcId="{F99DB7D1-91CE-4880-83EB-C38667960ADF}" destId="{C8EE42F3-49C8-4ADD-A7EF-C5A2BCDD2B20}" srcOrd="3" destOrd="0" presId="urn:microsoft.com/office/officeart/2005/8/layout/hProcess9"/>
    <dgm:cxn modelId="{A7E0904E-E45B-4458-AB3C-4766B17733A8}" type="presParOf" srcId="{F99DB7D1-91CE-4880-83EB-C38667960ADF}" destId="{7E65015E-9AF5-4184-8304-2D6CB56349E5}" srcOrd="4" destOrd="0" presId="urn:microsoft.com/office/officeart/2005/8/layout/hProcess9"/>
    <dgm:cxn modelId="{C93853C6-390A-45E7-B1A6-AF0A240491B4}" type="presParOf" srcId="{F99DB7D1-91CE-4880-83EB-C38667960ADF}" destId="{121FA91F-BC45-4E96-8CAA-DCD9C88A90B2}" srcOrd="5" destOrd="0" presId="urn:microsoft.com/office/officeart/2005/8/layout/hProcess9"/>
    <dgm:cxn modelId="{0E868B05-38ED-4C65-90F0-94CFADC87B17}" type="presParOf" srcId="{F99DB7D1-91CE-4880-83EB-C38667960ADF}" destId="{7CDA71EC-6CEC-43CD-9137-F29247FFDAE9}" srcOrd="6" destOrd="0" presId="urn:microsoft.com/office/officeart/2005/8/layout/hProcess9"/>
    <dgm:cxn modelId="{76853A0C-5F7D-46FD-9BCB-52FC51CB1383}" type="presParOf" srcId="{F99DB7D1-91CE-4880-83EB-C38667960ADF}" destId="{F74AE6CA-65DB-4464-82E6-75B24CC36C14}" srcOrd="7" destOrd="0" presId="urn:microsoft.com/office/officeart/2005/8/layout/hProcess9"/>
    <dgm:cxn modelId="{46F0F758-42BB-4E37-AF29-F9A6E5934C46}" type="presParOf" srcId="{F99DB7D1-91CE-4880-83EB-C38667960ADF}" destId="{D9D803AF-81E0-475A-9D13-B53C1C9DD27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DA729-998C-4058-BC9F-26A0BA9095A0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6631F3-7B9E-4B2C-A463-C9B0FD8859B7}">
      <dgm:prSet phldrT="[Text]" custT="1"/>
      <dgm:spPr/>
      <dgm:t>
        <a:bodyPr/>
        <a:lstStyle/>
        <a:p>
          <a:r>
            <a:rPr lang="en-US" sz="2400" dirty="0" smtClean="0"/>
            <a:t>Red</a:t>
          </a:r>
          <a:endParaRPr lang="en-US" sz="2400" dirty="0"/>
        </a:p>
      </dgm:t>
    </dgm:pt>
    <dgm:pt modelId="{3EB886C3-D455-4B34-8920-B3F66C201322}" type="parTrans" cxnId="{8FB20D2F-D7DB-4FF7-A40D-553B023A2E52}">
      <dgm:prSet/>
      <dgm:spPr/>
      <dgm:t>
        <a:bodyPr/>
        <a:lstStyle/>
        <a:p>
          <a:endParaRPr lang="en-US"/>
        </a:p>
      </dgm:t>
    </dgm:pt>
    <dgm:pt modelId="{0CAA72CA-F533-4A39-AC88-38B19FF774B0}" type="sibTrans" cxnId="{8FB20D2F-D7DB-4FF7-A40D-553B023A2E52}">
      <dgm:prSet/>
      <dgm:spPr/>
      <dgm:t>
        <a:bodyPr/>
        <a:lstStyle/>
        <a:p>
          <a:endParaRPr lang="en-US"/>
        </a:p>
      </dgm:t>
    </dgm:pt>
    <dgm:pt modelId="{B2612665-BBD9-4827-9B43-82128DDD284E}">
      <dgm:prSet phldrT="[Text]" custT="1"/>
      <dgm:spPr/>
      <dgm:t>
        <a:bodyPr/>
        <a:lstStyle/>
        <a:p>
          <a:r>
            <a:rPr lang="en-US" sz="2400" dirty="0" smtClean="0"/>
            <a:t>Green</a:t>
          </a:r>
          <a:endParaRPr lang="en-US" sz="2400" dirty="0"/>
        </a:p>
      </dgm:t>
    </dgm:pt>
    <dgm:pt modelId="{532F91D3-B871-4314-87E1-2A793DEA56E1}" type="parTrans" cxnId="{F5576015-4CB3-43AB-BF7A-4902366DFD22}">
      <dgm:prSet/>
      <dgm:spPr/>
      <dgm:t>
        <a:bodyPr/>
        <a:lstStyle/>
        <a:p>
          <a:endParaRPr lang="en-US"/>
        </a:p>
      </dgm:t>
    </dgm:pt>
    <dgm:pt modelId="{6C552B0D-E01F-4456-876F-C485AFEE5788}" type="sibTrans" cxnId="{F5576015-4CB3-43AB-BF7A-4902366DFD22}">
      <dgm:prSet/>
      <dgm:spPr/>
      <dgm:t>
        <a:bodyPr/>
        <a:lstStyle/>
        <a:p>
          <a:endParaRPr lang="en-US"/>
        </a:p>
      </dgm:t>
    </dgm:pt>
    <dgm:pt modelId="{B5324F17-0CE2-4593-BB6C-A65B000CEF3E}">
      <dgm:prSet phldrT="[Text]" custT="1"/>
      <dgm:spPr/>
      <dgm:t>
        <a:bodyPr/>
        <a:lstStyle/>
        <a:p>
          <a:r>
            <a:rPr lang="en-US" sz="2400" dirty="0" smtClean="0"/>
            <a:t>Refactor</a:t>
          </a:r>
          <a:endParaRPr lang="en-US" sz="2400" dirty="0"/>
        </a:p>
      </dgm:t>
    </dgm:pt>
    <dgm:pt modelId="{0F6E81C9-04E7-4431-A117-62D51CB289F8}" type="parTrans" cxnId="{8DCB8AA9-A499-419E-A5F4-53EE96D3755F}">
      <dgm:prSet/>
      <dgm:spPr/>
      <dgm:t>
        <a:bodyPr/>
        <a:lstStyle/>
        <a:p>
          <a:endParaRPr lang="en-US"/>
        </a:p>
      </dgm:t>
    </dgm:pt>
    <dgm:pt modelId="{72029DFA-3E1B-4903-816B-C2552C860F2B}" type="sibTrans" cxnId="{8DCB8AA9-A499-419E-A5F4-53EE96D3755F}">
      <dgm:prSet/>
      <dgm:spPr/>
      <dgm:t>
        <a:bodyPr/>
        <a:lstStyle/>
        <a:p>
          <a:endParaRPr lang="en-US"/>
        </a:p>
      </dgm:t>
    </dgm:pt>
    <dgm:pt modelId="{5F2F7838-D6CF-4E62-ACAD-F9AEFE139546}">
      <dgm:prSet phldrT="[Text]" custT="1"/>
      <dgm:spPr/>
      <dgm:t>
        <a:bodyPr/>
        <a:lstStyle/>
        <a:p>
          <a:r>
            <a:rPr lang="en-US" sz="2400" dirty="0" smtClean="0"/>
            <a:t>Write a test that fails</a:t>
          </a:r>
          <a:endParaRPr lang="en-US" sz="2400" dirty="0"/>
        </a:p>
      </dgm:t>
    </dgm:pt>
    <dgm:pt modelId="{C983E01E-DAB1-4209-97C1-9E03BB63CAAC}" type="parTrans" cxnId="{02F173B4-595D-4ECD-BD16-634C3DAFF3C5}">
      <dgm:prSet/>
      <dgm:spPr/>
      <dgm:t>
        <a:bodyPr/>
        <a:lstStyle/>
        <a:p>
          <a:endParaRPr lang="en-US"/>
        </a:p>
      </dgm:t>
    </dgm:pt>
    <dgm:pt modelId="{2CE5CAC9-E288-4B48-8DB2-2091B3D8AD3F}" type="sibTrans" cxnId="{02F173B4-595D-4ECD-BD16-634C3DAFF3C5}">
      <dgm:prSet/>
      <dgm:spPr/>
      <dgm:t>
        <a:bodyPr/>
        <a:lstStyle/>
        <a:p>
          <a:endParaRPr lang="en-US"/>
        </a:p>
      </dgm:t>
    </dgm:pt>
    <dgm:pt modelId="{CBE25E88-158F-46B7-9AD3-A62D02C0E2B3}">
      <dgm:prSet phldrT="[Text]" custT="1"/>
      <dgm:spPr/>
      <dgm:t>
        <a:bodyPr/>
        <a:lstStyle/>
        <a:p>
          <a:r>
            <a:rPr lang="en-US" sz="2400" dirty="0" smtClean="0"/>
            <a:t>Make the code work</a:t>
          </a:r>
          <a:endParaRPr lang="en-US" sz="2400" dirty="0"/>
        </a:p>
      </dgm:t>
    </dgm:pt>
    <dgm:pt modelId="{A2E38FD9-4C39-4BDB-B465-E3F060FCA052}" type="parTrans" cxnId="{91023CC0-26ED-492B-83CB-0738D80F2E25}">
      <dgm:prSet/>
      <dgm:spPr/>
      <dgm:t>
        <a:bodyPr/>
        <a:lstStyle/>
        <a:p>
          <a:endParaRPr lang="en-US"/>
        </a:p>
      </dgm:t>
    </dgm:pt>
    <dgm:pt modelId="{CB9F0FEC-DFCB-4066-B4CC-2C2448BCAF22}" type="sibTrans" cxnId="{91023CC0-26ED-492B-83CB-0738D80F2E25}">
      <dgm:prSet/>
      <dgm:spPr/>
      <dgm:t>
        <a:bodyPr/>
        <a:lstStyle/>
        <a:p>
          <a:endParaRPr lang="en-US"/>
        </a:p>
      </dgm:t>
    </dgm:pt>
    <dgm:pt modelId="{DEF114AF-60A7-4B3F-AE45-729BACC902FC}">
      <dgm:prSet phldrT="[Text]" custT="1"/>
      <dgm:spPr/>
      <dgm:t>
        <a:bodyPr/>
        <a:lstStyle/>
        <a:p>
          <a:r>
            <a:rPr lang="en-US" sz="2400" dirty="0" smtClean="0"/>
            <a:t>Eliminate redundancy</a:t>
          </a:r>
          <a:endParaRPr lang="en-US" sz="2400" dirty="0"/>
        </a:p>
      </dgm:t>
    </dgm:pt>
    <dgm:pt modelId="{933FB884-71EB-4939-BD21-928C11FC456B}" type="parTrans" cxnId="{C1369E56-C24A-4DFC-A27C-34318BA5E439}">
      <dgm:prSet/>
      <dgm:spPr/>
      <dgm:t>
        <a:bodyPr/>
        <a:lstStyle/>
        <a:p>
          <a:endParaRPr lang="en-US"/>
        </a:p>
      </dgm:t>
    </dgm:pt>
    <dgm:pt modelId="{864AC722-624B-4CA5-829A-20ACBE5A1678}" type="sibTrans" cxnId="{C1369E56-C24A-4DFC-A27C-34318BA5E439}">
      <dgm:prSet/>
      <dgm:spPr/>
      <dgm:t>
        <a:bodyPr/>
        <a:lstStyle/>
        <a:p>
          <a:endParaRPr lang="en-US"/>
        </a:p>
      </dgm:t>
    </dgm:pt>
    <dgm:pt modelId="{E9F1071A-68B3-47FC-AB8E-83ACCB151365}" type="pres">
      <dgm:prSet presAssocID="{4FEDA729-998C-4058-BC9F-26A0BA9095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471E63-5650-4D6F-BE8D-6E12B263DE26}" type="pres">
      <dgm:prSet presAssocID="{D96631F3-7B9E-4B2C-A463-C9B0FD8859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F5E6-CF73-48B7-BC9D-941C82DDAA66}" type="pres">
      <dgm:prSet presAssocID="{D96631F3-7B9E-4B2C-A463-C9B0FD8859B7}" presName="spNode" presStyleCnt="0"/>
      <dgm:spPr/>
    </dgm:pt>
    <dgm:pt modelId="{7E71599C-30E9-4FC2-9985-F484E1D3CD6E}" type="pres">
      <dgm:prSet presAssocID="{0CAA72CA-F533-4A39-AC88-38B19FF774B0}" presName="sibTrans" presStyleLbl="sibTrans1D1" presStyleIdx="0" presStyleCnt="3"/>
      <dgm:spPr/>
      <dgm:t>
        <a:bodyPr/>
        <a:lstStyle/>
        <a:p>
          <a:endParaRPr lang="en-US"/>
        </a:p>
      </dgm:t>
    </dgm:pt>
    <dgm:pt modelId="{0E336CB6-1C85-460D-A91A-27F91AD227C0}" type="pres">
      <dgm:prSet presAssocID="{B2612665-BBD9-4827-9B43-82128DDD2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662F2-FF79-4880-84D6-45C1BEE03F34}" type="pres">
      <dgm:prSet presAssocID="{B2612665-BBD9-4827-9B43-82128DDD284E}" presName="spNode" presStyleCnt="0"/>
      <dgm:spPr/>
    </dgm:pt>
    <dgm:pt modelId="{0438609F-5F48-46E4-9E38-6F8ED0B0DDE2}" type="pres">
      <dgm:prSet presAssocID="{6C552B0D-E01F-4456-876F-C485AFEE578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6EF3D8DF-F451-4C1F-9A30-7D4478C78E02}" type="pres">
      <dgm:prSet presAssocID="{B5324F17-0CE2-4593-BB6C-A65B000CEF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BAB89-D120-4609-AAF7-82E0DCE91C4D}" type="pres">
      <dgm:prSet presAssocID="{B5324F17-0CE2-4593-BB6C-A65B000CEF3E}" presName="spNode" presStyleCnt="0"/>
      <dgm:spPr/>
    </dgm:pt>
    <dgm:pt modelId="{3C3D1E41-465E-43D3-BEB8-45A005BCE338}" type="pres">
      <dgm:prSet presAssocID="{72029DFA-3E1B-4903-816B-C2552C860F2B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A3E4C666-1B98-4032-A1B4-D2F4B01B3B36}" type="presOf" srcId="{B2612665-BBD9-4827-9B43-82128DDD284E}" destId="{0E336CB6-1C85-460D-A91A-27F91AD227C0}" srcOrd="0" destOrd="0" presId="urn:microsoft.com/office/officeart/2005/8/layout/cycle5"/>
    <dgm:cxn modelId="{18E7FCCD-F12C-4939-A4C3-544CCF9005D4}" type="presOf" srcId="{B5324F17-0CE2-4593-BB6C-A65B000CEF3E}" destId="{6EF3D8DF-F451-4C1F-9A30-7D4478C78E02}" srcOrd="0" destOrd="0" presId="urn:microsoft.com/office/officeart/2005/8/layout/cycle5"/>
    <dgm:cxn modelId="{32C934DE-7FB5-418F-9532-83E1D94FE860}" type="presOf" srcId="{4FEDA729-998C-4058-BC9F-26A0BA9095A0}" destId="{E9F1071A-68B3-47FC-AB8E-83ACCB151365}" srcOrd="0" destOrd="0" presId="urn:microsoft.com/office/officeart/2005/8/layout/cycle5"/>
    <dgm:cxn modelId="{8DCB8AA9-A499-419E-A5F4-53EE96D3755F}" srcId="{4FEDA729-998C-4058-BC9F-26A0BA9095A0}" destId="{B5324F17-0CE2-4593-BB6C-A65B000CEF3E}" srcOrd="2" destOrd="0" parTransId="{0F6E81C9-04E7-4431-A117-62D51CB289F8}" sibTransId="{72029DFA-3E1B-4903-816B-C2552C860F2B}"/>
    <dgm:cxn modelId="{6E8C1C00-4717-4C03-9564-0D44A7B3403D}" type="presOf" srcId="{72029DFA-3E1B-4903-816B-C2552C860F2B}" destId="{3C3D1E41-465E-43D3-BEB8-45A005BCE338}" srcOrd="0" destOrd="0" presId="urn:microsoft.com/office/officeart/2005/8/layout/cycle5"/>
    <dgm:cxn modelId="{6FAACDF5-B19B-4FFC-B17D-80AA8626869E}" type="presOf" srcId="{6C552B0D-E01F-4456-876F-C485AFEE5788}" destId="{0438609F-5F48-46E4-9E38-6F8ED0B0DDE2}" srcOrd="0" destOrd="0" presId="urn:microsoft.com/office/officeart/2005/8/layout/cycle5"/>
    <dgm:cxn modelId="{B9985DD4-CBD3-42EE-B5F6-6DD840CB0FA8}" type="presOf" srcId="{DEF114AF-60A7-4B3F-AE45-729BACC902FC}" destId="{6EF3D8DF-F451-4C1F-9A30-7D4478C78E02}" srcOrd="0" destOrd="1" presId="urn:microsoft.com/office/officeart/2005/8/layout/cycle5"/>
    <dgm:cxn modelId="{33B79C85-13A0-4D79-8D6C-D3A14F63CABB}" type="presOf" srcId="{CBE25E88-158F-46B7-9AD3-A62D02C0E2B3}" destId="{0E336CB6-1C85-460D-A91A-27F91AD227C0}" srcOrd="0" destOrd="1" presId="urn:microsoft.com/office/officeart/2005/8/layout/cycle5"/>
    <dgm:cxn modelId="{8FB20D2F-D7DB-4FF7-A40D-553B023A2E52}" srcId="{4FEDA729-998C-4058-BC9F-26A0BA9095A0}" destId="{D96631F3-7B9E-4B2C-A463-C9B0FD8859B7}" srcOrd="0" destOrd="0" parTransId="{3EB886C3-D455-4B34-8920-B3F66C201322}" sibTransId="{0CAA72CA-F533-4A39-AC88-38B19FF774B0}"/>
    <dgm:cxn modelId="{F5576015-4CB3-43AB-BF7A-4902366DFD22}" srcId="{4FEDA729-998C-4058-BC9F-26A0BA9095A0}" destId="{B2612665-BBD9-4827-9B43-82128DDD284E}" srcOrd="1" destOrd="0" parTransId="{532F91D3-B871-4314-87E1-2A793DEA56E1}" sibTransId="{6C552B0D-E01F-4456-876F-C485AFEE5788}"/>
    <dgm:cxn modelId="{927FE0EA-3C47-490F-9BFE-775CF85F3241}" type="presOf" srcId="{D96631F3-7B9E-4B2C-A463-C9B0FD8859B7}" destId="{4A471E63-5650-4D6F-BE8D-6E12B263DE26}" srcOrd="0" destOrd="0" presId="urn:microsoft.com/office/officeart/2005/8/layout/cycle5"/>
    <dgm:cxn modelId="{C1369E56-C24A-4DFC-A27C-34318BA5E439}" srcId="{B5324F17-0CE2-4593-BB6C-A65B000CEF3E}" destId="{DEF114AF-60A7-4B3F-AE45-729BACC902FC}" srcOrd="0" destOrd="0" parTransId="{933FB884-71EB-4939-BD21-928C11FC456B}" sibTransId="{864AC722-624B-4CA5-829A-20ACBE5A1678}"/>
    <dgm:cxn modelId="{91023CC0-26ED-492B-83CB-0738D80F2E25}" srcId="{B2612665-BBD9-4827-9B43-82128DDD284E}" destId="{CBE25E88-158F-46B7-9AD3-A62D02C0E2B3}" srcOrd="0" destOrd="0" parTransId="{A2E38FD9-4C39-4BDB-B465-E3F060FCA052}" sibTransId="{CB9F0FEC-DFCB-4066-B4CC-2C2448BCAF22}"/>
    <dgm:cxn modelId="{02F173B4-595D-4ECD-BD16-634C3DAFF3C5}" srcId="{D96631F3-7B9E-4B2C-A463-C9B0FD8859B7}" destId="{5F2F7838-D6CF-4E62-ACAD-F9AEFE139546}" srcOrd="0" destOrd="0" parTransId="{C983E01E-DAB1-4209-97C1-9E03BB63CAAC}" sibTransId="{2CE5CAC9-E288-4B48-8DB2-2091B3D8AD3F}"/>
    <dgm:cxn modelId="{35F993BE-CCC1-44B5-82DB-714385C85F5A}" type="presOf" srcId="{5F2F7838-D6CF-4E62-ACAD-F9AEFE139546}" destId="{4A471E63-5650-4D6F-BE8D-6E12B263DE26}" srcOrd="0" destOrd="1" presId="urn:microsoft.com/office/officeart/2005/8/layout/cycle5"/>
    <dgm:cxn modelId="{CCA33D42-C23B-4208-B515-4890F321928D}" type="presOf" srcId="{0CAA72CA-F533-4A39-AC88-38B19FF774B0}" destId="{7E71599C-30E9-4FC2-9985-F484E1D3CD6E}" srcOrd="0" destOrd="0" presId="urn:microsoft.com/office/officeart/2005/8/layout/cycle5"/>
    <dgm:cxn modelId="{EFF0FEE9-47A0-4FC5-8DFC-965FF00DCB7F}" type="presParOf" srcId="{E9F1071A-68B3-47FC-AB8E-83ACCB151365}" destId="{4A471E63-5650-4D6F-BE8D-6E12B263DE26}" srcOrd="0" destOrd="0" presId="urn:microsoft.com/office/officeart/2005/8/layout/cycle5"/>
    <dgm:cxn modelId="{553B2A95-B478-4BD8-BCA0-3E87DF0F62C0}" type="presParOf" srcId="{E9F1071A-68B3-47FC-AB8E-83ACCB151365}" destId="{F95CF5E6-CF73-48B7-BC9D-941C82DDAA66}" srcOrd="1" destOrd="0" presId="urn:microsoft.com/office/officeart/2005/8/layout/cycle5"/>
    <dgm:cxn modelId="{20A05FF2-08DD-4F60-95E2-016B3AFADEC7}" type="presParOf" srcId="{E9F1071A-68B3-47FC-AB8E-83ACCB151365}" destId="{7E71599C-30E9-4FC2-9985-F484E1D3CD6E}" srcOrd="2" destOrd="0" presId="urn:microsoft.com/office/officeart/2005/8/layout/cycle5"/>
    <dgm:cxn modelId="{65FEA25F-24D0-4A50-992B-7EAC8846FCC8}" type="presParOf" srcId="{E9F1071A-68B3-47FC-AB8E-83ACCB151365}" destId="{0E336CB6-1C85-460D-A91A-27F91AD227C0}" srcOrd="3" destOrd="0" presId="urn:microsoft.com/office/officeart/2005/8/layout/cycle5"/>
    <dgm:cxn modelId="{EACE5BD3-76EF-4881-85D9-22348ACEDD45}" type="presParOf" srcId="{E9F1071A-68B3-47FC-AB8E-83ACCB151365}" destId="{B9B662F2-FF79-4880-84D6-45C1BEE03F34}" srcOrd="4" destOrd="0" presId="urn:microsoft.com/office/officeart/2005/8/layout/cycle5"/>
    <dgm:cxn modelId="{3C7ED97E-5D6A-4331-BF13-E39AA7D6E1A2}" type="presParOf" srcId="{E9F1071A-68B3-47FC-AB8E-83ACCB151365}" destId="{0438609F-5F48-46E4-9E38-6F8ED0B0DDE2}" srcOrd="5" destOrd="0" presId="urn:microsoft.com/office/officeart/2005/8/layout/cycle5"/>
    <dgm:cxn modelId="{871BC9E3-DDB2-4917-92A7-F7C4588AF93A}" type="presParOf" srcId="{E9F1071A-68B3-47FC-AB8E-83ACCB151365}" destId="{6EF3D8DF-F451-4C1F-9A30-7D4478C78E02}" srcOrd="6" destOrd="0" presId="urn:microsoft.com/office/officeart/2005/8/layout/cycle5"/>
    <dgm:cxn modelId="{F4B5F282-415C-4E98-8C42-DE7880072F65}" type="presParOf" srcId="{E9F1071A-68B3-47FC-AB8E-83ACCB151365}" destId="{E7DBAB89-D120-4609-AAF7-82E0DCE91C4D}" srcOrd="7" destOrd="0" presId="urn:microsoft.com/office/officeart/2005/8/layout/cycle5"/>
    <dgm:cxn modelId="{7FF02CFD-1A06-455A-AAF6-75018CF069CA}" type="presParOf" srcId="{E9F1071A-68B3-47FC-AB8E-83ACCB151365}" destId="{3C3D1E41-465E-43D3-BEB8-45A005BCE33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03868B-EAF6-45AC-9481-85EE7D78C800}" type="doc">
      <dgm:prSet loTypeId="urn:microsoft.com/office/officeart/2005/8/layout/hList1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35F3633-D883-4CFC-98EE-F435585B1FAA}">
      <dgm:prSet phldrT="[Text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5920F521-4B9E-4197-A86A-7F35B94BD2BD}" type="parTrans" cxnId="{A7D274E4-A59C-4B96-969A-98804F5D4D89}">
      <dgm:prSet/>
      <dgm:spPr/>
      <dgm:t>
        <a:bodyPr/>
        <a:lstStyle/>
        <a:p>
          <a:endParaRPr lang="en-US"/>
        </a:p>
      </dgm:t>
    </dgm:pt>
    <dgm:pt modelId="{1B9FB605-E186-413F-8ED7-5394D38D7D60}" type="sibTrans" cxnId="{A7D274E4-A59C-4B96-969A-98804F5D4D89}">
      <dgm:prSet/>
      <dgm:spPr/>
      <dgm:t>
        <a:bodyPr/>
        <a:lstStyle/>
        <a:p>
          <a:endParaRPr lang="en-US"/>
        </a:p>
      </dgm:t>
    </dgm:pt>
    <dgm:pt modelId="{1BA0CC6C-9407-4B1F-AB42-9C76A2A4AD92}">
      <dgm:prSet phldrT="[Text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3F51C52E-EAD7-48C5-8C5E-E4016D68E8BF}" type="parTrans" cxnId="{EAAC3B3E-839F-4204-BC16-D186A8D02BD0}">
      <dgm:prSet/>
      <dgm:spPr/>
      <dgm:t>
        <a:bodyPr/>
        <a:lstStyle/>
        <a:p>
          <a:endParaRPr lang="en-US"/>
        </a:p>
      </dgm:t>
    </dgm:pt>
    <dgm:pt modelId="{CB466168-BA82-4086-9CA4-7C06C745F4FD}" type="sibTrans" cxnId="{EAAC3B3E-839F-4204-BC16-D186A8D02BD0}">
      <dgm:prSet/>
      <dgm:spPr/>
      <dgm:t>
        <a:bodyPr/>
        <a:lstStyle/>
        <a:p>
          <a:endParaRPr lang="en-US"/>
        </a:p>
      </dgm:t>
    </dgm:pt>
    <dgm:pt modelId="{2F8C3CD2-C122-4CAC-9BD0-292D9D580526}">
      <dgm:prSet phldrT="[Text]"/>
      <dgm:spPr/>
      <dgm:t>
        <a:bodyPr/>
        <a:lstStyle/>
        <a:p>
          <a:r>
            <a:rPr lang="en-US" dirty="0" smtClean="0"/>
            <a:t>Helped us stay on track</a:t>
          </a:r>
          <a:endParaRPr lang="en-US" dirty="0"/>
        </a:p>
      </dgm:t>
    </dgm:pt>
    <dgm:pt modelId="{FB2D1EF9-8514-4A8F-A328-1EA174A42EA2}" type="parTrans" cxnId="{429D1B6C-FF19-4076-8D3B-F7ECD98B2E36}">
      <dgm:prSet/>
      <dgm:spPr/>
      <dgm:t>
        <a:bodyPr/>
        <a:lstStyle/>
        <a:p>
          <a:endParaRPr lang="en-US"/>
        </a:p>
      </dgm:t>
    </dgm:pt>
    <dgm:pt modelId="{49A27FE0-925A-4A3A-A191-883345600728}" type="sibTrans" cxnId="{429D1B6C-FF19-4076-8D3B-F7ECD98B2E36}">
      <dgm:prSet/>
      <dgm:spPr/>
      <dgm:t>
        <a:bodyPr/>
        <a:lstStyle/>
        <a:p>
          <a:endParaRPr lang="en-US"/>
        </a:p>
      </dgm:t>
    </dgm:pt>
    <dgm:pt modelId="{8305EF8A-5E69-406E-B98C-914450D86C64}">
      <dgm:prSet phldrT="[Text]"/>
      <dgm:spPr/>
      <dgm:t>
        <a:bodyPr/>
        <a:lstStyle/>
        <a:p>
          <a:r>
            <a:rPr lang="en-US" dirty="0" smtClean="0"/>
            <a:t>Easy to plan</a:t>
          </a:r>
          <a:endParaRPr lang="en-US" dirty="0"/>
        </a:p>
      </dgm:t>
    </dgm:pt>
    <dgm:pt modelId="{A299C680-0661-454E-8343-5880C18DCD6C}" type="parTrans" cxnId="{A6E417E1-72BC-4A79-8B81-2341DD869C09}">
      <dgm:prSet/>
      <dgm:spPr/>
      <dgm:t>
        <a:bodyPr/>
        <a:lstStyle/>
        <a:p>
          <a:endParaRPr lang="en-US"/>
        </a:p>
      </dgm:t>
    </dgm:pt>
    <dgm:pt modelId="{BFA7EF0A-E181-4017-914F-8C6A03A3DF3D}" type="sibTrans" cxnId="{A6E417E1-72BC-4A79-8B81-2341DD869C09}">
      <dgm:prSet/>
      <dgm:spPr/>
      <dgm:t>
        <a:bodyPr/>
        <a:lstStyle/>
        <a:p>
          <a:endParaRPr lang="en-US"/>
        </a:p>
      </dgm:t>
    </dgm:pt>
    <dgm:pt modelId="{F4DAA1DE-4678-41B2-8346-C0E456730A44}">
      <dgm:prSet phldrT="[Text]"/>
      <dgm:spPr/>
      <dgm:t>
        <a:bodyPr/>
        <a:lstStyle/>
        <a:p>
          <a:r>
            <a:rPr lang="en-US" dirty="0" smtClean="0"/>
            <a:t>Division of tasks was clear</a:t>
          </a:r>
          <a:endParaRPr lang="en-US" dirty="0"/>
        </a:p>
      </dgm:t>
    </dgm:pt>
    <dgm:pt modelId="{4681E807-AB57-4325-BEA9-A16EA5B90B67}" type="parTrans" cxnId="{015198C7-60A9-4769-BCAB-17ED0405D9BC}">
      <dgm:prSet/>
      <dgm:spPr/>
      <dgm:t>
        <a:bodyPr/>
        <a:lstStyle/>
        <a:p>
          <a:endParaRPr lang="en-US"/>
        </a:p>
      </dgm:t>
    </dgm:pt>
    <dgm:pt modelId="{0731BB8A-F86E-42B9-A646-FD0F0178CE37}" type="sibTrans" cxnId="{015198C7-60A9-4769-BCAB-17ED0405D9BC}">
      <dgm:prSet/>
      <dgm:spPr/>
      <dgm:t>
        <a:bodyPr/>
        <a:lstStyle/>
        <a:p>
          <a:endParaRPr lang="en-US"/>
        </a:p>
      </dgm:t>
    </dgm:pt>
    <dgm:pt modelId="{EC0236CE-2761-4D44-9C0C-31881326DA62}">
      <dgm:prSet phldrT="[Text]"/>
      <dgm:spPr/>
      <dgm:t>
        <a:bodyPr/>
        <a:lstStyle/>
        <a:p>
          <a:r>
            <a:rPr lang="en-US" dirty="0" smtClean="0"/>
            <a:t>Often pushed back deadlines when we ran into problems.</a:t>
          </a:r>
          <a:endParaRPr lang="en-US" dirty="0"/>
        </a:p>
      </dgm:t>
    </dgm:pt>
    <dgm:pt modelId="{A0483FC7-CB93-438B-AB88-BD6A585C45FA}" type="parTrans" cxnId="{160E70A1-CE4B-41D2-8B20-DFABCFCCD0B5}">
      <dgm:prSet/>
      <dgm:spPr/>
      <dgm:t>
        <a:bodyPr/>
        <a:lstStyle/>
        <a:p>
          <a:endParaRPr lang="en-US"/>
        </a:p>
      </dgm:t>
    </dgm:pt>
    <dgm:pt modelId="{4EEA69FE-7A49-46B8-9D9B-80FFC8A37277}" type="sibTrans" cxnId="{160E70A1-CE4B-41D2-8B20-DFABCFCCD0B5}">
      <dgm:prSet/>
      <dgm:spPr/>
      <dgm:t>
        <a:bodyPr/>
        <a:lstStyle/>
        <a:p>
          <a:endParaRPr lang="en-US"/>
        </a:p>
      </dgm:t>
    </dgm:pt>
    <dgm:pt modelId="{0A48F0D6-6F4D-4C1C-BCD9-3306C84060A6}">
      <dgm:prSet phldrT="[Text]"/>
      <dgm:spPr/>
      <dgm:t>
        <a:bodyPr/>
        <a:lstStyle/>
        <a:p>
          <a:r>
            <a:rPr lang="en-US" dirty="0" smtClean="0"/>
            <a:t>Ended up getting redundant</a:t>
          </a:r>
          <a:endParaRPr lang="en-US" dirty="0"/>
        </a:p>
      </dgm:t>
    </dgm:pt>
    <dgm:pt modelId="{6CD11D3C-FEFB-4F78-AB93-1003FD91ED86}" type="parTrans" cxnId="{B2FEF7A7-83F0-4B1E-A55F-6A576EA1E873}">
      <dgm:prSet/>
      <dgm:spPr/>
      <dgm:t>
        <a:bodyPr/>
        <a:lstStyle/>
        <a:p>
          <a:endParaRPr lang="en-US"/>
        </a:p>
      </dgm:t>
    </dgm:pt>
    <dgm:pt modelId="{862E1889-F476-4F1F-8E26-330C7EC4538A}" type="sibTrans" cxnId="{B2FEF7A7-83F0-4B1E-A55F-6A576EA1E873}">
      <dgm:prSet/>
      <dgm:spPr/>
      <dgm:t>
        <a:bodyPr/>
        <a:lstStyle/>
        <a:p>
          <a:endParaRPr lang="en-US"/>
        </a:p>
      </dgm:t>
    </dgm:pt>
    <dgm:pt modelId="{B5D21E47-470D-4345-AA5E-6CD7B6588395}">
      <dgm:prSet phldrT="[Text]"/>
      <dgm:spPr/>
      <dgm:t>
        <a:bodyPr/>
        <a:lstStyle/>
        <a:p>
          <a:endParaRPr lang="en-US" dirty="0"/>
        </a:p>
      </dgm:t>
    </dgm:pt>
    <dgm:pt modelId="{AA1C87B8-7077-4CAB-8068-9A1F1EE5066A}" type="parTrans" cxnId="{7B0E11A5-7C8C-4BDE-8202-B4E9B1F48F03}">
      <dgm:prSet/>
      <dgm:spPr/>
      <dgm:t>
        <a:bodyPr/>
        <a:lstStyle/>
        <a:p>
          <a:endParaRPr lang="en-US"/>
        </a:p>
      </dgm:t>
    </dgm:pt>
    <dgm:pt modelId="{38902B35-CEE6-4989-9B9D-02A2833C8693}" type="sibTrans" cxnId="{7B0E11A5-7C8C-4BDE-8202-B4E9B1F48F03}">
      <dgm:prSet/>
      <dgm:spPr/>
      <dgm:t>
        <a:bodyPr/>
        <a:lstStyle/>
        <a:p>
          <a:endParaRPr lang="en-US"/>
        </a:p>
      </dgm:t>
    </dgm:pt>
    <dgm:pt modelId="{304370E7-5217-437F-A591-C483D8B40910}" type="pres">
      <dgm:prSet presAssocID="{E903868B-EAF6-45AC-9481-85EE7D78C8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ADE003-8FD3-4DC4-9038-BF9A625E8E9E}" type="pres">
      <dgm:prSet presAssocID="{635F3633-D883-4CFC-98EE-F435585B1FAA}" presName="composite" presStyleCnt="0"/>
      <dgm:spPr/>
    </dgm:pt>
    <dgm:pt modelId="{594BABAA-BCC5-4522-A7F5-F31AC284FFB8}" type="pres">
      <dgm:prSet presAssocID="{635F3633-D883-4CFC-98EE-F435585B1FA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D5D2F-10E2-4F4A-BC12-8F8C166C4CC4}" type="pres">
      <dgm:prSet presAssocID="{635F3633-D883-4CFC-98EE-F435585B1FA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CCDF-C7D1-4823-9F29-88646FFCCC2F}" type="pres">
      <dgm:prSet presAssocID="{1B9FB605-E186-413F-8ED7-5394D38D7D60}" presName="space" presStyleCnt="0"/>
      <dgm:spPr/>
    </dgm:pt>
    <dgm:pt modelId="{BE368281-751A-472C-8680-A92A586C04B3}" type="pres">
      <dgm:prSet presAssocID="{1BA0CC6C-9407-4B1F-AB42-9C76A2A4AD92}" presName="composite" presStyleCnt="0"/>
      <dgm:spPr/>
    </dgm:pt>
    <dgm:pt modelId="{80EDB902-629A-4375-B5AA-19D63993979D}" type="pres">
      <dgm:prSet presAssocID="{1BA0CC6C-9407-4B1F-AB42-9C76A2A4AD9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740A8-2C9D-4477-BB83-18B63CB2A184}" type="pres">
      <dgm:prSet presAssocID="{1BA0CC6C-9407-4B1F-AB42-9C76A2A4AD9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C28B35-F7A3-4838-B287-B4B4594F17EF}" type="presOf" srcId="{8305EF8A-5E69-406E-B98C-914450D86C64}" destId="{B8BD5D2F-10E2-4F4A-BC12-8F8C166C4CC4}" srcOrd="0" destOrd="1" presId="urn:microsoft.com/office/officeart/2005/8/layout/hList1"/>
    <dgm:cxn modelId="{EAAC3B3E-839F-4204-BC16-D186A8D02BD0}" srcId="{E903868B-EAF6-45AC-9481-85EE7D78C800}" destId="{1BA0CC6C-9407-4B1F-AB42-9C76A2A4AD92}" srcOrd="1" destOrd="0" parTransId="{3F51C52E-EAD7-48C5-8C5E-E4016D68E8BF}" sibTransId="{CB466168-BA82-4086-9CA4-7C06C745F4FD}"/>
    <dgm:cxn modelId="{943D47BB-45BA-4CAA-B699-531EF55E9BA3}" type="presOf" srcId="{2F8C3CD2-C122-4CAC-9BD0-292D9D580526}" destId="{B8BD5D2F-10E2-4F4A-BC12-8F8C166C4CC4}" srcOrd="0" destOrd="0" presId="urn:microsoft.com/office/officeart/2005/8/layout/hList1"/>
    <dgm:cxn modelId="{A7D274E4-A59C-4B96-969A-98804F5D4D89}" srcId="{E903868B-EAF6-45AC-9481-85EE7D78C800}" destId="{635F3633-D883-4CFC-98EE-F435585B1FAA}" srcOrd="0" destOrd="0" parTransId="{5920F521-4B9E-4197-A86A-7F35B94BD2BD}" sibTransId="{1B9FB605-E186-413F-8ED7-5394D38D7D60}"/>
    <dgm:cxn modelId="{FEFF7F26-5CB2-48B6-914B-0594B8E569E5}" type="presOf" srcId="{E903868B-EAF6-45AC-9481-85EE7D78C800}" destId="{304370E7-5217-437F-A591-C483D8B40910}" srcOrd="0" destOrd="0" presId="urn:microsoft.com/office/officeart/2005/8/layout/hList1"/>
    <dgm:cxn modelId="{594E94C7-1A83-4A25-99E6-CD52603671A3}" type="presOf" srcId="{0A48F0D6-6F4D-4C1C-BCD9-3306C84060A6}" destId="{557740A8-2C9D-4477-BB83-18B63CB2A184}" srcOrd="0" destOrd="1" presId="urn:microsoft.com/office/officeart/2005/8/layout/hList1"/>
    <dgm:cxn modelId="{7B0E11A5-7C8C-4BDE-8202-B4E9B1F48F03}" srcId="{1BA0CC6C-9407-4B1F-AB42-9C76A2A4AD92}" destId="{B5D21E47-470D-4345-AA5E-6CD7B6588395}" srcOrd="2" destOrd="0" parTransId="{AA1C87B8-7077-4CAB-8068-9A1F1EE5066A}" sibTransId="{38902B35-CEE6-4989-9B9D-02A2833C8693}"/>
    <dgm:cxn modelId="{FD166D99-3D44-4DDD-B1A3-F45641F6D1B3}" type="presOf" srcId="{F4DAA1DE-4678-41B2-8346-C0E456730A44}" destId="{B8BD5D2F-10E2-4F4A-BC12-8F8C166C4CC4}" srcOrd="0" destOrd="2" presId="urn:microsoft.com/office/officeart/2005/8/layout/hList1"/>
    <dgm:cxn modelId="{A6E417E1-72BC-4A79-8B81-2341DD869C09}" srcId="{635F3633-D883-4CFC-98EE-F435585B1FAA}" destId="{8305EF8A-5E69-406E-B98C-914450D86C64}" srcOrd="1" destOrd="0" parTransId="{A299C680-0661-454E-8343-5880C18DCD6C}" sibTransId="{BFA7EF0A-E181-4017-914F-8C6A03A3DF3D}"/>
    <dgm:cxn modelId="{C236D1BB-08A4-48B1-AE1B-F01D049A26FB}" type="presOf" srcId="{B5D21E47-470D-4345-AA5E-6CD7B6588395}" destId="{557740A8-2C9D-4477-BB83-18B63CB2A184}" srcOrd="0" destOrd="2" presId="urn:microsoft.com/office/officeart/2005/8/layout/hList1"/>
    <dgm:cxn modelId="{429D1B6C-FF19-4076-8D3B-F7ECD98B2E36}" srcId="{635F3633-D883-4CFC-98EE-F435585B1FAA}" destId="{2F8C3CD2-C122-4CAC-9BD0-292D9D580526}" srcOrd="0" destOrd="0" parTransId="{FB2D1EF9-8514-4A8F-A328-1EA174A42EA2}" sibTransId="{49A27FE0-925A-4A3A-A191-883345600728}"/>
    <dgm:cxn modelId="{C473B8AD-5590-4E18-9CB3-F589A7A68AB4}" type="presOf" srcId="{1BA0CC6C-9407-4B1F-AB42-9C76A2A4AD92}" destId="{80EDB902-629A-4375-B5AA-19D63993979D}" srcOrd="0" destOrd="0" presId="urn:microsoft.com/office/officeart/2005/8/layout/hList1"/>
    <dgm:cxn modelId="{160E70A1-CE4B-41D2-8B20-DFABCFCCD0B5}" srcId="{1BA0CC6C-9407-4B1F-AB42-9C76A2A4AD92}" destId="{EC0236CE-2761-4D44-9C0C-31881326DA62}" srcOrd="0" destOrd="0" parTransId="{A0483FC7-CB93-438B-AB88-BD6A585C45FA}" sibTransId="{4EEA69FE-7A49-46B8-9D9B-80FFC8A37277}"/>
    <dgm:cxn modelId="{B8DD3601-5397-4B72-84EC-9BA45472CA01}" type="presOf" srcId="{635F3633-D883-4CFC-98EE-F435585B1FAA}" destId="{594BABAA-BCC5-4522-A7F5-F31AC284FFB8}" srcOrd="0" destOrd="0" presId="urn:microsoft.com/office/officeart/2005/8/layout/hList1"/>
    <dgm:cxn modelId="{015198C7-60A9-4769-BCAB-17ED0405D9BC}" srcId="{635F3633-D883-4CFC-98EE-F435585B1FAA}" destId="{F4DAA1DE-4678-41B2-8346-C0E456730A44}" srcOrd="2" destOrd="0" parTransId="{4681E807-AB57-4325-BEA9-A16EA5B90B67}" sibTransId="{0731BB8A-F86E-42B9-A646-FD0F0178CE37}"/>
    <dgm:cxn modelId="{B2FEF7A7-83F0-4B1E-A55F-6A576EA1E873}" srcId="{1BA0CC6C-9407-4B1F-AB42-9C76A2A4AD92}" destId="{0A48F0D6-6F4D-4C1C-BCD9-3306C84060A6}" srcOrd="1" destOrd="0" parTransId="{6CD11D3C-FEFB-4F78-AB93-1003FD91ED86}" sibTransId="{862E1889-F476-4F1F-8E26-330C7EC4538A}"/>
    <dgm:cxn modelId="{975C32F9-55CA-4990-A929-E56B7648F5CB}" type="presOf" srcId="{EC0236CE-2761-4D44-9C0C-31881326DA62}" destId="{557740A8-2C9D-4477-BB83-18B63CB2A184}" srcOrd="0" destOrd="0" presId="urn:microsoft.com/office/officeart/2005/8/layout/hList1"/>
    <dgm:cxn modelId="{603563F5-C40B-4C32-9A6C-0CDC33C47C56}" type="presParOf" srcId="{304370E7-5217-437F-A591-C483D8B40910}" destId="{6AADE003-8FD3-4DC4-9038-BF9A625E8E9E}" srcOrd="0" destOrd="0" presId="urn:microsoft.com/office/officeart/2005/8/layout/hList1"/>
    <dgm:cxn modelId="{830D8BF0-F2DB-4B42-9266-119B3CF2E306}" type="presParOf" srcId="{6AADE003-8FD3-4DC4-9038-BF9A625E8E9E}" destId="{594BABAA-BCC5-4522-A7F5-F31AC284FFB8}" srcOrd="0" destOrd="0" presId="urn:microsoft.com/office/officeart/2005/8/layout/hList1"/>
    <dgm:cxn modelId="{30572209-094C-4B0F-A2D2-5878C377C1B3}" type="presParOf" srcId="{6AADE003-8FD3-4DC4-9038-BF9A625E8E9E}" destId="{B8BD5D2F-10E2-4F4A-BC12-8F8C166C4CC4}" srcOrd="1" destOrd="0" presId="urn:microsoft.com/office/officeart/2005/8/layout/hList1"/>
    <dgm:cxn modelId="{0847C7A0-1380-41F4-8267-F2432211B7F8}" type="presParOf" srcId="{304370E7-5217-437F-A591-C483D8B40910}" destId="{B118CCDF-C7D1-4823-9F29-88646FFCCC2F}" srcOrd="1" destOrd="0" presId="urn:microsoft.com/office/officeart/2005/8/layout/hList1"/>
    <dgm:cxn modelId="{C3CC573B-5ACD-468B-85BD-0076F03B4224}" type="presParOf" srcId="{304370E7-5217-437F-A591-C483D8B40910}" destId="{BE368281-751A-472C-8680-A92A586C04B3}" srcOrd="2" destOrd="0" presId="urn:microsoft.com/office/officeart/2005/8/layout/hList1"/>
    <dgm:cxn modelId="{0CA7FD00-E50F-4084-B3C7-070BA0FB9BC3}" type="presParOf" srcId="{BE368281-751A-472C-8680-A92A586C04B3}" destId="{80EDB902-629A-4375-B5AA-19D63993979D}" srcOrd="0" destOrd="0" presId="urn:microsoft.com/office/officeart/2005/8/layout/hList1"/>
    <dgm:cxn modelId="{66C730DA-FF9D-496F-8F3F-5794082D33DB}" type="presParOf" srcId="{BE368281-751A-472C-8680-A92A586C04B3}" destId="{557740A8-2C9D-4477-BB83-18B63CB2A1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46739-9BD1-410C-B1A1-7582C53B52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909F2-3AB5-4609-ABF4-83422F08F1D2}">
      <dgm:prSet phldrT="[Text]"/>
      <dgm:spPr/>
      <dgm:t>
        <a:bodyPr/>
        <a:lstStyle/>
        <a:p>
          <a:r>
            <a:rPr lang="en-US" dirty="0" smtClean="0"/>
            <a:t>Unity project files are HUGE.</a:t>
          </a:r>
          <a:endParaRPr lang="en-US" dirty="0"/>
        </a:p>
      </dgm:t>
    </dgm:pt>
    <dgm:pt modelId="{C4F37044-94F4-41BA-B2F6-E2700804BF3B}" type="parTrans" cxnId="{1EBCF44F-50C2-42B7-B881-B5873770F2C6}">
      <dgm:prSet/>
      <dgm:spPr/>
      <dgm:t>
        <a:bodyPr/>
        <a:lstStyle/>
        <a:p>
          <a:endParaRPr lang="en-US"/>
        </a:p>
      </dgm:t>
    </dgm:pt>
    <dgm:pt modelId="{1DC5B9A3-9DC8-4900-B4BF-8D0CA7D9FF69}" type="sibTrans" cxnId="{1EBCF44F-50C2-42B7-B881-B5873770F2C6}">
      <dgm:prSet/>
      <dgm:spPr/>
      <dgm:t>
        <a:bodyPr/>
        <a:lstStyle/>
        <a:p>
          <a:endParaRPr lang="en-US"/>
        </a:p>
      </dgm:t>
    </dgm:pt>
    <dgm:pt modelId="{B21A3372-947A-4DD1-9182-5461303E9089}">
      <dgm:prSet phldrT="[Text]"/>
      <dgm:spPr/>
      <dgm:t>
        <a:bodyPr/>
        <a:lstStyle/>
        <a:p>
          <a:r>
            <a:rPr lang="en-US" dirty="0" smtClean="0"/>
            <a:t>Unit testing for our particular project</a:t>
          </a:r>
          <a:endParaRPr lang="en-US" dirty="0"/>
        </a:p>
      </dgm:t>
    </dgm:pt>
    <dgm:pt modelId="{4779A34A-8665-4C40-A3F3-31FB9D9AEA3B}" type="parTrans" cxnId="{A61EFA90-3D92-4171-9E40-B255994B639B}">
      <dgm:prSet/>
      <dgm:spPr/>
      <dgm:t>
        <a:bodyPr/>
        <a:lstStyle/>
        <a:p>
          <a:endParaRPr lang="en-US"/>
        </a:p>
      </dgm:t>
    </dgm:pt>
    <dgm:pt modelId="{16A164B6-AE5A-4F08-8528-1CEB9CD71F0D}" type="sibTrans" cxnId="{A61EFA90-3D92-4171-9E40-B255994B639B}">
      <dgm:prSet/>
      <dgm:spPr/>
      <dgm:t>
        <a:bodyPr/>
        <a:lstStyle/>
        <a:p>
          <a:endParaRPr lang="en-US"/>
        </a:p>
      </dgm:t>
    </dgm:pt>
    <dgm:pt modelId="{492616C1-D36E-420B-B7F6-680675AFE7BB}">
      <dgm:prSet phldrT="[Text]"/>
      <dgm:spPr/>
      <dgm:t>
        <a:bodyPr/>
        <a:lstStyle/>
        <a:p>
          <a:r>
            <a:rPr lang="en-US" dirty="0" smtClean="0"/>
            <a:t>Auto-walk: liked to walk into the sky and through walls</a:t>
          </a:r>
          <a:endParaRPr lang="en-US" dirty="0"/>
        </a:p>
      </dgm:t>
    </dgm:pt>
    <dgm:pt modelId="{FE0FB787-6C3E-4DE2-863E-E60B7136909E}" type="parTrans" cxnId="{FEAE1A2E-45C3-4433-9439-9B77554EB1ED}">
      <dgm:prSet/>
      <dgm:spPr/>
      <dgm:t>
        <a:bodyPr/>
        <a:lstStyle/>
        <a:p>
          <a:endParaRPr lang="en-US"/>
        </a:p>
      </dgm:t>
    </dgm:pt>
    <dgm:pt modelId="{3A013FF3-212A-4DA0-99E8-49679C2CCB2F}" type="sibTrans" cxnId="{FEAE1A2E-45C3-4433-9439-9B77554EB1ED}">
      <dgm:prSet/>
      <dgm:spPr/>
      <dgm:t>
        <a:bodyPr/>
        <a:lstStyle/>
        <a:p>
          <a:endParaRPr lang="en-US"/>
        </a:p>
      </dgm:t>
    </dgm:pt>
    <dgm:pt modelId="{27BACD03-613D-49C8-A680-CED683AA97DC}">
      <dgm:prSet phldrT="[Text]"/>
      <dgm:spPr/>
      <dgm:t>
        <a:bodyPr/>
        <a:lstStyle/>
        <a:p>
          <a:r>
            <a:rPr lang="en-US" dirty="0" smtClean="0"/>
            <a:t>Food was a large priority. </a:t>
          </a:r>
          <a:endParaRPr lang="en-US" dirty="0"/>
        </a:p>
      </dgm:t>
    </dgm:pt>
    <dgm:pt modelId="{1BD052C4-75FE-459E-A465-E3EF9EB75240}" type="parTrans" cxnId="{9DEC07CC-57CB-46B2-9F25-620CBCE112EB}">
      <dgm:prSet/>
      <dgm:spPr/>
      <dgm:t>
        <a:bodyPr/>
        <a:lstStyle/>
        <a:p>
          <a:endParaRPr lang="en-US"/>
        </a:p>
      </dgm:t>
    </dgm:pt>
    <dgm:pt modelId="{A7F24C6A-591A-4801-B9BD-D5191E6EC812}" type="sibTrans" cxnId="{9DEC07CC-57CB-46B2-9F25-620CBCE112EB}">
      <dgm:prSet/>
      <dgm:spPr/>
      <dgm:t>
        <a:bodyPr/>
        <a:lstStyle/>
        <a:p>
          <a:endParaRPr lang="en-US"/>
        </a:p>
      </dgm:t>
    </dgm:pt>
    <dgm:pt modelId="{8F78AD72-952C-4B9C-8F41-26D4F0B95898}">
      <dgm:prSet phldrT="[Text]"/>
      <dgm:spPr/>
      <dgm:t>
        <a:bodyPr/>
        <a:lstStyle/>
        <a:p>
          <a:r>
            <a:rPr lang="en-US" dirty="0" smtClean="0"/>
            <a:t>Keeping up with each other on Trello</a:t>
          </a:r>
          <a:endParaRPr lang="en-US" dirty="0"/>
        </a:p>
      </dgm:t>
    </dgm:pt>
    <dgm:pt modelId="{4ECEB82D-CD87-4770-A4D3-9F5EF8658734}" type="parTrans" cxnId="{C7F4BA9A-1F1A-46CA-A50C-D1C60B322512}">
      <dgm:prSet/>
      <dgm:spPr/>
      <dgm:t>
        <a:bodyPr/>
        <a:lstStyle/>
        <a:p>
          <a:endParaRPr lang="en-US"/>
        </a:p>
      </dgm:t>
    </dgm:pt>
    <dgm:pt modelId="{EB2FEA62-F8B3-41BB-B879-9ED6BA51B674}" type="sibTrans" cxnId="{C7F4BA9A-1F1A-46CA-A50C-D1C60B322512}">
      <dgm:prSet/>
      <dgm:spPr/>
      <dgm:t>
        <a:bodyPr/>
        <a:lstStyle/>
        <a:p>
          <a:endParaRPr lang="en-US"/>
        </a:p>
      </dgm:t>
    </dgm:pt>
    <dgm:pt modelId="{3EFBBA0F-B092-4FFA-8051-1429AC749667}" type="pres">
      <dgm:prSet presAssocID="{C6846739-9BD1-410C-B1A1-7582C53B52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4D06EA9-1ECF-4A4C-8D97-72B17F8EFEB9}" type="pres">
      <dgm:prSet presAssocID="{C6846739-9BD1-410C-B1A1-7582C53B5290}" presName="Name1" presStyleCnt="0"/>
      <dgm:spPr/>
    </dgm:pt>
    <dgm:pt modelId="{31A63E14-9AE3-4561-B0B9-FE599034023D}" type="pres">
      <dgm:prSet presAssocID="{C6846739-9BD1-410C-B1A1-7582C53B5290}" presName="cycle" presStyleCnt="0"/>
      <dgm:spPr/>
    </dgm:pt>
    <dgm:pt modelId="{8EF29118-A853-46EC-B1B6-16E98C4464DC}" type="pres">
      <dgm:prSet presAssocID="{C6846739-9BD1-410C-B1A1-7582C53B5290}" presName="srcNode" presStyleLbl="node1" presStyleIdx="0" presStyleCnt="5"/>
      <dgm:spPr/>
    </dgm:pt>
    <dgm:pt modelId="{B0BD6EFF-4B3B-4503-8B2A-FD40C5DFBB7D}" type="pres">
      <dgm:prSet presAssocID="{C6846739-9BD1-410C-B1A1-7582C53B5290}" presName="conn" presStyleLbl="parChTrans1D2" presStyleIdx="0" presStyleCnt="1"/>
      <dgm:spPr/>
      <dgm:t>
        <a:bodyPr/>
        <a:lstStyle/>
        <a:p>
          <a:endParaRPr lang="en-US"/>
        </a:p>
      </dgm:t>
    </dgm:pt>
    <dgm:pt modelId="{2F549B47-ED87-40DF-B5B2-5C9886E4B589}" type="pres">
      <dgm:prSet presAssocID="{C6846739-9BD1-410C-B1A1-7582C53B5290}" presName="extraNode" presStyleLbl="node1" presStyleIdx="0" presStyleCnt="5"/>
      <dgm:spPr/>
    </dgm:pt>
    <dgm:pt modelId="{68E4A233-F152-453B-B101-E00DDDF976B2}" type="pres">
      <dgm:prSet presAssocID="{C6846739-9BD1-410C-B1A1-7582C53B5290}" presName="dstNode" presStyleLbl="node1" presStyleIdx="0" presStyleCnt="5"/>
      <dgm:spPr/>
    </dgm:pt>
    <dgm:pt modelId="{25FD444B-C551-4761-904E-3A2CDC9C0B37}" type="pres">
      <dgm:prSet presAssocID="{B4C909F2-3AB5-4609-ABF4-83422F08F1D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5ACAA-06C3-47C7-91DF-8F71E22C91FB}" type="pres">
      <dgm:prSet presAssocID="{B4C909F2-3AB5-4609-ABF4-83422F08F1D2}" presName="accent_1" presStyleCnt="0"/>
      <dgm:spPr/>
    </dgm:pt>
    <dgm:pt modelId="{07B12C38-3912-4410-A40B-BAA9B6B557B6}" type="pres">
      <dgm:prSet presAssocID="{B4C909F2-3AB5-4609-ABF4-83422F08F1D2}" presName="accentRepeatNode" presStyleLbl="solidFgAcc1" presStyleIdx="0" presStyleCnt="5"/>
      <dgm:spPr/>
    </dgm:pt>
    <dgm:pt modelId="{115DC174-1EEA-43A2-9CB1-81BAFF3B4945}" type="pres">
      <dgm:prSet presAssocID="{27BACD03-613D-49C8-A680-CED683AA97D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6778F-8E9E-4514-8C62-AF030592A6CF}" type="pres">
      <dgm:prSet presAssocID="{27BACD03-613D-49C8-A680-CED683AA97DC}" presName="accent_2" presStyleCnt="0"/>
      <dgm:spPr/>
    </dgm:pt>
    <dgm:pt modelId="{381FA5A2-B1BA-41B7-B1E7-39A72D0F66C2}" type="pres">
      <dgm:prSet presAssocID="{27BACD03-613D-49C8-A680-CED683AA97DC}" presName="accentRepeatNode" presStyleLbl="solidFgAcc1" presStyleIdx="1" presStyleCnt="5"/>
      <dgm:spPr/>
    </dgm:pt>
    <dgm:pt modelId="{15BE41EC-C690-4971-B366-65977335C309}" type="pres">
      <dgm:prSet presAssocID="{8F78AD72-952C-4B9C-8F41-26D4F0B9589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4B871-BFF0-4D22-B8C9-F44BD3063ADA}" type="pres">
      <dgm:prSet presAssocID="{8F78AD72-952C-4B9C-8F41-26D4F0B95898}" presName="accent_3" presStyleCnt="0"/>
      <dgm:spPr/>
    </dgm:pt>
    <dgm:pt modelId="{DADD57C4-092B-4CEE-B6DE-FC844A8AD717}" type="pres">
      <dgm:prSet presAssocID="{8F78AD72-952C-4B9C-8F41-26D4F0B95898}" presName="accentRepeatNode" presStyleLbl="solidFgAcc1" presStyleIdx="2" presStyleCnt="5"/>
      <dgm:spPr/>
    </dgm:pt>
    <dgm:pt modelId="{D53A73C4-A3DC-4F4F-BF5F-62CC5C0F9030}" type="pres">
      <dgm:prSet presAssocID="{B21A3372-947A-4DD1-9182-5461303E908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6716E-6368-45DD-B006-508089D805F6}" type="pres">
      <dgm:prSet presAssocID="{B21A3372-947A-4DD1-9182-5461303E9089}" presName="accent_4" presStyleCnt="0"/>
      <dgm:spPr/>
    </dgm:pt>
    <dgm:pt modelId="{4D8E6513-840C-4ED2-9B9B-4965493144DA}" type="pres">
      <dgm:prSet presAssocID="{B21A3372-947A-4DD1-9182-5461303E9089}" presName="accentRepeatNode" presStyleLbl="solidFgAcc1" presStyleIdx="3" presStyleCnt="5"/>
      <dgm:spPr/>
    </dgm:pt>
    <dgm:pt modelId="{5086D139-9FD6-4CBE-9F9D-AA8F041F517A}" type="pres">
      <dgm:prSet presAssocID="{492616C1-D36E-420B-B7F6-680675AFE7B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7DF11-D17C-41E0-90DF-C2F18D17D9F1}" type="pres">
      <dgm:prSet presAssocID="{492616C1-D36E-420B-B7F6-680675AFE7BB}" presName="accent_5" presStyleCnt="0"/>
      <dgm:spPr/>
    </dgm:pt>
    <dgm:pt modelId="{EF902791-FAB1-42A4-8ECA-B0BB6511EF65}" type="pres">
      <dgm:prSet presAssocID="{492616C1-D36E-420B-B7F6-680675AFE7BB}" presName="accentRepeatNode" presStyleLbl="solidFgAcc1" presStyleIdx="4" presStyleCnt="5"/>
      <dgm:spPr/>
    </dgm:pt>
  </dgm:ptLst>
  <dgm:cxnLst>
    <dgm:cxn modelId="{A949F630-3826-40DC-ABF3-056FA2DED8E3}" type="presOf" srcId="{C6846739-9BD1-410C-B1A1-7582C53B5290}" destId="{3EFBBA0F-B092-4FFA-8051-1429AC749667}" srcOrd="0" destOrd="0" presId="urn:microsoft.com/office/officeart/2008/layout/VerticalCurvedList"/>
    <dgm:cxn modelId="{9DEC07CC-57CB-46B2-9F25-620CBCE112EB}" srcId="{C6846739-9BD1-410C-B1A1-7582C53B5290}" destId="{27BACD03-613D-49C8-A680-CED683AA97DC}" srcOrd="1" destOrd="0" parTransId="{1BD052C4-75FE-459E-A465-E3EF9EB75240}" sibTransId="{A7F24C6A-591A-4801-B9BD-D5191E6EC812}"/>
    <dgm:cxn modelId="{0A397863-ADA3-4F41-9C9F-0E02FB976F66}" type="presOf" srcId="{492616C1-D36E-420B-B7F6-680675AFE7BB}" destId="{5086D139-9FD6-4CBE-9F9D-AA8F041F517A}" srcOrd="0" destOrd="0" presId="urn:microsoft.com/office/officeart/2008/layout/VerticalCurvedList"/>
    <dgm:cxn modelId="{29027180-9F3E-4299-BA7F-AF957BB71AE9}" type="presOf" srcId="{1DC5B9A3-9DC8-4900-B4BF-8D0CA7D9FF69}" destId="{B0BD6EFF-4B3B-4503-8B2A-FD40C5DFBB7D}" srcOrd="0" destOrd="0" presId="urn:microsoft.com/office/officeart/2008/layout/VerticalCurvedList"/>
    <dgm:cxn modelId="{7D8BE462-77BA-4405-AC92-48D7D3DBCB37}" type="presOf" srcId="{8F78AD72-952C-4B9C-8F41-26D4F0B95898}" destId="{15BE41EC-C690-4971-B366-65977335C309}" srcOrd="0" destOrd="0" presId="urn:microsoft.com/office/officeart/2008/layout/VerticalCurvedList"/>
    <dgm:cxn modelId="{1EBCF44F-50C2-42B7-B881-B5873770F2C6}" srcId="{C6846739-9BD1-410C-B1A1-7582C53B5290}" destId="{B4C909F2-3AB5-4609-ABF4-83422F08F1D2}" srcOrd="0" destOrd="0" parTransId="{C4F37044-94F4-41BA-B2F6-E2700804BF3B}" sibTransId="{1DC5B9A3-9DC8-4900-B4BF-8D0CA7D9FF69}"/>
    <dgm:cxn modelId="{C9383864-17CD-45E0-BBBC-0DE97F098497}" type="presOf" srcId="{B21A3372-947A-4DD1-9182-5461303E9089}" destId="{D53A73C4-A3DC-4F4F-BF5F-62CC5C0F9030}" srcOrd="0" destOrd="0" presId="urn:microsoft.com/office/officeart/2008/layout/VerticalCurvedList"/>
    <dgm:cxn modelId="{C7F4BA9A-1F1A-46CA-A50C-D1C60B322512}" srcId="{C6846739-9BD1-410C-B1A1-7582C53B5290}" destId="{8F78AD72-952C-4B9C-8F41-26D4F0B95898}" srcOrd="2" destOrd="0" parTransId="{4ECEB82D-CD87-4770-A4D3-9F5EF8658734}" sibTransId="{EB2FEA62-F8B3-41BB-B879-9ED6BA51B674}"/>
    <dgm:cxn modelId="{14C3F3ED-1739-45BF-BEEB-7B2CA7C90006}" type="presOf" srcId="{B4C909F2-3AB5-4609-ABF4-83422F08F1D2}" destId="{25FD444B-C551-4761-904E-3A2CDC9C0B37}" srcOrd="0" destOrd="0" presId="urn:microsoft.com/office/officeart/2008/layout/VerticalCurvedList"/>
    <dgm:cxn modelId="{03E7CC5E-28EE-4579-8AB1-A347EA35F03C}" type="presOf" srcId="{27BACD03-613D-49C8-A680-CED683AA97DC}" destId="{115DC174-1EEA-43A2-9CB1-81BAFF3B4945}" srcOrd="0" destOrd="0" presId="urn:microsoft.com/office/officeart/2008/layout/VerticalCurvedList"/>
    <dgm:cxn modelId="{A61EFA90-3D92-4171-9E40-B255994B639B}" srcId="{C6846739-9BD1-410C-B1A1-7582C53B5290}" destId="{B21A3372-947A-4DD1-9182-5461303E9089}" srcOrd="3" destOrd="0" parTransId="{4779A34A-8665-4C40-A3F3-31FB9D9AEA3B}" sibTransId="{16A164B6-AE5A-4F08-8528-1CEB9CD71F0D}"/>
    <dgm:cxn modelId="{FEAE1A2E-45C3-4433-9439-9B77554EB1ED}" srcId="{C6846739-9BD1-410C-B1A1-7582C53B5290}" destId="{492616C1-D36E-420B-B7F6-680675AFE7BB}" srcOrd="4" destOrd="0" parTransId="{FE0FB787-6C3E-4DE2-863E-E60B7136909E}" sibTransId="{3A013FF3-212A-4DA0-99E8-49679C2CCB2F}"/>
    <dgm:cxn modelId="{C5A84C02-ABF3-4D00-B6D6-D589B057032B}" type="presParOf" srcId="{3EFBBA0F-B092-4FFA-8051-1429AC749667}" destId="{74D06EA9-1ECF-4A4C-8D97-72B17F8EFEB9}" srcOrd="0" destOrd="0" presId="urn:microsoft.com/office/officeart/2008/layout/VerticalCurvedList"/>
    <dgm:cxn modelId="{3FFC8B93-B667-41C0-8D9B-1007B2EC5B32}" type="presParOf" srcId="{74D06EA9-1ECF-4A4C-8D97-72B17F8EFEB9}" destId="{31A63E14-9AE3-4561-B0B9-FE599034023D}" srcOrd="0" destOrd="0" presId="urn:microsoft.com/office/officeart/2008/layout/VerticalCurvedList"/>
    <dgm:cxn modelId="{A0C5F407-3704-41D1-BDBB-BC0B0DB53757}" type="presParOf" srcId="{31A63E14-9AE3-4561-B0B9-FE599034023D}" destId="{8EF29118-A853-46EC-B1B6-16E98C4464DC}" srcOrd="0" destOrd="0" presId="urn:microsoft.com/office/officeart/2008/layout/VerticalCurvedList"/>
    <dgm:cxn modelId="{4C835DAA-23EF-4F5D-BB60-402A87E69280}" type="presParOf" srcId="{31A63E14-9AE3-4561-B0B9-FE599034023D}" destId="{B0BD6EFF-4B3B-4503-8B2A-FD40C5DFBB7D}" srcOrd="1" destOrd="0" presId="urn:microsoft.com/office/officeart/2008/layout/VerticalCurvedList"/>
    <dgm:cxn modelId="{61295809-75F4-41BE-9AB7-96C55433F769}" type="presParOf" srcId="{31A63E14-9AE3-4561-B0B9-FE599034023D}" destId="{2F549B47-ED87-40DF-B5B2-5C9886E4B589}" srcOrd="2" destOrd="0" presId="urn:microsoft.com/office/officeart/2008/layout/VerticalCurvedList"/>
    <dgm:cxn modelId="{D162942B-B90C-4536-94A4-5735DA837C86}" type="presParOf" srcId="{31A63E14-9AE3-4561-B0B9-FE599034023D}" destId="{68E4A233-F152-453B-B101-E00DDDF976B2}" srcOrd="3" destOrd="0" presId="urn:microsoft.com/office/officeart/2008/layout/VerticalCurvedList"/>
    <dgm:cxn modelId="{37331137-AF11-45F2-A8A0-A37F298C7A7B}" type="presParOf" srcId="{74D06EA9-1ECF-4A4C-8D97-72B17F8EFEB9}" destId="{25FD444B-C551-4761-904E-3A2CDC9C0B37}" srcOrd="1" destOrd="0" presId="urn:microsoft.com/office/officeart/2008/layout/VerticalCurvedList"/>
    <dgm:cxn modelId="{7B821491-620E-4D61-940D-5A0A166616BE}" type="presParOf" srcId="{74D06EA9-1ECF-4A4C-8D97-72B17F8EFEB9}" destId="{36A5ACAA-06C3-47C7-91DF-8F71E22C91FB}" srcOrd="2" destOrd="0" presId="urn:microsoft.com/office/officeart/2008/layout/VerticalCurvedList"/>
    <dgm:cxn modelId="{D8978A21-00FE-4970-ADDE-E8800945A800}" type="presParOf" srcId="{36A5ACAA-06C3-47C7-91DF-8F71E22C91FB}" destId="{07B12C38-3912-4410-A40B-BAA9B6B557B6}" srcOrd="0" destOrd="0" presId="urn:microsoft.com/office/officeart/2008/layout/VerticalCurvedList"/>
    <dgm:cxn modelId="{D6008500-0D18-44BE-B09B-28A861CCE4CC}" type="presParOf" srcId="{74D06EA9-1ECF-4A4C-8D97-72B17F8EFEB9}" destId="{115DC174-1EEA-43A2-9CB1-81BAFF3B4945}" srcOrd="3" destOrd="0" presId="urn:microsoft.com/office/officeart/2008/layout/VerticalCurvedList"/>
    <dgm:cxn modelId="{8B412448-6F3D-446D-AB1B-ECFA576F6FDC}" type="presParOf" srcId="{74D06EA9-1ECF-4A4C-8D97-72B17F8EFEB9}" destId="{ECE6778F-8E9E-4514-8C62-AF030592A6CF}" srcOrd="4" destOrd="0" presId="urn:microsoft.com/office/officeart/2008/layout/VerticalCurvedList"/>
    <dgm:cxn modelId="{FF89AB0F-C3B4-4E71-935D-821EF5070FDF}" type="presParOf" srcId="{ECE6778F-8E9E-4514-8C62-AF030592A6CF}" destId="{381FA5A2-B1BA-41B7-B1E7-39A72D0F66C2}" srcOrd="0" destOrd="0" presId="urn:microsoft.com/office/officeart/2008/layout/VerticalCurvedList"/>
    <dgm:cxn modelId="{BFA103C6-A031-4787-B8F5-CC751F962209}" type="presParOf" srcId="{74D06EA9-1ECF-4A4C-8D97-72B17F8EFEB9}" destId="{15BE41EC-C690-4971-B366-65977335C309}" srcOrd="5" destOrd="0" presId="urn:microsoft.com/office/officeart/2008/layout/VerticalCurvedList"/>
    <dgm:cxn modelId="{680E510D-5A75-4434-876E-13D97B739304}" type="presParOf" srcId="{74D06EA9-1ECF-4A4C-8D97-72B17F8EFEB9}" destId="{2C94B871-BFF0-4D22-B8C9-F44BD3063ADA}" srcOrd="6" destOrd="0" presId="urn:microsoft.com/office/officeart/2008/layout/VerticalCurvedList"/>
    <dgm:cxn modelId="{861C7CF5-B304-4D6B-A913-244ABEB11B5E}" type="presParOf" srcId="{2C94B871-BFF0-4D22-B8C9-F44BD3063ADA}" destId="{DADD57C4-092B-4CEE-B6DE-FC844A8AD717}" srcOrd="0" destOrd="0" presId="urn:microsoft.com/office/officeart/2008/layout/VerticalCurvedList"/>
    <dgm:cxn modelId="{A8821CAC-410F-4232-AAE6-DC6FB1F01915}" type="presParOf" srcId="{74D06EA9-1ECF-4A4C-8D97-72B17F8EFEB9}" destId="{D53A73C4-A3DC-4F4F-BF5F-62CC5C0F9030}" srcOrd="7" destOrd="0" presId="urn:microsoft.com/office/officeart/2008/layout/VerticalCurvedList"/>
    <dgm:cxn modelId="{E65DC442-CF03-43C6-8D3F-3696DBFBB696}" type="presParOf" srcId="{74D06EA9-1ECF-4A4C-8D97-72B17F8EFEB9}" destId="{4076716E-6368-45DD-B006-508089D805F6}" srcOrd="8" destOrd="0" presId="urn:microsoft.com/office/officeart/2008/layout/VerticalCurvedList"/>
    <dgm:cxn modelId="{439F24B5-CC2C-4A77-A603-94E4C49C6611}" type="presParOf" srcId="{4076716E-6368-45DD-B006-508089D805F6}" destId="{4D8E6513-840C-4ED2-9B9B-4965493144DA}" srcOrd="0" destOrd="0" presId="urn:microsoft.com/office/officeart/2008/layout/VerticalCurvedList"/>
    <dgm:cxn modelId="{738E2969-D116-4CA9-A4DC-567807C82C3C}" type="presParOf" srcId="{74D06EA9-1ECF-4A4C-8D97-72B17F8EFEB9}" destId="{5086D139-9FD6-4CBE-9F9D-AA8F041F517A}" srcOrd="9" destOrd="0" presId="urn:microsoft.com/office/officeart/2008/layout/VerticalCurvedList"/>
    <dgm:cxn modelId="{FA890D81-9A8B-4523-9729-25E39049FA44}" type="presParOf" srcId="{74D06EA9-1ECF-4A4C-8D97-72B17F8EFEB9}" destId="{4907DF11-D17C-41E0-90DF-C2F18D17D9F1}" srcOrd="10" destOrd="0" presId="urn:microsoft.com/office/officeart/2008/layout/VerticalCurvedList"/>
    <dgm:cxn modelId="{D0250457-7DDA-4F88-8199-86644BC5BC44}" type="presParOf" srcId="{4907DF11-D17C-41E0-90DF-C2F18D17D9F1}" destId="{EF902791-FAB1-42A4-8ECA-B0BB6511EF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81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649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28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828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787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5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large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4Cal1at0GA" TargetMode="External"/><Relationship Id="rId4" Type="http://schemas.openxmlformats.org/officeDocument/2006/relationships/hyperlink" Target="https://www.youtube.com/watch?v=_4Cal1at0GA&amp;feature=youtu.b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large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Bit-Man!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4947" y="4036741"/>
            <a:ext cx="7382106" cy="1110991"/>
          </a:xfrm>
        </p:spPr>
        <p:txBody>
          <a:bodyPr>
            <a:noAutofit/>
          </a:bodyPr>
          <a:lstStyle/>
          <a:p>
            <a:r>
              <a:rPr lang="en-US" sz="2400" dirty="0" smtClean="0"/>
              <a:t>Peter Huynh, Jennifer Michael, Jesus Ortiz Tovar, Brooke Robinson, and Cary Sullivan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5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Library: Google Cardboard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479858"/>
            <a:ext cx="4800600" cy="123178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29" y="2331372"/>
            <a:ext cx="4896767" cy="35741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670918" y="2287605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8260814" y="229203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9440606" y="228760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850710" y="2288257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030502" y="2283498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6" y="3051373"/>
            <a:ext cx="4504189" cy="33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Messaging: </a:t>
            </a:r>
            <a:r>
              <a:rPr lang="en-US" dirty="0" err="1" smtClean="0"/>
              <a:t>GroupMe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3667125"/>
            <a:ext cx="3219450" cy="8572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8319" y="2286000"/>
            <a:ext cx="4800600" cy="3619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Rating:  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553092" y="2126165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8149253" y="212616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745414" y="212616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347840" y="212616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92" y="3101991"/>
            <a:ext cx="2607330" cy="3445399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9950266" y="2118331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Iterative Waterfall</a:t>
            </a:r>
          </a:p>
          <a:p>
            <a:r>
              <a:rPr lang="en-US" dirty="0" smtClean="0"/>
              <a:t>Peer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methodology: TDD Koans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3538741"/>
              </p:ext>
            </p:extLst>
          </p:nvPr>
        </p:nvGraphicFramePr>
        <p:xfrm>
          <a:off x="1251678" y="1493134"/>
          <a:ext cx="5183846" cy="50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9220" y="2115012"/>
            <a:ext cx="5141864" cy="37904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8012722" y="2101686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602618" y="2105612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778122" y="2101686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192514" y="2101686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6" y="2835012"/>
            <a:ext cx="5101016" cy="3322374"/>
          </a:xfrm>
          <a:prstGeom prst="rect">
            <a:avLst/>
          </a:prstGeom>
        </p:spPr>
      </p:pic>
      <p:sp>
        <p:nvSpPr>
          <p:cNvPr id="11" name="5-Point Star 10"/>
          <p:cNvSpPr/>
          <p:nvPr/>
        </p:nvSpPr>
        <p:spPr>
          <a:xfrm>
            <a:off x="10363730" y="2101685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58"/>
          </a:xfrm>
        </p:spPr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927399" y="2360340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534205" y="2360340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2157254" y="2360340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2980256"/>
              </p:ext>
            </p:extLst>
          </p:nvPr>
        </p:nvGraphicFramePr>
        <p:xfrm>
          <a:off x="4369134" y="1982622"/>
          <a:ext cx="6863181" cy="461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5-Point Star 9"/>
          <p:cNvSpPr/>
          <p:nvPr/>
        </p:nvSpPr>
        <p:spPr>
          <a:xfrm>
            <a:off x="3384789" y="2344725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780303" y="2360340"/>
            <a:ext cx="527847" cy="479501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6248" y="1721012"/>
            <a:ext cx="291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Iterative Waterfall:</a:t>
            </a:r>
            <a:endParaRPr lang="en-US" sz="2800" dirty="0"/>
          </a:p>
        </p:txBody>
      </p:sp>
      <p:sp>
        <p:nvSpPr>
          <p:cNvPr id="14" name="5-Point Star 13"/>
          <p:cNvSpPr/>
          <p:nvPr/>
        </p:nvSpPr>
        <p:spPr>
          <a:xfrm>
            <a:off x="916248" y="3981959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523054" y="3981959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2146103" y="3981959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3373638" y="3966344"/>
            <a:ext cx="546410" cy="479503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769152" y="3981959"/>
            <a:ext cx="527847" cy="4795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7398" y="3426351"/>
            <a:ext cx="319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Peer Programming: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40839" y="1596574"/>
            <a:ext cx="2919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Iterative Waterfall: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72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59114"/>
              </p:ext>
            </p:extLst>
          </p:nvPr>
        </p:nvGraphicFramePr>
        <p:xfrm>
          <a:off x="1250950" y="1874517"/>
          <a:ext cx="10179050" cy="458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21620" y="5159781"/>
            <a:ext cx="8809463" cy="951135"/>
          </a:xfrm>
        </p:spPr>
        <p:txBody>
          <a:bodyPr>
            <a:normAutofit/>
          </a:bodyPr>
          <a:lstStyle/>
          <a:p>
            <a:r>
              <a:rPr lang="en-US" dirty="0" smtClean="0"/>
              <a:t>Let’s play bit-man!</a:t>
            </a:r>
          </a:p>
        </p:txBody>
      </p:sp>
    </p:spTree>
    <p:extLst>
      <p:ext uri="{BB962C8B-B14F-4D97-AF65-F5344CB8AC3E}">
        <p14:creationId xmlns:p14="http://schemas.microsoft.com/office/powerpoint/2010/main" val="38648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4Cal1at0G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7706" y="780585"/>
            <a:ext cx="9495884" cy="4973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7706" y="6021658"/>
            <a:ext cx="8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https://www.youtube.com/watch?v=_4Cal1at0GA&amp;feature=youtu.be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17" y="276511"/>
            <a:ext cx="1844200" cy="26850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21" y="3560860"/>
            <a:ext cx="2209992" cy="2964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86" y="448636"/>
            <a:ext cx="2591025" cy="34064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88" y="448636"/>
            <a:ext cx="2886604" cy="27916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48" y="3981183"/>
            <a:ext cx="2987299" cy="2636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8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Utilized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Trello, </a:t>
            </a:r>
            <a:r>
              <a:rPr lang="en-US" dirty="0" err="1" smtClean="0"/>
              <a:t>Github</a:t>
            </a:r>
            <a:r>
              <a:rPr lang="en-US" dirty="0" smtClean="0"/>
              <a:t>, Doxygen, Unity, Blender, </a:t>
            </a:r>
            <a:r>
              <a:rPr lang="en-US" dirty="0" err="1" smtClean="0"/>
              <a:t>GroupMe</a:t>
            </a:r>
            <a:r>
              <a:rPr lang="en-US" dirty="0" smtClean="0"/>
              <a:t>, and Google </a:t>
            </a:r>
            <a:r>
              <a:rPr lang="en-US" dirty="0" err="1" smtClean="0"/>
              <a:t>CardBoard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Tracker: Trello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358031"/>
            <a:ext cx="4800600" cy="14754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47796" y="2153298"/>
            <a:ext cx="4800600" cy="375220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7747301" y="211501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332397" y="211501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8922293" y="2115014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6" y="2988527"/>
            <a:ext cx="4592633" cy="3328456"/>
          </a:xfrm>
          <a:prstGeom prst="rect">
            <a:avLst/>
          </a:prstGeom>
        </p:spPr>
      </p:pic>
      <p:sp>
        <p:nvSpPr>
          <p:cNvPr id="13" name="5-Point Star 12"/>
          <p:cNvSpPr/>
          <p:nvPr/>
        </p:nvSpPr>
        <p:spPr>
          <a:xfrm>
            <a:off x="10215407" y="2097541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9568850" y="2115013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Repository: GitHub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83" y="1874517"/>
            <a:ext cx="2222500" cy="1847453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599735" y="2115013"/>
            <a:ext cx="5120808" cy="37904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3" y="4587024"/>
            <a:ext cx="4554267" cy="1254156"/>
          </a:xfrm>
          <a:prstGeom prst="rect">
            <a:avLst/>
          </a:prstGeom>
        </p:spPr>
      </p:pic>
      <p:sp>
        <p:nvSpPr>
          <p:cNvPr id="13" name="5-Point Star 12"/>
          <p:cNvSpPr/>
          <p:nvPr/>
        </p:nvSpPr>
        <p:spPr>
          <a:xfrm>
            <a:off x="7737632" y="211501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8329754" y="211501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9511772" y="211501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8921876" y="211501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0103894" y="211501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35" y="3035431"/>
            <a:ext cx="4740051" cy="30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05534"/>
            <a:ext cx="10178322" cy="1021822"/>
          </a:xfrm>
        </p:spPr>
        <p:txBody>
          <a:bodyPr/>
          <a:lstStyle/>
          <a:p>
            <a:r>
              <a:rPr lang="en-US" dirty="0" smtClean="0"/>
              <a:t>Auto-Documenter: Doxygen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44" y="2717425"/>
            <a:ext cx="4800600" cy="149166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805701" y="2237923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8402348" y="2237922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998995" y="2237922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0192289" y="2237922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595642" y="2237922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7300" y="1302680"/>
            <a:ext cx="8678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Automatic C# Documentation Generation through Doxygen Extension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6" y="3115431"/>
            <a:ext cx="4492272" cy="3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Environment: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0220339"/>
              </p:ext>
            </p:extLst>
          </p:nvPr>
        </p:nvGraphicFramePr>
        <p:xfrm>
          <a:off x="1257300" y="1715678"/>
          <a:ext cx="10299962" cy="418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4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and IDE: Unity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222269"/>
            <a:ext cx="3770307" cy="137203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5143" y="2238241"/>
            <a:ext cx="4800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758415" y="2238241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01897" y="2238241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733649" y="2238241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067773" y="2238241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7" y="2978870"/>
            <a:ext cx="5740413" cy="3734163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9377131" y="2255617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Modeling Tool: Blendr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11" y="2875721"/>
            <a:ext cx="3299846" cy="29241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8134" y="2354764"/>
            <a:ext cx="5050262" cy="35959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Rating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541941" y="2266387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8131837" y="2266386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9311629" y="2264992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721733" y="2266385"/>
            <a:ext cx="546410" cy="47950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34" y="3226139"/>
            <a:ext cx="4596844" cy="2679361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9901525" y="2264991"/>
            <a:ext cx="546410" cy="479503"/>
          </a:xfrm>
          <a:prstGeom prst="star5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1443</TotalTime>
  <Words>226</Words>
  <Application>Microsoft Office PowerPoint</Application>
  <PresentationFormat>Widescreen</PresentationFormat>
  <Paragraphs>57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Bit-Man! </vt:lpstr>
      <vt:lpstr>PowerPoint Presentation</vt:lpstr>
      <vt:lpstr>Tools Utilized</vt:lpstr>
      <vt:lpstr>Project Tracker: Trello</vt:lpstr>
      <vt:lpstr>VCS Repository: GitHub</vt:lpstr>
      <vt:lpstr>Auto-Documenter: Doxygen</vt:lpstr>
      <vt:lpstr>Deployment Environment: </vt:lpstr>
      <vt:lpstr>Game Engine and IDE: Unity</vt:lpstr>
      <vt:lpstr>3d Modeling Tool: Blendr</vt:lpstr>
      <vt:lpstr>Library: Google Cardboard</vt:lpstr>
      <vt:lpstr>Messaging: GroupMe</vt:lpstr>
      <vt:lpstr>Methodology</vt:lpstr>
      <vt:lpstr>Testing methodology: TDD Koans</vt:lpstr>
      <vt:lpstr>Our Experience</vt:lpstr>
      <vt:lpstr>Challenges</vt:lpstr>
      <vt:lpstr>Project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Bit-Man!</dc:title>
  <dc:creator>Jennifer Michael</dc:creator>
  <cp:lastModifiedBy>Peter Huynh</cp:lastModifiedBy>
  <cp:revision>28</cp:revision>
  <dcterms:created xsi:type="dcterms:W3CDTF">2015-11-30T00:59:21Z</dcterms:created>
  <dcterms:modified xsi:type="dcterms:W3CDTF">2015-12-08T04:48:47Z</dcterms:modified>
</cp:coreProperties>
</file>