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1" r:id="rId5"/>
    <p:sldId id="277" r:id="rId6"/>
    <p:sldId id="418" r:id="rId7"/>
    <p:sldId id="435" r:id="rId8"/>
    <p:sldId id="436" r:id="rId9"/>
    <p:sldId id="326" r:id="rId10"/>
    <p:sldId id="438" r:id="rId11"/>
    <p:sldId id="441" r:id="rId12"/>
    <p:sldId id="442" r:id="rId13"/>
    <p:sldId id="443" r:id="rId14"/>
    <p:sldId id="342" r:id="rId15"/>
    <p:sldId id="332" r:id="rId16"/>
    <p:sldId id="414" r:id="rId17"/>
    <p:sldId id="3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1E2"/>
    <a:srgbClr val="702082"/>
    <a:srgbClr val="212322"/>
    <a:srgbClr val="5B6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781AC-7B58-4230-A16C-5C777597BD4B}" v="1583" dt="2022-02-14T17:11:12.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263" autoAdjust="0"/>
  </p:normalViewPr>
  <p:slideViewPr>
    <p:cSldViewPr snapToGrid="0" snapToObjects="1">
      <p:cViewPr varScale="1">
        <p:scale>
          <a:sx n="82" d="100"/>
          <a:sy n="82" d="100"/>
        </p:scale>
        <p:origin x="1014"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6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53542-6DB0-433F-A254-AEF992256B1C}" type="datetimeFigureOut">
              <a:rPr lang="en-GB" smtClean="0"/>
              <a:t>14/02/2022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8BA1C7-F8EB-407D-B268-5D2A8AEBBEE5}" type="slidenum">
              <a:rPr lang="en-GB" smtClean="0"/>
              <a:t>‹#›</a:t>
            </a:fld>
            <a:endParaRPr lang="en-GB"/>
          </a:p>
        </p:txBody>
      </p:sp>
    </p:spTree>
    <p:extLst>
      <p:ext uri="{BB962C8B-B14F-4D97-AF65-F5344CB8AC3E}">
        <p14:creationId xmlns:p14="http://schemas.microsoft.com/office/powerpoint/2010/main" val="1820149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20EB2-56AE-4D49-92A2-200E9A3683D8}"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74495-12D2-6A47-A762-3590D56449EA}" type="slidenum">
              <a:rPr lang="en-US" smtClean="0"/>
              <a:t>‹#›</a:t>
            </a:fld>
            <a:endParaRPr lang="en-US"/>
          </a:p>
        </p:txBody>
      </p:sp>
    </p:spTree>
    <p:extLst>
      <p:ext uri="{BB962C8B-B14F-4D97-AF65-F5344CB8AC3E}">
        <p14:creationId xmlns:p14="http://schemas.microsoft.com/office/powerpoint/2010/main" val="371272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427A9518-3833-49BC-AA94-C5620D00C69A}" type="slidenum">
              <a:rPr lang="en-GB"/>
              <a:t>6</a:t>
            </a:fld>
            <a:endParaRPr lang="en-GB"/>
          </a:p>
        </p:txBody>
      </p:sp>
    </p:spTree>
    <p:extLst>
      <p:ext uri="{BB962C8B-B14F-4D97-AF65-F5344CB8AC3E}">
        <p14:creationId xmlns:p14="http://schemas.microsoft.com/office/powerpoint/2010/main" val="253386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427A9518-3833-49BC-AA94-C5620D00C69A}" type="slidenum">
              <a:rPr lang="en-GB"/>
              <a:t>7</a:t>
            </a:fld>
            <a:endParaRPr lang="en-GB"/>
          </a:p>
        </p:txBody>
      </p:sp>
    </p:spTree>
    <p:extLst>
      <p:ext uri="{BB962C8B-B14F-4D97-AF65-F5344CB8AC3E}">
        <p14:creationId xmlns:p14="http://schemas.microsoft.com/office/powerpoint/2010/main" val="231465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427A9518-3833-49BC-AA94-C5620D00C69A}" type="slidenum">
              <a:rPr lang="en-GB"/>
              <a:t>8</a:t>
            </a:fld>
            <a:endParaRPr lang="en-GB"/>
          </a:p>
        </p:txBody>
      </p:sp>
    </p:spTree>
    <p:extLst>
      <p:ext uri="{BB962C8B-B14F-4D97-AF65-F5344CB8AC3E}">
        <p14:creationId xmlns:p14="http://schemas.microsoft.com/office/powerpoint/2010/main" val="3335214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427A9518-3833-49BC-AA94-C5620D00C69A}" type="slidenum">
              <a:rPr lang="en-GB"/>
              <a:t>9</a:t>
            </a:fld>
            <a:endParaRPr lang="en-GB"/>
          </a:p>
        </p:txBody>
      </p:sp>
    </p:spTree>
    <p:extLst>
      <p:ext uri="{BB962C8B-B14F-4D97-AF65-F5344CB8AC3E}">
        <p14:creationId xmlns:p14="http://schemas.microsoft.com/office/powerpoint/2010/main" val="406923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427A9518-3833-49BC-AA94-C5620D00C69A}" type="slidenum">
              <a:rPr lang="en-GB"/>
              <a:t>10</a:t>
            </a:fld>
            <a:endParaRPr lang="en-GB"/>
          </a:p>
        </p:txBody>
      </p:sp>
    </p:spTree>
    <p:extLst>
      <p:ext uri="{BB962C8B-B14F-4D97-AF65-F5344CB8AC3E}">
        <p14:creationId xmlns:p14="http://schemas.microsoft.com/office/powerpoint/2010/main" val="1971460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7A9518-3833-49BC-AA94-C5620D00C69A}" type="slidenum">
              <a:rPr lang="en-GB"/>
              <a:t>11</a:t>
            </a:fld>
            <a:endParaRPr lang="en-GB"/>
          </a:p>
        </p:txBody>
      </p:sp>
    </p:spTree>
    <p:extLst>
      <p:ext uri="{BB962C8B-B14F-4D97-AF65-F5344CB8AC3E}">
        <p14:creationId xmlns:p14="http://schemas.microsoft.com/office/powerpoint/2010/main" val="327152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427A9518-3833-49BC-AA94-C5620D00C69A}" type="slidenum">
              <a:rPr lang="en-GB"/>
              <a:t>12</a:t>
            </a:fld>
            <a:endParaRPr lang="en-GB"/>
          </a:p>
        </p:txBody>
      </p:sp>
    </p:spTree>
    <p:extLst>
      <p:ext uri="{BB962C8B-B14F-4D97-AF65-F5344CB8AC3E}">
        <p14:creationId xmlns:p14="http://schemas.microsoft.com/office/powerpoint/2010/main" val="1796913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dirty="0"/>
              <a:t>Click to edit Master title style w/ image</a:t>
            </a:r>
            <a:endParaRPr lang="en-US" dirty="0"/>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14/02/2022</a:t>
            </a:fld>
            <a:endParaRPr lang="en-US" dirty="0"/>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15653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ic/Impact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B5E875-B60A-AE45-B59D-5F3A83B9175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14/02/2022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pic>
        <p:nvPicPr>
          <p:cNvPr id="17" name="Picture 16">
            <a:extLst>
              <a:ext uri="{FF2B5EF4-FFF2-40B4-BE49-F238E27FC236}">
                <a16:creationId xmlns:a16="http://schemas.microsoft.com/office/drawing/2014/main" id="{FDA96812-C596-B049-AAB8-93457EF6B8F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Tree>
    <p:extLst>
      <p:ext uri="{BB962C8B-B14F-4D97-AF65-F5344CB8AC3E}">
        <p14:creationId xmlns:p14="http://schemas.microsoft.com/office/powerpoint/2010/main" val="403105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B6D3317-D90B-EF49-866A-F478D6494A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528D9441-422C-3640-820A-48711927143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14/02/2022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7367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Impact Text &amp; Imag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CBE07B-4D26-5540-BEE8-6A38DAFED0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DDACAEE-DC94-BB45-B780-0A68123536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14/02/2022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82286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Flow Chart 1">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2913682" y="3617843"/>
            <a:ext cx="928898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D6C3D8-F4FB-0748-80D9-9B0C2AE54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3EA6D41D-BD33-514C-80EA-5E51B030E26E}"/>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1">
            <a:extLst>
              <a:ext uri="{FF2B5EF4-FFF2-40B4-BE49-F238E27FC236}">
                <a16:creationId xmlns:a16="http://schemas.microsoft.com/office/drawing/2014/main" id="{5229882F-8E60-DC4E-B829-E40C3B79068A}"/>
              </a:ext>
            </a:extLst>
          </p:cNvPr>
          <p:cNvSpPr txBox="1">
            <a:spLocks noChangeAspect="1"/>
          </p:cNvSpPr>
          <p:nvPr userDrawn="1"/>
        </p:nvSpPr>
        <p:spPr>
          <a:xfrm>
            <a:off x="3440291" y="3257843"/>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1</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2">
            <a:extLst>
              <a:ext uri="{FF2B5EF4-FFF2-40B4-BE49-F238E27FC236}">
                <a16:creationId xmlns:a16="http://schemas.microsoft.com/office/drawing/2014/main" id="{FEC23411-C866-AD45-97DB-A8500AA6A094}"/>
              </a:ext>
            </a:extLst>
          </p:cNvPr>
          <p:cNvSpPr txBox="1">
            <a:spLocks/>
          </p:cNvSpPr>
          <p:nvPr userDrawn="1"/>
        </p:nvSpPr>
        <p:spPr>
          <a:xfrm>
            <a:off x="7041271" y="3257843"/>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2</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3">
            <a:extLst>
              <a:ext uri="{FF2B5EF4-FFF2-40B4-BE49-F238E27FC236}">
                <a16:creationId xmlns:a16="http://schemas.microsoft.com/office/drawing/2014/main" id="{A666CD40-405E-8F48-BB3F-139D673BAC5B}"/>
              </a:ext>
            </a:extLst>
          </p:cNvPr>
          <p:cNvSpPr txBox="1">
            <a:spLocks/>
          </p:cNvSpPr>
          <p:nvPr userDrawn="1"/>
        </p:nvSpPr>
        <p:spPr>
          <a:xfrm>
            <a:off x="10633800" y="3275678"/>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3</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0715BF9A-A25A-9E44-AC24-21CF2156EB06}" type="datetime1">
              <a:rPr lang="en-GB" smtClean="0"/>
              <a:t>14/02/2022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01938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Flow Chart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50800" y="3617843"/>
            <a:ext cx="12253463"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AE12F76-1376-6D42-B2AA-7CB3A9664C0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867A9403-DB04-8348-B31B-339D7FB807C9}"/>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3">
            <a:extLst>
              <a:ext uri="{FF2B5EF4-FFF2-40B4-BE49-F238E27FC236}">
                <a16:creationId xmlns:a16="http://schemas.microsoft.com/office/drawing/2014/main" id="{5229882F-8E60-DC4E-B829-E40C3B79068A}"/>
              </a:ext>
            </a:extLst>
          </p:cNvPr>
          <p:cNvSpPr txBox="1">
            <a:spLocks noChangeAspect="1"/>
          </p:cNvSpPr>
          <p:nvPr userDrawn="1"/>
        </p:nvSpPr>
        <p:spPr>
          <a:xfrm>
            <a:off x="3440291" y="3264220"/>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4">
            <a:extLst>
              <a:ext uri="{FF2B5EF4-FFF2-40B4-BE49-F238E27FC236}">
                <a16:creationId xmlns:a16="http://schemas.microsoft.com/office/drawing/2014/main" id="{FEC23411-C866-AD45-97DB-A8500AA6A094}"/>
              </a:ext>
            </a:extLst>
          </p:cNvPr>
          <p:cNvSpPr txBox="1">
            <a:spLocks noChangeAspect="1"/>
          </p:cNvSpPr>
          <p:nvPr userDrawn="1"/>
        </p:nvSpPr>
        <p:spPr>
          <a:xfrm>
            <a:off x="7041271" y="3264220"/>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5">
            <a:extLst>
              <a:ext uri="{FF2B5EF4-FFF2-40B4-BE49-F238E27FC236}">
                <a16:creationId xmlns:a16="http://schemas.microsoft.com/office/drawing/2014/main" id="{A666CD40-405E-8F48-BB3F-139D673BAC5B}"/>
              </a:ext>
            </a:extLst>
          </p:cNvPr>
          <p:cNvSpPr txBox="1">
            <a:spLocks/>
          </p:cNvSpPr>
          <p:nvPr userDrawn="1"/>
        </p:nvSpPr>
        <p:spPr>
          <a:xfrm>
            <a:off x="10746535" y="3264220"/>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4503D537-DB89-2741-879E-E6FBC377CB7F}" type="datetime1">
              <a:rPr lang="en-GB" smtClean="0"/>
              <a:t>14/02/2022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0824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Flow Chart 3">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Lst>
          </p:cNvPr>
          <p:cNvCxnSpPr>
            <a:cxnSpLocks/>
          </p:cNvCxnSpPr>
          <p:nvPr userDrawn="1"/>
        </p:nvCxnSpPr>
        <p:spPr>
          <a:xfrm>
            <a:off x="0" y="3617843"/>
            <a:ext cx="1103659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3365D08-9FBB-4142-93B8-0502CDFD98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9" name="Title 1">
            <a:extLst>
              <a:ext uri="{FF2B5EF4-FFF2-40B4-BE49-F238E27FC236}">
                <a16:creationId xmlns:a16="http://schemas.microsoft.com/office/drawing/2014/main" id="{A783AA5C-25E9-1D47-A098-CB8BECAF4201}"/>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21" name="TextBox 20" descr="4">
            <a:extLst>
              <a:ext uri="{FF2B5EF4-FFF2-40B4-BE49-F238E27FC236}">
                <a16:creationId xmlns:a16="http://schemas.microsoft.com/office/drawing/2014/main" id="{402C4869-86BF-854E-91B5-2F8215766C1F}"/>
              </a:ext>
            </a:extLst>
          </p:cNvPr>
          <p:cNvSpPr txBox="1">
            <a:spLocks/>
          </p:cNvSpPr>
          <p:nvPr userDrawn="1"/>
        </p:nvSpPr>
        <p:spPr>
          <a:xfrm>
            <a:off x="795409" y="3261755"/>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1773663" y="1960844"/>
            <a:ext cx="2369457"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5">
            <a:extLst>
              <a:ext uri="{FF2B5EF4-FFF2-40B4-BE49-F238E27FC236}">
                <a16:creationId xmlns:a16="http://schemas.microsoft.com/office/drawing/2014/main" id="{5229882F-8E60-DC4E-B829-E40C3B79068A}"/>
              </a:ext>
            </a:extLst>
          </p:cNvPr>
          <p:cNvSpPr txBox="1">
            <a:spLocks/>
          </p:cNvSpPr>
          <p:nvPr userDrawn="1"/>
        </p:nvSpPr>
        <p:spPr>
          <a:xfrm>
            <a:off x="4405429" y="3243612"/>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5382573" y="1960844"/>
            <a:ext cx="2370113"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6">
            <a:extLst>
              <a:ext uri="{FF2B5EF4-FFF2-40B4-BE49-F238E27FC236}">
                <a16:creationId xmlns:a16="http://schemas.microsoft.com/office/drawing/2014/main" id="{FEC23411-C866-AD45-97DB-A8500AA6A094}"/>
              </a:ext>
            </a:extLst>
          </p:cNvPr>
          <p:cNvSpPr txBox="1">
            <a:spLocks/>
          </p:cNvSpPr>
          <p:nvPr userDrawn="1"/>
        </p:nvSpPr>
        <p:spPr>
          <a:xfrm>
            <a:off x="8020801" y="3243612"/>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9007581" y="1960844"/>
            <a:ext cx="2361661"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A4096729-12C7-6847-AF20-30EC9E9095B0}" type="datetime1">
              <a:rPr lang="en-GB" smtClean="0"/>
              <a:t>14/02/2022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160475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Impact Two Colum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6A9C47-FC13-6448-9F53-7E11444CCFF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C5878313-77FD-8244-8818-E61634B962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8A0C2EC8-81AB-2648-BD99-8F3BC31361FC}"/>
              </a:ext>
            </a:extLst>
          </p:cNvPr>
          <p:cNvSpPr>
            <a:spLocks noGrp="1"/>
          </p:cNvSpPr>
          <p:nvPr>
            <p:ph idx="14"/>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4B89A0-27EB-7D49-A1FB-0A24F43DEDB3}"/>
              </a:ext>
            </a:extLst>
          </p:cNvPr>
          <p:cNvSpPr>
            <a:spLocks noGrp="1"/>
          </p:cNvSpPr>
          <p:nvPr>
            <p:ph sz="half" idx="2"/>
          </p:nvPr>
        </p:nvSpPr>
        <p:spPr>
          <a:xfrm>
            <a:off x="6309360" y="147304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01026011-5817-4C4F-8C54-ED4A8F32D78D}" type="datetime1">
              <a:rPr lang="en-GB" smtClean="0"/>
              <a:t>14/02/2022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565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Impact Two Column 2">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0337DCC-087C-EF4C-B483-4BDDB150609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21502FDC-D3BB-9B41-8939-2A314D1D48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Text Placeholder 2">
            <a:extLst>
              <a:ext uri="{FF2B5EF4-FFF2-40B4-BE49-F238E27FC236}">
                <a16:creationId xmlns:a16="http://schemas.microsoft.com/office/drawing/2014/main" id="{2FDD5734-76C8-6E43-990B-FACD1199D39C}"/>
              </a:ext>
            </a:extLst>
          </p:cNvPr>
          <p:cNvSpPr>
            <a:spLocks noGrp="1"/>
          </p:cNvSpPr>
          <p:nvPr>
            <p:ph type="body" idx="1"/>
          </p:nvPr>
        </p:nvSpPr>
        <p:spPr>
          <a:xfrm>
            <a:off x="839789" y="1462549"/>
            <a:ext cx="5042852"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2">
            <a:extLst>
              <a:ext uri="{FF2B5EF4-FFF2-40B4-BE49-F238E27FC236}">
                <a16:creationId xmlns:a16="http://schemas.microsoft.com/office/drawing/2014/main" id="{D2049980-D938-5240-A9B1-A7B9C08A3FD7}"/>
              </a:ext>
            </a:extLst>
          </p:cNvPr>
          <p:cNvSpPr>
            <a:spLocks noGrp="1"/>
          </p:cNvSpPr>
          <p:nvPr>
            <p:ph idx="14"/>
          </p:nvPr>
        </p:nvSpPr>
        <p:spPr>
          <a:xfrm>
            <a:off x="838200" y="254058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694AF8A-80DC-4A40-A902-B667F289330F}"/>
              </a:ext>
            </a:extLst>
          </p:cNvPr>
          <p:cNvSpPr>
            <a:spLocks noGrp="1"/>
          </p:cNvSpPr>
          <p:nvPr>
            <p:ph type="body" sz="quarter" idx="3"/>
          </p:nvPr>
        </p:nvSpPr>
        <p:spPr>
          <a:xfrm>
            <a:off x="6309360" y="1462549"/>
            <a:ext cx="5046028"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3">
            <a:extLst>
              <a:ext uri="{FF2B5EF4-FFF2-40B4-BE49-F238E27FC236}">
                <a16:creationId xmlns:a16="http://schemas.microsoft.com/office/drawing/2014/main" id="{1FFC97D4-D179-AC49-9CD5-C230CF63DF32}"/>
              </a:ext>
            </a:extLst>
          </p:cNvPr>
          <p:cNvSpPr>
            <a:spLocks noGrp="1"/>
          </p:cNvSpPr>
          <p:nvPr>
            <p:ph sz="half" idx="2"/>
          </p:nvPr>
        </p:nvSpPr>
        <p:spPr>
          <a:xfrm>
            <a:off x="6309360" y="255415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D7CB24B-B261-464F-8701-7A7D30D33A55}"/>
              </a:ext>
            </a:extLst>
          </p:cNvPr>
          <p:cNvSpPr>
            <a:spLocks noGrp="1"/>
          </p:cNvSpPr>
          <p:nvPr>
            <p:ph type="dt" sz="half" idx="10"/>
          </p:nvPr>
        </p:nvSpPr>
        <p:spPr/>
        <p:txBody>
          <a:bodyPr/>
          <a:lstStyle/>
          <a:p>
            <a:fld id="{57AD4DEB-400B-2F47-8EA9-BED2FF45862A}" type="datetime1">
              <a:rPr lang="en-GB" smtClean="0"/>
              <a:t>14/02/2022</a:t>
            </a:fld>
            <a:endParaRPr lang="en-US"/>
          </a:p>
        </p:txBody>
      </p:sp>
      <p:sp>
        <p:nvSpPr>
          <p:cNvPr id="8" name="Footer Placeholder 7">
            <a:extLst>
              <a:ext uri="{FF2B5EF4-FFF2-40B4-BE49-F238E27FC236}">
                <a16:creationId xmlns:a16="http://schemas.microsoft.com/office/drawing/2014/main" id="{D77D488B-CF03-CF4C-AC0D-CE28BE917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EA418-9509-2546-A306-76691545CF90}"/>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30232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Impact Blank">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BF8616-2073-4D43-96DD-F449E93AA9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14/02/2022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9" name="Title 1">
            <a:extLst>
              <a:ext uri="{FF2B5EF4-FFF2-40B4-BE49-F238E27FC236}">
                <a16:creationId xmlns:a16="http://schemas.microsoft.com/office/drawing/2014/main" id="{75F5B6C1-7363-7845-84D2-65178D7ACEA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771265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Impact Two Column Imag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171A6C3-7214-5D45-B4C8-B6981E6ED0EA}"/>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9054E92-8F01-F54E-8278-480D5601F5A3}"/>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1" name="Picture Placeholder 2">
            <a:extLst>
              <a:ext uri="{FF2B5EF4-FFF2-40B4-BE49-F238E27FC236}">
                <a16:creationId xmlns:a16="http://schemas.microsoft.com/office/drawing/2014/main" id="{E2730E72-8D0C-9849-B689-B4BEB07099DE}"/>
              </a:ext>
            </a:extLst>
          </p:cNvPr>
          <p:cNvSpPr>
            <a:spLocks noGrp="1"/>
          </p:cNvSpPr>
          <p:nvPr>
            <p:ph type="pic" idx="14"/>
          </p:nvPr>
        </p:nvSpPr>
        <p:spPr>
          <a:xfrm>
            <a:off x="838201"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Text Placeholder 3">
            <a:extLst>
              <a:ext uri="{FF2B5EF4-FFF2-40B4-BE49-F238E27FC236}">
                <a16:creationId xmlns:a16="http://schemas.microsoft.com/office/drawing/2014/main" id="{70287752-A3D4-354A-80FC-B04FFE1BC6F4}"/>
              </a:ext>
            </a:extLst>
          </p:cNvPr>
          <p:cNvSpPr>
            <a:spLocks noGrp="1"/>
          </p:cNvSpPr>
          <p:nvPr>
            <p:ph type="body" sz="half" idx="2"/>
          </p:nvPr>
        </p:nvSpPr>
        <p:spPr>
          <a:xfrm>
            <a:off x="839788" y="5150923"/>
            <a:ext cx="5042853"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a:extLst>
              <a:ext uri="{FF2B5EF4-FFF2-40B4-BE49-F238E27FC236}">
                <a16:creationId xmlns:a16="http://schemas.microsoft.com/office/drawing/2014/main" id="{D51B0398-8716-8F4A-97F7-95F84FB5CA3A}"/>
              </a:ext>
            </a:extLst>
          </p:cNvPr>
          <p:cNvSpPr>
            <a:spLocks noGrp="1"/>
          </p:cNvSpPr>
          <p:nvPr>
            <p:ph type="pic" idx="13"/>
          </p:nvPr>
        </p:nvSpPr>
        <p:spPr>
          <a:xfrm>
            <a:off x="6309360"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CBB708B0-6D17-BC4F-A793-1D36B2137D90}"/>
              </a:ext>
            </a:extLst>
          </p:cNvPr>
          <p:cNvSpPr>
            <a:spLocks noGrp="1"/>
          </p:cNvSpPr>
          <p:nvPr>
            <p:ph type="body" sz="half" idx="15"/>
          </p:nvPr>
        </p:nvSpPr>
        <p:spPr>
          <a:xfrm>
            <a:off x="6309360" y="5150923"/>
            <a:ext cx="5085807"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Date Placeholder 1">
            <a:extLst>
              <a:ext uri="{FF2B5EF4-FFF2-40B4-BE49-F238E27FC236}">
                <a16:creationId xmlns:a16="http://schemas.microsoft.com/office/drawing/2014/main" id="{02822C03-EB4F-6C40-A1DC-FC28C5081126}"/>
              </a:ext>
            </a:extLst>
          </p:cNvPr>
          <p:cNvSpPr>
            <a:spLocks noGrp="1"/>
          </p:cNvSpPr>
          <p:nvPr>
            <p:ph type="dt" sz="half" idx="10"/>
          </p:nvPr>
        </p:nvSpPr>
        <p:spPr/>
        <p:txBody>
          <a:bodyPr/>
          <a:lstStyle/>
          <a:p>
            <a:fld id="{6B019124-9FEE-F749-B64E-9F79989DAC2E}" type="datetime1">
              <a:rPr lang="en-GB" smtClean="0"/>
              <a:t>14/02/2022</a:t>
            </a:fld>
            <a:endParaRPr lang="en-US"/>
          </a:p>
        </p:txBody>
      </p:sp>
      <p:sp>
        <p:nvSpPr>
          <p:cNvPr id="3" name="Footer Placeholder 2">
            <a:extLst>
              <a:ext uri="{FF2B5EF4-FFF2-40B4-BE49-F238E27FC236}">
                <a16:creationId xmlns:a16="http://schemas.microsoft.com/office/drawing/2014/main" id="{077AB214-15AA-D748-81F1-3058A1785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25E78-C9A1-1F43-B258-04C4C460ED07}"/>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266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14/02/2022</a:t>
            </a:fld>
            <a:endParaRPr lang="en-US" dirty="0"/>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7595621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Impact Text w/ Large Imag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D637F60-8147-E64A-B40D-2B0E76450DA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1D3CC57A-08FB-2043-9F96-FEB3835CE5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E30400B8-1E22-FA40-8821-BF2BE615A391}"/>
              </a:ext>
            </a:extLst>
          </p:cNvPr>
          <p:cNvSpPr>
            <a:spLocks noGrp="1"/>
          </p:cNvSpPr>
          <p:nvPr>
            <p:ph idx="1"/>
          </p:nvPr>
        </p:nvSpPr>
        <p:spPr>
          <a:xfrm>
            <a:off x="838200" y="1463040"/>
            <a:ext cx="3981994" cy="41137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2">
            <a:extLst>
              <a:ext uri="{FF2B5EF4-FFF2-40B4-BE49-F238E27FC236}">
                <a16:creationId xmlns:a16="http://schemas.microsoft.com/office/drawing/2014/main" id="{B1AA4212-F7CB-D54A-B323-E0607E7F2D43}"/>
              </a:ext>
            </a:extLst>
          </p:cNvPr>
          <p:cNvSpPr>
            <a:spLocks noGrp="1"/>
          </p:cNvSpPr>
          <p:nvPr>
            <p:ph type="pic" idx="13" hasCustomPrompt="1"/>
          </p:nvPr>
        </p:nvSpPr>
        <p:spPr>
          <a:xfrm>
            <a:off x="5183188" y="1463040"/>
            <a:ext cx="6170612" cy="4113741"/>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a:p>
            <a:endParaRPr lang="en-US" dirty="0"/>
          </a:p>
        </p:txBody>
      </p:sp>
      <p:sp>
        <p:nvSpPr>
          <p:cNvPr id="5" name="Date Placeholder 4">
            <a:extLst>
              <a:ext uri="{FF2B5EF4-FFF2-40B4-BE49-F238E27FC236}">
                <a16:creationId xmlns:a16="http://schemas.microsoft.com/office/drawing/2014/main" id="{24E5832B-BD35-5546-BFD6-7A0897477F2A}"/>
              </a:ext>
            </a:extLst>
          </p:cNvPr>
          <p:cNvSpPr>
            <a:spLocks noGrp="1"/>
          </p:cNvSpPr>
          <p:nvPr>
            <p:ph type="dt" sz="half" idx="10"/>
          </p:nvPr>
        </p:nvSpPr>
        <p:spPr/>
        <p:txBody>
          <a:bodyPr/>
          <a:lstStyle/>
          <a:p>
            <a:fld id="{121B5539-A31E-E445-B370-3EE7B5028308}" type="datetime1">
              <a:rPr lang="en-GB" smtClean="0"/>
              <a:t>14/02/2022</a:t>
            </a:fld>
            <a:endParaRPr lang="en-US"/>
          </a:p>
        </p:txBody>
      </p:sp>
      <p:sp>
        <p:nvSpPr>
          <p:cNvPr id="6" name="Footer Placeholder 5">
            <a:extLst>
              <a:ext uri="{FF2B5EF4-FFF2-40B4-BE49-F238E27FC236}">
                <a16:creationId xmlns:a16="http://schemas.microsoft.com/office/drawing/2014/main" id="{12417B17-7C2F-CC4E-8479-ACD6C7D42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C452-7B7D-9941-880B-F88136874632}"/>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91476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14/02/2022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24626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52603"/>
            <a:ext cx="5264150" cy="2535304"/>
          </a:xfrm>
        </p:spPr>
        <p:txBody>
          <a:bodyPr anchor="b">
            <a:normAutofit/>
          </a:bodyPr>
          <a:lstStyle>
            <a:lvl1pPr>
              <a:defRPr sz="4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14/02/2022</a:t>
            </a:fld>
            <a:endParaRPr lang="en-US"/>
          </a:p>
        </p:txBody>
      </p:sp>
      <p:pic>
        <p:nvPicPr>
          <p:cNvPr id="10" name="Logo" descr="UK Data Service logo">
            <a:extLst>
              <a:ext uri="{FF2B5EF4-FFF2-40B4-BE49-F238E27FC236}">
                <a16:creationId xmlns:a16="http://schemas.microsoft.com/office/drawing/2014/main" id="{7236A974-59D9-5341-B4B6-A118591D7A9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4" name="Text Placeholder 2">
            <a:extLst>
              <a:ext uri="{FF2B5EF4-FFF2-40B4-BE49-F238E27FC236}">
                <a16:creationId xmlns:a16="http://schemas.microsoft.com/office/drawing/2014/main" id="{3073C0B5-D10A-244A-A642-F2ECD8D216A4}"/>
              </a:ext>
            </a:extLst>
          </p:cNvPr>
          <p:cNvSpPr>
            <a:spLocks noGrp="1"/>
          </p:cNvSpPr>
          <p:nvPr>
            <p:ph type="body" idx="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67001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B6CE-15A0-1F4C-8750-95EFE6464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ABD98-971F-2E47-A3B1-7DF8D24359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3FDF4-2C51-0642-B47E-E9644E942529}"/>
              </a:ext>
            </a:extLst>
          </p:cNvPr>
          <p:cNvSpPr>
            <a:spLocks noGrp="1"/>
          </p:cNvSpPr>
          <p:nvPr>
            <p:ph type="dt" sz="half" idx="10"/>
          </p:nvPr>
        </p:nvSpPr>
        <p:spPr/>
        <p:txBody>
          <a:bodyPr/>
          <a:lstStyle/>
          <a:p>
            <a:fld id="{49289C17-556E-C046-A339-146F08853335}" type="datetime1">
              <a:rPr lang="en-GB" smtClean="0"/>
              <a:t>14/02/2022</a:t>
            </a:fld>
            <a:endParaRPr lang="en-US"/>
          </a:p>
        </p:txBody>
      </p:sp>
      <p:sp>
        <p:nvSpPr>
          <p:cNvPr id="5" name="Footer Placeholder 4">
            <a:extLst>
              <a:ext uri="{FF2B5EF4-FFF2-40B4-BE49-F238E27FC236}">
                <a16:creationId xmlns:a16="http://schemas.microsoft.com/office/drawing/2014/main" id="{419A1DE3-9B49-6A45-9086-4F82B8A46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78811-6AAB-0544-B451-5714A93F500C}"/>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35740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04203-40B6-AD49-BABA-0F53D899F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D708B-2825-8A44-ADE7-0D8D0CFF2C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64769-EEF7-A549-9639-8815B60030E5}"/>
              </a:ext>
            </a:extLst>
          </p:cNvPr>
          <p:cNvSpPr>
            <a:spLocks noGrp="1"/>
          </p:cNvSpPr>
          <p:nvPr>
            <p:ph type="dt" sz="half" idx="10"/>
          </p:nvPr>
        </p:nvSpPr>
        <p:spPr/>
        <p:txBody>
          <a:bodyPr/>
          <a:lstStyle/>
          <a:p>
            <a:fld id="{0A4E35E5-3497-504C-90EE-ACD012EC1750}" type="datetime1">
              <a:rPr lang="en-GB" smtClean="0"/>
              <a:t>14/02/2022</a:t>
            </a:fld>
            <a:endParaRPr lang="en-US"/>
          </a:p>
        </p:txBody>
      </p:sp>
      <p:sp>
        <p:nvSpPr>
          <p:cNvPr id="5" name="Footer Placeholder 4">
            <a:extLst>
              <a:ext uri="{FF2B5EF4-FFF2-40B4-BE49-F238E27FC236}">
                <a16:creationId xmlns:a16="http://schemas.microsoft.com/office/drawing/2014/main" id="{A4221ACA-B6B2-A145-B9B1-6320D9CAF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0699-5091-B846-8889-D3EC580EBA0B}"/>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68194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2625">
                <a:latin typeface="Arial" panose="020B0604020202020204"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1800" baseline="0">
                <a:latin typeface="Arial" panose="020B0604020202020204" pitchFamily="34" charset="0"/>
              </a:defRPr>
            </a:lvl1pPr>
            <a:lvl2pPr marL="557213" indent="-214313">
              <a:buFont typeface="Arial" pitchFamily="34" charset="0"/>
              <a:buChar char="•"/>
              <a:defRPr sz="1500" baseline="0">
                <a:latin typeface="Arial" panose="020B0604020202020204" pitchFamily="34" charset="0"/>
              </a:defRPr>
            </a:lvl2pPr>
            <a:lvl3pPr marL="942975" indent="-257175">
              <a:buFont typeface="Arial" pitchFamily="34" charset="0"/>
              <a:buChar char="•"/>
              <a:defRPr sz="1350" baseline="0">
                <a:latin typeface="Arial" panose="020B0604020202020204" pitchFamily="34" charset="0"/>
              </a:defRPr>
            </a:lvl3pPr>
          </a:lstStyle>
          <a:p>
            <a:r>
              <a:rPr lang="en-GB" dirty="0"/>
              <a:t>Bullet points are in sentence case</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userDrawn="1"/>
        </p:nvPicPr>
        <p:blipFill rotWithShape="1">
          <a:blip r:embed="rId2" cstate="print"/>
          <a:srcRect r="88382"/>
          <a:stretch/>
        </p:blipFill>
        <p:spPr bwMode="auto">
          <a:xfrm>
            <a:off x="11472597" y="-1683568"/>
            <a:ext cx="719403" cy="6858000"/>
          </a:xfrm>
          <a:prstGeom prst="rect">
            <a:avLst/>
          </a:prstGeom>
          <a:noFill/>
        </p:spPr>
      </p:pic>
      <p:pic>
        <p:nvPicPr>
          <p:cNvPr id="8" name="Picture 7"/>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3301" r="5765" b="28017"/>
          <a:stretch/>
        </p:blipFill>
        <p:spPr bwMode="auto">
          <a:xfrm>
            <a:off x="9200261" y="6125671"/>
            <a:ext cx="2862268" cy="623088"/>
          </a:xfrm>
          <a:prstGeom prst="rect">
            <a:avLst/>
          </a:prstGeom>
          <a:noFill/>
        </p:spPr>
      </p:pic>
    </p:spTree>
    <p:extLst>
      <p:ext uri="{BB962C8B-B14F-4D97-AF65-F5344CB8AC3E}">
        <p14:creationId xmlns:p14="http://schemas.microsoft.com/office/powerpoint/2010/main" val="122775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text block (No-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13409"/>
            <a:ext cx="9977271" cy="548819"/>
          </a:xfrm>
        </p:spPr>
        <p:txBody>
          <a:bodyPr>
            <a:noAutofit/>
          </a:bodyPr>
          <a:lstStyle>
            <a:lvl1pPr>
              <a:defRPr sz="3600"/>
            </a:lvl1pPr>
          </a:lstStyle>
          <a:p>
            <a:r>
              <a:rPr lang="en-US" dirty="0"/>
              <a:t>Click to edit Master title style</a:t>
            </a:r>
          </a:p>
        </p:txBody>
      </p:sp>
      <p:sp>
        <p:nvSpPr>
          <p:cNvPr id="10" name="Text Placeholder 9"/>
          <p:cNvSpPr>
            <a:spLocks noGrp="1"/>
          </p:cNvSpPr>
          <p:nvPr>
            <p:ph type="body" sz="quarter" idx="13"/>
          </p:nvPr>
        </p:nvSpPr>
        <p:spPr>
          <a:xfrm>
            <a:off x="838200" y="1524001"/>
            <a:ext cx="9977438" cy="322099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descr="&quot; &quot;">
            <a:extLst>
              <a:ext uri="{FF2B5EF4-FFF2-40B4-BE49-F238E27FC236}">
                <a16:creationId xmlns:a16="http://schemas.microsoft.com/office/drawing/2014/main" id="{5E49A4A5-C4C1-5D41-BB01-2986D21171C3}"/>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14/02/2022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04256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text block (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dirty="0"/>
              <a:t>Click to edit Master title style</a:t>
            </a:r>
          </a:p>
        </p:txBody>
      </p:sp>
      <p:sp>
        <p:nvSpPr>
          <p:cNvPr id="10" name="Text Placeholder 9"/>
          <p:cNvSpPr>
            <a:spLocks noGrp="1"/>
          </p:cNvSpPr>
          <p:nvPr>
            <p:ph type="body" sz="quarter" idx="13"/>
          </p:nvPr>
        </p:nvSpPr>
        <p:spPr>
          <a:xfrm>
            <a:off x="838200" y="1548713"/>
            <a:ext cx="8843682" cy="40654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14/02/2022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pic>
        <p:nvPicPr>
          <p:cNvPr id="11" name="Picture 10" descr="&quot; &quot;">
            <a:extLst>
              <a:ext uri="{FF2B5EF4-FFF2-40B4-BE49-F238E27FC236}">
                <a16:creationId xmlns:a16="http://schemas.microsoft.com/office/drawing/2014/main" id="{96E4B558-0EB5-6F40-AF8C-7DF31DEF437A}"/>
              </a:ext>
            </a:extLst>
          </p:cNvPr>
          <p:cNvPicPr>
            <a:picLocks noChangeAspect="1"/>
          </p:cNvPicPr>
          <p:nvPr userDrawn="1"/>
        </p:nvPicPr>
        <p:blipFill>
          <a:blip r:embed="rId2"/>
          <a:stretch>
            <a:fillRect/>
          </a:stretch>
        </p:blipFill>
        <p:spPr>
          <a:xfrm>
            <a:off x="7112000" y="1223011"/>
            <a:ext cx="5080000" cy="6350000"/>
          </a:xfrm>
          <a:prstGeom prst="rect">
            <a:avLst/>
          </a:prstGeom>
        </p:spPr>
      </p:pic>
    </p:spTree>
    <p:extLst>
      <p:ext uri="{BB962C8B-B14F-4D97-AF65-F5344CB8AC3E}">
        <p14:creationId xmlns:p14="http://schemas.microsoft.com/office/powerpoint/2010/main" val="328034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text block (Small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dirty="0"/>
              <a:t>Click to edit Master title style</a:t>
            </a:r>
          </a:p>
        </p:txBody>
      </p:sp>
      <p:sp>
        <p:nvSpPr>
          <p:cNvPr id="10" name="Text Placeholder 9"/>
          <p:cNvSpPr>
            <a:spLocks noGrp="1"/>
          </p:cNvSpPr>
          <p:nvPr>
            <p:ph type="body" sz="quarter" idx="13"/>
          </p:nvPr>
        </p:nvSpPr>
        <p:spPr>
          <a:xfrm>
            <a:off x="838200" y="1540477"/>
            <a:ext cx="9977438" cy="4257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14/02/2022</a:t>
            </a:fld>
            <a:endParaRPr lang="en-US"/>
          </a:p>
        </p:txBody>
      </p:sp>
      <p:pic>
        <p:nvPicPr>
          <p:cNvPr id="12" name="Picture 11">
            <a:extLst>
              <a:ext uri="{FF2B5EF4-FFF2-40B4-BE49-F238E27FC236}">
                <a16:creationId xmlns:a16="http://schemas.microsoft.com/office/drawing/2014/main" id="{8E568CA6-59BD-244B-9036-0C61FAFBFC2A}"/>
              </a:ext>
            </a:extLst>
          </p:cNvPr>
          <p:cNvPicPr>
            <a:picLocks noChangeAspect="1"/>
          </p:cNvPicPr>
          <p:nvPr userDrawn="1"/>
        </p:nvPicPr>
        <p:blipFill>
          <a:blip r:embed="rId2"/>
          <a:srcRect/>
          <a:stretch/>
        </p:blipFill>
        <p:spPr>
          <a:xfrm>
            <a:off x="10647926" y="5391304"/>
            <a:ext cx="1544074" cy="1930092"/>
          </a:xfrm>
          <a:prstGeom prst="rect">
            <a:avLst/>
          </a:prstGeom>
        </p:spPr>
      </p:pic>
    </p:spTree>
    <p:extLst>
      <p:ext uri="{BB962C8B-B14F-4D97-AF65-F5344CB8AC3E}">
        <p14:creationId xmlns:p14="http://schemas.microsoft.com/office/powerpoint/2010/main" val="391842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56283B-FAA3-0C45-8F69-C61CD2C68C0B}"/>
              </a:ext>
            </a:extLst>
          </p:cNvPr>
          <p:cNvSpPr>
            <a:spLocks noGrp="1"/>
          </p:cNvSpPr>
          <p:nvPr>
            <p:ph type="title"/>
          </p:nvPr>
        </p:nvSpPr>
        <p:spPr>
          <a:xfrm>
            <a:off x="838200" y="519964"/>
            <a:ext cx="9977271" cy="548819"/>
          </a:xfrm>
        </p:spPr>
        <p:txBody>
          <a:bodyPr>
            <a:noAutofit/>
          </a:bodyPr>
          <a:lstStyle>
            <a:lvl1pPr>
              <a:defRPr sz="3600"/>
            </a:lvl1pPr>
          </a:lstStyle>
          <a:p>
            <a:r>
              <a:rPr lang="en-US" dirty="0"/>
              <a:t>Click to edit Master title style</a:t>
            </a:r>
          </a:p>
        </p:txBody>
      </p:sp>
      <p:pic>
        <p:nvPicPr>
          <p:cNvPr id="12" name="Picture 11">
            <a:extLst>
              <a:ext uri="{FF2B5EF4-FFF2-40B4-BE49-F238E27FC236}">
                <a16:creationId xmlns:a16="http://schemas.microsoft.com/office/drawing/2014/main" id="{8D2BAFDA-3085-094D-8597-EA125B75D5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Chart Placeholder 2">
            <a:extLst>
              <a:ext uri="{FF2B5EF4-FFF2-40B4-BE49-F238E27FC236}">
                <a16:creationId xmlns:a16="http://schemas.microsoft.com/office/drawing/2014/main" id="{D7C0223E-760F-4543-BDE3-CA6F2E441259}"/>
              </a:ext>
            </a:extLst>
          </p:cNvPr>
          <p:cNvSpPr>
            <a:spLocks noGrp="1"/>
          </p:cNvSpPr>
          <p:nvPr>
            <p:ph type="chart" sz="quarter" idx="13" hasCustomPrompt="1"/>
          </p:nvPr>
        </p:nvSpPr>
        <p:spPr>
          <a:xfrm>
            <a:off x="838200" y="1498600"/>
            <a:ext cx="7315200" cy="4484687"/>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GB" smtClean="0">
                <a:effect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the icon to add and edit charts. Use suitable brand </a:t>
            </a:r>
            <a:r>
              <a:rPr lang="en-US" dirty="0" err="1"/>
              <a:t>colours</a:t>
            </a:r>
            <a:r>
              <a:rPr lang="en-US" dirty="0"/>
              <a:t> to change the chart’s appearance.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a:p>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14/02/2022</a:t>
            </a:fld>
            <a:endParaRPr lang="en-US" dirty="0"/>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dirty="0"/>
          </a:p>
        </p:txBody>
      </p:sp>
    </p:spTree>
    <p:extLst>
      <p:ext uri="{BB962C8B-B14F-4D97-AF65-F5344CB8AC3E}">
        <p14:creationId xmlns:p14="http://schemas.microsoft.com/office/powerpoint/2010/main" val="43274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4" name="Table Placeholder 3">
            <a:extLst>
              <a:ext uri="{FF2B5EF4-FFF2-40B4-BE49-F238E27FC236}">
                <a16:creationId xmlns:a16="http://schemas.microsoft.com/office/drawing/2014/main" id="{3F149F08-6749-4F49-BA62-07A1E155EC2B}"/>
              </a:ext>
            </a:extLst>
          </p:cNvPr>
          <p:cNvSpPr>
            <a:spLocks noGrp="1"/>
          </p:cNvSpPr>
          <p:nvPr>
            <p:ph type="tbl" sz="quarter" idx="13" hasCustomPrompt="1"/>
          </p:nvPr>
        </p:nvSpPr>
        <p:spPr>
          <a:xfrm>
            <a:off x="838200" y="1498600"/>
            <a:ext cx="9977438" cy="3819525"/>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icon to design your table.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14/02/2022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6935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14/02/2022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11" name="SmartArt Placeholder 3"/>
          <p:cNvSpPr>
            <a:spLocks noGrp="1"/>
          </p:cNvSpPr>
          <p:nvPr>
            <p:ph type="dgm" sz="quarter" idx="13"/>
          </p:nvPr>
        </p:nvSpPr>
        <p:spPr>
          <a:xfrm>
            <a:off x="838200" y="1773238"/>
            <a:ext cx="9424988" cy="3600450"/>
          </a:xfrm>
        </p:spPr>
        <p:txBody>
          <a:bodyPr/>
          <a:lstStyle/>
          <a:p>
            <a:r>
              <a:rPr lang="en-US"/>
              <a:t>Click icon to add SmartArt graphic</a:t>
            </a:r>
            <a:endParaRPr lang="en-GB" dirty="0"/>
          </a:p>
        </p:txBody>
      </p:sp>
    </p:spTree>
    <p:extLst>
      <p:ext uri="{BB962C8B-B14F-4D97-AF65-F5344CB8AC3E}">
        <p14:creationId xmlns:p14="http://schemas.microsoft.com/office/powerpoint/2010/main" val="9283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Text &amp;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05234C-2ACE-284E-9BC2-36AD230EE50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2" name="Title 1">
            <a:extLst>
              <a:ext uri="{FF2B5EF4-FFF2-40B4-BE49-F238E27FC236}">
                <a16:creationId xmlns:a16="http://schemas.microsoft.com/office/drawing/2014/main" id="{0A51BE7A-0162-E341-B254-C9EBCDF7DC93}"/>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62430BE4-70A3-6545-9DF6-33845DC86CAB}"/>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14/02/2022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170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D3251-F8FF-3E43-9ABF-224BA6655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00C572-2F59-9442-A975-71EAAFC4C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01CD03-6088-6243-83B0-E50471392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fld id="{94F93ADD-E702-C74C-B2F2-777AA750DCF5}" type="datetime1">
              <a:rPr lang="en-GB" smtClean="0"/>
              <a:t>14/02/2022</a:t>
            </a:fld>
            <a:endParaRPr lang="en-US" dirty="0"/>
          </a:p>
        </p:txBody>
      </p:sp>
      <p:sp>
        <p:nvSpPr>
          <p:cNvPr id="5" name="Footer Placeholder 4">
            <a:extLst>
              <a:ext uri="{FF2B5EF4-FFF2-40B4-BE49-F238E27FC236}">
                <a16:creationId xmlns:a16="http://schemas.microsoft.com/office/drawing/2014/main" id="{C51C6E44-43F8-EC48-801C-C47A6939F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dirty="0"/>
          </a:p>
        </p:txBody>
      </p:sp>
      <p:sp>
        <p:nvSpPr>
          <p:cNvPr id="6" name="Slide Number Placeholder 5">
            <a:extLst>
              <a:ext uri="{FF2B5EF4-FFF2-40B4-BE49-F238E27FC236}">
                <a16:creationId xmlns:a16="http://schemas.microsoft.com/office/drawing/2014/main" id="{37BF583A-B9F5-4F41-8DD5-8AC7F4FF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016687C5-7511-7743-B429-3BDBE272F28B}" type="slidenum">
              <a:rPr lang="en-US" smtClean="0"/>
              <a:pPr/>
              <a:t>‹#›</a:t>
            </a:fld>
            <a:endParaRPr lang="en-US" dirty="0"/>
          </a:p>
        </p:txBody>
      </p:sp>
    </p:spTree>
    <p:extLst>
      <p:ext uri="{BB962C8B-B14F-4D97-AF65-F5344CB8AC3E}">
        <p14:creationId xmlns:p14="http://schemas.microsoft.com/office/powerpoint/2010/main" val="344337512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12" r:id="rId3"/>
    <p:sldLayoutId id="2147483713" r:id="rId4"/>
    <p:sldLayoutId id="2147483714" r:id="rId5"/>
    <p:sldLayoutId id="2147483677" r:id="rId6"/>
    <p:sldLayoutId id="2147483669" r:id="rId7"/>
    <p:sldLayoutId id="2147483715" r:id="rId8"/>
    <p:sldLayoutId id="2147483665" r:id="rId9"/>
    <p:sldLayoutId id="2147483702" r:id="rId10"/>
    <p:sldLayoutId id="2147483680" r:id="rId11"/>
    <p:sldLayoutId id="2147483706" r:id="rId12"/>
    <p:sldLayoutId id="2147483671" r:id="rId13"/>
    <p:sldLayoutId id="2147483673" r:id="rId14"/>
    <p:sldLayoutId id="2147483692" r:id="rId15"/>
    <p:sldLayoutId id="2147483652" r:id="rId16"/>
    <p:sldLayoutId id="2147483653" r:id="rId17"/>
    <p:sldLayoutId id="2147483654" r:id="rId18"/>
    <p:sldLayoutId id="2147483655" r:id="rId19"/>
    <p:sldLayoutId id="2147483657" r:id="rId20"/>
    <p:sldLayoutId id="2147483670" r:id="rId21"/>
    <p:sldLayoutId id="2147483678" r:id="rId22"/>
    <p:sldLayoutId id="2147483658" r:id="rId23"/>
    <p:sldLayoutId id="2147483659" r:id="rId24"/>
    <p:sldLayoutId id="2147483716" r:id="rId25"/>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j.kasmire@manchester.ac.uk" TargetMode="Externa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ukdataservice.ac.uk/news-and-events/events/past-events.aspx" TargetMode="External"/><Relationship Id="rId2" Type="http://schemas.openxmlformats.org/officeDocument/2006/relationships/hyperlink" Target="https://ukdataservice.ac.uk/news-and-events/events.aspx"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B70D4-7556-534B-BB93-5540A3673493}"/>
              </a:ext>
            </a:extLst>
          </p:cNvPr>
          <p:cNvSpPr>
            <a:spLocks noGrp="1"/>
          </p:cNvSpPr>
          <p:nvPr>
            <p:ph type="title"/>
          </p:nvPr>
        </p:nvSpPr>
        <p:spPr>
          <a:xfrm>
            <a:off x="141316" y="1055716"/>
            <a:ext cx="8113221" cy="1651536"/>
          </a:xfrm>
        </p:spPr>
        <p:txBody>
          <a:bodyPr>
            <a:normAutofit fontScale="90000"/>
          </a:bodyPr>
          <a:lstStyle/>
          <a:p>
            <a:r>
              <a:rPr lang="en-GB" b="1" dirty="0"/>
              <a:t>Conducting experiments with agent-based modelling for social scientists</a:t>
            </a:r>
            <a:endParaRPr lang="en-US" dirty="0"/>
          </a:p>
        </p:txBody>
      </p:sp>
      <p:sp>
        <p:nvSpPr>
          <p:cNvPr id="5" name="Text Placeholder 4">
            <a:extLst>
              <a:ext uri="{FF2B5EF4-FFF2-40B4-BE49-F238E27FC236}">
                <a16:creationId xmlns:a16="http://schemas.microsoft.com/office/drawing/2014/main" id="{B23607BC-A661-1942-930C-8EB3C9C8AFDE}"/>
              </a:ext>
            </a:extLst>
          </p:cNvPr>
          <p:cNvSpPr>
            <a:spLocks noGrp="1"/>
          </p:cNvSpPr>
          <p:nvPr>
            <p:ph type="body" idx="1"/>
          </p:nvPr>
        </p:nvSpPr>
        <p:spPr>
          <a:xfrm>
            <a:off x="233335" y="3282880"/>
            <a:ext cx="6217342" cy="1500187"/>
          </a:xfrm>
        </p:spPr>
        <p:txBody>
          <a:bodyPr/>
          <a:lstStyle/>
          <a:p>
            <a:r>
              <a:rPr lang="en-GB" i="1" dirty="0" err="1">
                <a:latin typeface="Arial"/>
                <a:cs typeface="Arial"/>
              </a:rPr>
              <a:t>Dr.</a:t>
            </a:r>
            <a:r>
              <a:rPr lang="en-GB" i="1" dirty="0">
                <a:latin typeface="Arial"/>
                <a:cs typeface="Arial"/>
              </a:rPr>
              <a:t> J. Kasmire</a:t>
            </a:r>
            <a:endParaRPr lang="en-US" dirty="0">
              <a:latin typeface="Arial"/>
              <a:cs typeface="Arial"/>
            </a:endParaRPr>
          </a:p>
          <a:p>
            <a:r>
              <a:rPr lang="en-GB" i="1" dirty="0">
                <a:latin typeface="Arial"/>
                <a:cs typeface="Arial"/>
              </a:rPr>
              <a:t>Research Fellow at Cathie Marsh Institute and UK Data Service</a:t>
            </a:r>
            <a:endParaRPr lang="en-GB" dirty="0">
              <a:latin typeface="Arial"/>
              <a:cs typeface="Arial"/>
            </a:endParaRPr>
          </a:p>
        </p:txBody>
      </p:sp>
      <p:pic>
        <p:nvPicPr>
          <p:cNvPr id="7" name="Picture Placeholder 5">
            <a:extLst>
              <a:ext uri="{FF2B5EF4-FFF2-40B4-BE49-F238E27FC236}">
                <a16:creationId xmlns:a16="http://schemas.microsoft.com/office/drawing/2014/main" id="{081F8F27-1C23-DE44-B435-0913D52578A2}"/>
              </a:ext>
              <a:ext uri="{C183D7F6-B498-43B3-948B-1728B52AA6E4}">
                <adec:decorative xmlns:adec="http://schemas.microsoft.com/office/drawing/2017/decorative" val="1"/>
              </a:ext>
            </a:extLst>
          </p:cNvPr>
          <p:cNvPicPr>
            <a:picLocks noGrp="1" noChangeAspect="1"/>
          </p:cNvPicPr>
          <p:nvPr>
            <p:ph type="pic" idx="13"/>
          </p:nvPr>
        </p:nvPicPr>
        <p:blipFill>
          <a:blip r:embed="rId2"/>
          <a:srcRect l="4994" r="4994"/>
          <a:stretch>
            <a:fillRect/>
          </a:stretch>
        </p:blipFill>
        <p:spPr/>
      </p:pic>
      <p:pic>
        <p:nvPicPr>
          <p:cNvPr id="8" name="Picture 6">
            <a:extLst>
              <a:ext uri="{C183D7F6-B498-43B3-948B-1728B52AA6E4}">
                <adec:decorative xmlns:adec="http://schemas.microsoft.com/office/drawing/2017/decorative" val="1"/>
              </a:ext>
            </a:extLst>
          </p:cNvPr>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11899" r="11899"/>
          <a:stretch>
            <a:fillRect/>
          </a:stretch>
        </p:blipFill>
        <p:spPr bwMode="auto">
          <a:xfrm>
            <a:off x="4705949" y="1744755"/>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208069" y="6479114"/>
            <a:ext cx="6690633" cy="230832"/>
          </a:xfrm>
          <a:prstGeom prst="rect">
            <a:avLst/>
          </a:prstGeom>
        </p:spPr>
        <p:txBody>
          <a:bodyPr wrap="square">
            <a:spAutoFit/>
          </a:bodyPr>
          <a:lstStyle/>
          <a:p>
            <a:pPr algn="r"/>
            <a:r>
              <a:rPr lang="en-GB" sz="900" dirty="0">
                <a:solidFill>
                  <a:prstClr val="black"/>
                </a:solidFill>
                <a:latin typeface="Arial" panose="020B0604020202020204" pitchFamily="34" charset="0"/>
                <a:cs typeface="Arial" panose="020B0604020202020204" pitchFamily="34" charset="0"/>
              </a:rPr>
              <a:t>Copyright © 2021 UK Data Service. Created by CSS </a:t>
            </a:r>
            <a:r>
              <a:rPr lang="en-GB" sz="900">
                <a:solidFill>
                  <a:prstClr val="black"/>
                </a:solidFill>
                <a:latin typeface="Arial" panose="020B0604020202020204" pitchFamily="34" charset="0"/>
                <a:cs typeface="Arial" panose="020B0604020202020204" pitchFamily="34" charset="0"/>
              </a:rPr>
              <a:t>Training Team, </a:t>
            </a:r>
            <a:r>
              <a:rPr lang="en-GB" sz="900" dirty="0">
                <a:solidFill>
                  <a:prstClr val="black"/>
                </a:solidFill>
                <a:latin typeface="Arial" panose="020B0604020202020204" pitchFamily="34" charset="0"/>
                <a:cs typeface="Arial" panose="020B0604020202020204" pitchFamily="34" charset="0"/>
              </a:rPr>
              <a:t>UK Data Service. </a:t>
            </a:r>
            <a:endParaRPr lang="en-GB" sz="900" dirty="0"/>
          </a:p>
        </p:txBody>
      </p:sp>
      <p:sp>
        <p:nvSpPr>
          <p:cNvPr id="3" name="Slide Number Placeholder 2">
            <a:extLst>
              <a:ext uri="{FF2B5EF4-FFF2-40B4-BE49-F238E27FC236}">
                <a16:creationId xmlns:a16="http://schemas.microsoft.com/office/drawing/2014/main" id="{89B40B0B-BDD4-934E-8690-7D00D9EAE6BA}"/>
              </a:ext>
              <a:ext uri="{C183D7F6-B498-43B3-948B-1728B52AA6E4}">
                <adec:decorative xmlns:adec="http://schemas.microsoft.com/office/drawing/2017/decorative" val="0"/>
              </a:ext>
            </a:extLst>
          </p:cNvPr>
          <p:cNvSpPr>
            <a:spLocks noGrp="1"/>
          </p:cNvSpPr>
          <p:nvPr>
            <p:ph type="sldNum" sz="quarter" idx="12"/>
          </p:nvPr>
        </p:nvSpPr>
        <p:spPr/>
        <p:txBody>
          <a:bodyPr/>
          <a:lstStyle/>
          <a:p>
            <a:fld id="{016687C5-7511-7743-B429-3BDBE272F28B}" type="slidenum">
              <a:rPr lang="en-US" smtClean="0"/>
              <a:t>1</a:t>
            </a:fld>
            <a:endParaRPr lang="en-US"/>
          </a:p>
        </p:txBody>
      </p:sp>
    </p:spTree>
    <p:extLst>
      <p:ext uri="{BB962C8B-B14F-4D97-AF65-F5344CB8AC3E}">
        <p14:creationId xmlns:p14="http://schemas.microsoft.com/office/powerpoint/2010/main" val="384145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dirty="0">
                <a:latin typeface="Arial"/>
                <a:cs typeface="Arial"/>
              </a:rPr>
              <a:t>Experiments!</a:t>
            </a:r>
          </a:p>
        </p:txBody>
      </p:sp>
      <p:sp>
        <p:nvSpPr>
          <p:cNvPr id="6" name="Text Placeholder 5">
            <a:extLst>
              <a:ext uri="{FF2B5EF4-FFF2-40B4-BE49-F238E27FC236}">
                <a16:creationId xmlns:a16="http://schemas.microsoft.com/office/drawing/2014/main" id="{FB5A0A84-8C41-4767-8B7C-BF1A88CD2E06}"/>
              </a:ext>
            </a:extLst>
          </p:cNvPr>
          <p:cNvSpPr>
            <a:spLocks noGrp="1"/>
          </p:cNvSpPr>
          <p:nvPr>
            <p:ph type="body" sz="quarter" idx="13"/>
          </p:nvPr>
        </p:nvSpPr>
        <p:spPr/>
        <p:txBody>
          <a:bodyPr/>
          <a:lstStyle/>
          <a:p>
            <a:endParaRPr lang="en-GB" dirty="0"/>
          </a:p>
        </p:txBody>
      </p:sp>
      <p:sp>
        <p:nvSpPr>
          <p:cNvPr id="2" name="TextBox 1"/>
          <p:cNvSpPr txBox="1"/>
          <p:nvPr/>
        </p:nvSpPr>
        <p:spPr>
          <a:xfrm>
            <a:off x="5821760" y="1166842"/>
            <a:ext cx="6069360" cy="3416320"/>
          </a:xfrm>
          <a:prstGeom prst="rect">
            <a:avLst/>
          </a:prstGeom>
          <a:noFill/>
        </p:spPr>
        <p:txBody>
          <a:bodyPr wrap="square" rtlCol="0">
            <a:spAutoFit/>
          </a:bodyPr>
          <a:lstStyle/>
          <a:p>
            <a:r>
              <a:rPr lang="en-GB" sz="2400" dirty="0"/>
              <a:t>Essentially</a:t>
            </a:r>
          </a:p>
          <a:p>
            <a:pPr marL="742950" lvl="1" indent="-285750">
              <a:buFont typeface="Arial" panose="020B0604020202020204" pitchFamily="34" charset="0"/>
              <a:buChar char="•"/>
            </a:pPr>
            <a:r>
              <a:rPr lang="en-GB" sz="2400" dirty="0"/>
              <a:t>MANY repetitions on single/few settings</a:t>
            </a:r>
          </a:p>
          <a:p>
            <a:endParaRPr lang="en-GB" sz="2400" dirty="0"/>
          </a:p>
          <a:p>
            <a:r>
              <a:rPr lang="en-GB" sz="2400" dirty="0"/>
              <a:t>Goal is to find:</a:t>
            </a:r>
          </a:p>
          <a:p>
            <a:pPr marL="742950" lvl="1" indent="-285750">
              <a:buFont typeface="Arial" panose="020B0604020202020204" pitchFamily="34" charset="0"/>
              <a:buChar char="•"/>
            </a:pPr>
            <a:r>
              <a:rPr lang="en-GB" sz="2400" dirty="0"/>
              <a:t>Statistically useful volumes of data on areas that sweeps suggested were important</a:t>
            </a:r>
          </a:p>
          <a:p>
            <a:pPr lvl="1"/>
            <a:endParaRPr lang="en-GB" sz="2400" dirty="0"/>
          </a:p>
        </p:txBody>
      </p:sp>
      <p:pic>
        <p:nvPicPr>
          <p:cNvPr id="9" name="Picture 8" descr="A NetLogo screenshot showing how to set up important experiments, with very wide ranges and big increments for initial parameter sweeps. ">
            <a:extLst>
              <a:ext uri="{FF2B5EF4-FFF2-40B4-BE49-F238E27FC236}">
                <a16:creationId xmlns:a16="http://schemas.microsoft.com/office/drawing/2014/main" id="{BD626E36-D0CA-486B-AA6F-70C632D875CC}"/>
              </a:ext>
            </a:extLst>
          </p:cNvPr>
          <p:cNvPicPr>
            <a:picLocks noChangeAspect="1"/>
          </p:cNvPicPr>
          <p:nvPr/>
        </p:nvPicPr>
        <p:blipFill>
          <a:blip r:embed="rId3"/>
          <a:stretch>
            <a:fillRect/>
          </a:stretch>
        </p:blipFill>
        <p:spPr>
          <a:xfrm>
            <a:off x="896815" y="1071575"/>
            <a:ext cx="4097215" cy="5629507"/>
          </a:xfrm>
          <a:prstGeom prst="rect">
            <a:avLst/>
          </a:prstGeom>
        </p:spPr>
      </p:pic>
    </p:spTree>
    <p:extLst>
      <p:ext uri="{BB962C8B-B14F-4D97-AF65-F5344CB8AC3E}">
        <p14:creationId xmlns:p14="http://schemas.microsoft.com/office/powerpoint/2010/main" val="1747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dirty="0">
                <a:latin typeface="Arial"/>
                <a:cs typeface="Arial"/>
              </a:rPr>
              <a:t>Behaviour Space</a:t>
            </a:r>
          </a:p>
        </p:txBody>
      </p:sp>
      <p:pic>
        <p:nvPicPr>
          <p:cNvPr id="14" name="Picture 13" descr="A NetLogo screenshot shows how the behaviour space stores settings for wide sweeps, narrow sweeps and experiments  so they are ready to edit, duplicate, delete or run. ">
            <a:extLst>
              <a:ext uri="{FF2B5EF4-FFF2-40B4-BE49-F238E27FC236}">
                <a16:creationId xmlns:a16="http://schemas.microsoft.com/office/drawing/2014/main" id="{E5F37774-0F69-4422-AC7B-BF46FBD25154}"/>
              </a:ext>
            </a:extLst>
          </p:cNvPr>
          <p:cNvPicPr>
            <a:picLocks noChangeAspect="1"/>
          </p:cNvPicPr>
          <p:nvPr/>
        </p:nvPicPr>
        <p:blipFill>
          <a:blip r:embed="rId3"/>
          <a:stretch>
            <a:fillRect/>
          </a:stretch>
        </p:blipFill>
        <p:spPr>
          <a:xfrm>
            <a:off x="1225480" y="1121142"/>
            <a:ext cx="7719228" cy="5134183"/>
          </a:xfrm>
          <a:prstGeom prst="rect">
            <a:avLst/>
          </a:prstGeom>
        </p:spPr>
      </p:pic>
    </p:spTree>
    <p:extLst>
      <p:ext uri="{BB962C8B-B14F-4D97-AF65-F5344CB8AC3E}">
        <p14:creationId xmlns:p14="http://schemas.microsoft.com/office/powerpoint/2010/main" val="52999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dirty="0">
                <a:latin typeface="Arial"/>
                <a:cs typeface="Arial"/>
              </a:rPr>
              <a:t>Choose a basic output option if needed</a:t>
            </a:r>
          </a:p>
        </p:txBody>
      </p:sp>
      <p:pic>
        <p:nvPicPr>
          <p:cNvPr id="10" name="Picture 9" descr="A NetLogo screenshot showing the options for storing experiment output after hitting 'run' in behaviour space. ">
            <a:extLst>
              <a:ext uri="{FF2B5EF4-FFF2-40B4-BE49-F238E27FC236}">
                <a16:creationId xmlns:a16="http://schemas.microsoft.com/office/drawing/2014/main" id="{5B442EFB-6552-4D01-A9C5-5C60F21AE5A3}"/>
              </a:ext>
            </a:extLst>
          </p:cNvPr>
          <p:cNvPicPr>
            <a:picLocks noChangeAspect="1"/>
          </p:cNvPicPr>
          <p:nvPr/>
        </p:nvPicPr>
        <p:blipFill rotWithShape="1">
          <a:blip r:embed="rId3">
            <a:extLst>
              <a:ext uri="{28A0092B-C50C-407E-A947-70E740481C1C}">
                <a14:useLocalDpi xmlns:a14="http://schemas.microsoft.com/office/drawing/2010/main" val="0"/>
              </a:ext>
            </a:extLst>
          </a:blip>
          <a:srcRect t="43869" r="9372"/>
          <a:stretch/>
        </p:blipFill>
        <p:spPr>
          <a:xfrm>
            <a:off x="380300" y="2011272"/>
            <a:ext cx="5386947" cy="3475128"/>
          </a:xfrm>
          <a:prstGeom prst="rect">
            <a:avLst/>
          </a:prstGeom>
        </p:spPr>
      </p:pic>
      <p:pic>
        <p:nvPicPr>
          <p:cNvPr id="4" name="Picture 3" descr="A NetLogo screenshot showing how experiments are tracked after hitting 'run' in behaviour space. ">
            <a:extLst>
              <a:ext uri="{FF2B5EF4-FFF2-40B4-BE49-F238E27FC236}">
                <a16:creationId xmlns:a16="http://schemas.microsoft.com/office/drawing/2014/main" id="{AC3467B7-041C-4BC0-BB16-FA1A05F18B2D}"/>
              </a:ext>
            </a:extLst>
          </p:cNvPr>
          <p:cNvPicPr>
            <a:picLocks noChangeAspect="1"/>
          </p:cNvPicPr>
          <p:nvPr/>
        </p:nvPicPr>
        <p:blipFill rotWithShape="1">
          <a:blip r:embed="rId4"/>
          <a:srcRect l="8152" t="6371" r="9500" b="16785"/>
          <a:stretch/>
        </p:blipFill>
        <p:spPr>
          <a:xfrm>
            <a:off x="6096000" y="1403648"/>
            <a:ext cx="4353533" cy="4478430"/>
          </a:xfrm>
          <a:prstGeom prst="rect">
            <a:avLst/>
          </a:prstGeom>
        </p:spPr>
      </p:pic>
    </p:spTree>
    <p:extLst>
      <p:ext uri="{BB962C8B-B14F-4D97-AF65-F5344CB8AC3E}">
        <p14:creationId xmlns:p14="http://schemas.microsoft.com/office/powerpoint/2010/main" val="224930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964"/>
            <a:ext cx="9977271" cy="548819"/>
          </a:xfrm>
        </p:spPr>
        <p:txBody>
          <a:bodyPr vert="horz" lIns="91440" tIns="45720" rIns="91440" bIns="45720" rtlCol="0" anchor="ctr">
            <a:normAutofit/>
          </a:bodyPr>
          <a:lstStyle/>
          <a:p>
            <a:r>
              <a:rPr lang="en-US" sz="3300" b="0" i="0" kern="1200">
                <a:latin typeface="Arial" panose="020B0604020202020204" pitchFamily="34" charset="0"/>
                <a:ea typeface="+mj-ea"/>
                <a:cs typeface="Arial" panose="020B0604020202020204" pitchFamily="34" charset="0"/>
              </a:rPr>
              <a:t>Evaluation</a:t>
            </a:r>
          </a:p>
        </p:txBody>
      </p:sp>
      <p:pic>
        <p:nvPicPr>
          <p:cNvPr id="5" name="Picture 4" descr="A screen shot showing the 'continue' button taking them to the post-webinar survey">
            <a:extLst>
              <a:ext uri="{FF2B5EF4-FFF2-40B4-BE49-F238E27FC236}">
                <a16:creationId xmlns:a16="http://schemas.microsoft.com/office/drawing/2014/main" id="{4864CA75-DC7C-4D67-91D7-0D2EBD75D9DF}"/>
              </a:ext>
            </a:extLst>
          </p:cNvPr>
          <p:cNvPicPr/>
          <p:nvPr/>
        </p:nvPicPr>
        <p:blipFill>
          <a:blip r:embed="rId2">
            <a:extLst>
              <a:ext uri="{28A0092B-C50C-407E-A947-70E740481C1C}">
                <a14:useLocalDpi xmlns:a14="http://schemas.microsoft.com/office/drawing/2010/main" val="0"/>
              </a:ext>
            </a:extLst>
          </a:blip>
          <a:stretch>
            <a:fillRect/>
          </a:stretch>
        </p:blipFill>
        <p:spPr>
          <a:xfrm>
            <a:off x="838200" y="2292065"/>
            <a:ext cx="5044440" cy="2686163"/>
          </a:xfrm>
          <a:prstGeom prst="rect">
            <a:avLst/>
          </a:prstGeom>
          <a:noFill/>
        </p:spPr>
      </p:pic>
      <p:sp>
        <p:nvSpPr>
          <p:cNvPr id="9" name="Content Placeholder 2">
            <a:extLst>
              <a:ext uri="{FF2B5EF4-FFF2-40B4-BE49-F238E27FC236}">
                <a16:creationId xmlns:a16="http://schemas.microsoft.com/office/drawing/2014/main" id="{C0C1BAD1-4C31-4A8B-943E-110216B567EC}"/>
              </a:ext>
            </a:extLst>
          </p:cNvPr>
          <p:cNvSpPr txBox="1">
            <a:spLocks/>
          </p:cNvSpPr>
          <p:nvPr/>
        </p:nvSpPr>
        <p:spPr>
          <a:xfrm>
            <a:off x="6309360" y="1473048"/>
            <a:ext cx="50444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t>When you leave the webinar, please complete our short survey.</a:t>
            </a:r>
          </a:p>
          <a:p>
            <a:pPr marL="0"/>
            <a:r>
              <a:rPr lang="en-US"/>
              <a:t>Just click on ‘continue’ to access the survey.</a:t>
            </a:r>
          </a:p>
          <a:p>
            <a:pPr marL="0"/>
            <a:endParaRPr lang="en-US"/>
          </a:p>
        </p:txBody>
      </p:sp>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16687C5-7511-7743-B429-3BDBE272F28B}" type="slidenum">
              <a:rPr lang="en-US" smtClean="0"/>
              <a:pPr>
                <a:spcAft>
                  <a:spcPts val="600"/>
                </a:spcAft>
              </a:pPr>
              <a:t>13</a:t>
            </a:fld>
            <a:endParaRPr lang="en-US"/>
          </a:p>
        </p:txBody>
      </p:sp>
    </p:spTree>
    <p:extLst>
      <p:ext uri="{BB962C8B-B14F-4D97-AF65-F5344CB8AC3E}">
        <p14:creationId xmlns:p14="http://schemas.microsoft.com/office/powerpoint/2010/main" val="232060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GB" dirty="0"/>
          </a:p>
        </p:txBody>
      </p:sp>
      <p:sp>
        <p:nvSpPr>
          <p:cNvPr id="3" name="Text Placeholder 2"/>
          <p:cNvSpPr>
            <a:spLocks noGrp="1"/>
          </p:cNvSpPr>
          <p:nvPr>
            <p:ph type="body" idx="1"/>
          </p:nvPr>
        </p:nvSpPr>
        <p:spPr/>
        <p:txBody>
          <a:bodyPr>
            <a:noAutofit/>
          </a:bodyPr>
          <a:lstStyle/>
          <a:p>
            <a:r>
              <a:rPr lang="en-GB" sz="2000" dirty="0" err="1"/>
              <a:t>Dr.</a:t>
            </a:r>
            <a:r>
              <a:rPr lang="en-GB" sz="2000" dirty="0"/>
              <a:t> J. Kasmire</a:t>
            </a:r>
          </a:p>
          <a:p>
            <a:r>
              <a:rPr lang="en-GB" sz="2000" dirty="0"/>
              <a:t>Email to </a:t>
            </a:r>
            <a:r>
              <a:rPr lang="en-GB" sz="2000" u="sng" dirty="0">
                <a:solidFill>
                  <a:srgbClr val="0000FF"/>
                </a:solidFill>
                <a:hlinkClick r:id="rId2">
                  <a:extLst>
                    <a:ext uri="{A12FA001-AC4F-418D-AE19-62706E023703}">
                      <ahyp:hlinkClr xmlns:ahyp="http://schemas.microsoft.com/office/drawing/2018/hyperlinkcolor" val="tx"/>
                    </a:ext>
                  </a:extLst>
                </a:hlinkClick>
              </a:rPr>
              <a:t>j.kasmire@manchester.ac.uk</a:t>
            </a:r>
            <a:endParaRPr lang="en-GB" sz="2000" u="sng" dirty="0">
              <a:solidFill>
                <a:srgbClr val="0000FF"/>
              </a:solidFill>
            </a:endParaRPr>
          </a:p>
          <a:p>
            <a:r>
              <a:rPr lang="en-GB" sz="2000" dirty="0"/>
              <a:t>@JKasmireComplex on Twitter </a:t>
            </a:r>
          </a:p>
          <a:p>
            <a:r>
              <a:rPr lang="en-GB" sz="2000" dirty="0"/>
              <a:t>@JKasmireComplex on Twitch</a:t>
            </a:r>
          </a:p>
          <a:p>
            <a:r>
              <a:rPr lang="en-GB" sz="2000" dirty="0">
                <a:cs typeface="Arial" pitchFamily="34" charset="0"/>
              </a:rPr>
              <a:t>UKDS</a:t>
            </a:r>
          </a:p>
          <a:p>
            <a:r>
              <a:rPr lang="en-GB" sz="2000" dirty="0">
                <a:cs typeface="Arial" pitchFamily="34" charset="0"/>
              </a:rPr>
              <a:t>@UKDataService on Twitter</a:t>
            </a:r>
          </a:p>
        </p:txBody>
      </p:sp>
      <p:sp>
        <p:nvSpPr>
          <p:cNvPr id="4" name="Slide Number Placeholder 3"/>
          <p:cNvSpPr>
            <a:spLocks noGrp="1"/>
          </p:cNvSpPr>
          <p:nvPr>
            <p:ph type="sldNum" sz="quarter" idx="12"/>
          </p:nvPr>
        </p:nvSpPr>
        <p:spPr/>
        <p:txBody>
          <a:bodyPr/>
          <a:lstStyle/>
          <a:p>
            <a:fld id="{016687C5-7511-7743-B429-3BDBE272F28B}" type="slidenum">
              <a:rPr lang="en-US" smtClean="0"/>
              <a:t>14</a:t>
            </a:fld>
            <a:endParaRPr lang="en-US"/>
          </a:p>
        </p:txBody>
      </p:sp>
      <p:grpSp>
        <p:nvGrpSpPr>
          <p:cNvPr id="6" name="Group 5">
            <a:extLst>
              <a:ext uri="{FF2B5EF4-FFF2-40B4-BE49-F238E27FC236}">
                <a16:creationId xmlns:a16="http://schemas.microsoft.com/office/drawing/2014/main" id="{C4E5667D-5916-4AC4-816F-E26F8CEA03D6}"/>
              </a:ext>
              <a:ext uri="{C183D7F6-B498-43B3-948B-1728B52AA6E4}">
                <adec:decorative xmlns:adec="http://schemas.microsoft.com/office/drawing/2017/decorative" val="1"/>
              </a:ext>
            </a:extLst>
          </p:cNvPr>
          <p:cNvGrpSpPr/>
          <p:nvPr/>
        </p:nvGrpSpPr>
        <p:grpSpPr>
          <a:xfrm>
            <a:off x="291869" y="4571034"/>
            <a:ext cx="709263" cy="882113"/>
            <a:chOff x="1807983" y="2780928"/>
            <a:chExt cx="928940" cy="1155327"/>
          </a:xfrm>
        </p:grpSpPr>
        <p:pic>
          <p:nvPicPr>
            <p:cNvPr id="7" name="Picture 6" descr="Twitch">
              <a:extLst>
                <a:ext uri="{FF2B5EF4-FFF2-40B4-BE49-F238E27FC236}">
                  <a16:creationId xmlns:a16="http://schemas.microsoft.com/office/drawing/2014/main" id="{25D7ABC1-96FF-4406-956E-2DD01221B75A}"/>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983" y="3413725"/>
              <a:ext cx="928940" cy="522530"/>
            </a:xfrm>
            <a:prstGeom prst="rect">
              <a:avLst/>
            </a:prstGeom>
          </p:spPr>
        </p:pic>
        <p:pic>
          <p:nvPicPr>
            <p:cNvPr id="8" name="Picture 7" descr="Twitter">
              <a:extLst>
                <a:ext uri="{FF2B5EF4-FFF2-40B4-BE49-F238E27FC236}">
                  <a16:creationId xmlns:a16="http://schemas.microsoft.com/office/drawing/2014/main" id="{22BC0D66-4CC2-4C85-BC76-D9075297F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1544" y="2780928"/>
              <a:ext cx="608856" cy="608856"/>
            </a:xfrm>
            <a:prstGeom prst="rect">
              <a:avLst/>
            </a:prstGeom>
          </p:spPr>
        </p:pic>
      </p:grpSp>
      <p:pic>
        <p:nvPicPr>
          <p:cNvPr id="9" name="Picture 8">
            <a:extLst>
              <a:ext uri="{FF2B5EF4-FFF2-40B4-BE49-F238E27FC236}">
                <a16:creationId xmlns:a16="http://schemas.microsoft.com/office/drawing/2014/main" id="{BAA8C234-6209-46A8-BF56-AF579060A4A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854" y="5779153"/>
            <a:ext cx="464873" cy="464873"/>
          </a:xfrm>
          <a:prstGeom prst="rect">
            <a:avLst/>
          </a:prstGeom>
        </p:spPr>
      </p:pic>
    </p:spTree>
    <p:extLst>
      <p:ext uri="{BB962C8B-B14F-4D97-AF65-F5344CB8AC3E}">
        <p14:creationId xmlns:p14="http://schemas.microsoft.com/office/powerpoint/2010/main" val="389662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Troubleshooting audio problems</a:t>
            </a:r>
          </a:p>
        </p:txBody>
      </p:sp>
      <p:sp>
        <p:nvSpPr>
          <p:cNvPr id="3" name="Text Placeholder 2"/>
          <p:cNvSpPr>
            <a:spLocks noGrp="1"/>
          </p:cNvSpPr>
          <p:nvPr>
            <p:ph type="body" sz="quarter" idx="13"/>
          </p:nvPr>
        </p:nvSpPr>
        <p:spPr/>
        <p:txBody>
          <a:bodyPr/>
          <a:lstStyle/>
          <a:p>
            <a:r>
              <a:rPr lang="en-GB" dirty="0"/>
              <a:t>Check your speaker/headset is plugged in / volume is on.</a:t>
            </a:r>
          </a:p>
          <a:p>
            <a:r>
              <a:rPr lang="en-GB" dirty="0"/>
              <a:t>Click on audio to change to listening via phone</a:t>
            </a:r>
          </a:p>
          <a:p>
            <a:r>
              <a:rPr lang="en-GB" dirty="0"/>
              <a:t>We are recording this webinar and will post it on YouTube (https://www.youtube.com/user/UKDATASERVICE)</a:t>
            </a:r>
          </a:p>
          <a:p>
            <a:endParaRPr lang="en-GB" dirty="0"/>
          </a:p>
        </p:txBody>
      </p:sp>
      <p:sp>
        <p:nvSpPr>
          <p:cNvPr id="4" name="Slide Number Placeholder 3"/>
          <p:cNvSpPr>
            <a:spLocks noGrp="1"/>
          </p:cNvSpPr>
          <p:nvPr>
            <p:ph type="sldNum" sz="quarter" idx="12"/>
          </p:nvPr>
        </p:nvSpPr>
        <p:spPr/>
        <p:txBody>
          <a:bodyPr/>
          <a:lstStyle/>
          <a:p>
            <a:fld id="{016687C5-7511-7743-B429-3BDBE272F28B}" type="slidenum">
              <a:rPr lang="en-US" smtClean="0"/>
              <a:t>2</a:t>
            </a:fld>
            <a:endParaRPr lang="en-US"/>
          </a:p>
        </p:txBody>
      </p:sp>
    </p:spTree>
    <p:extLst>
      <p:ext uri="{BB962C8B-B14F-4D97-AF65-F5344CB8AC3E}">
        <p14:creationId xmlns:p14="http://schemas.microsoft.com/office/powerpoint/2010/main" val="219810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Interaction in this workshop</a:t>
            </a:r>
          </a:p>
        </p:txBody>
      </p:sp>
      <p:sp>
        <p:nvSpPr>
          <p:cNvPr id="3" name="Text Placeholder 2"/>
          <p:cNvSpPr>
            <a:spLocks noGrp="1"/>
          </p:cNvSpPr>
          <p:nvPr>
            <p:ph type="body" sz="quarter" idx="13"/>
          </p:nvPr>
        </p:nvSpPr>
        <p:spPr/>
        <p:txBody>
          <a:bodyPr>
            <a:normAutofit/>
          </a:bodyPr>
          <a:lstStyle/>
          <a:p>
            <a:r>
              <a:rPr lang="en-GB" dirty="0">
                <a:latin typeface="+mn-lt"/>
              </a:rPr>
              <a:t>Use</a:t>
            </a:r>
            <a:r>
              <a:rPr lang="en-GB" sz="2400" dirty="0">
                <a:latin typeface="+mn-lt"/>
                <a:cs typeface="Arial" panose="020B0604020202020204" pitchFamily="34" charset="0"/>
              </a:rPr>
              <a:t> the Zoom chat for technical questions or comments for the workshop facilitator.</a:t>
            </a:r>
          </a:p>
          <a:p>
            <a:r>
              <a:rPr lang="en-GB" sz="2400" dirty="0">
                <a:latin typeface="+mn-lt"/>
                <a:cs typeface="Arial" panose="020B0604020202020204" pitchFamily="34" charset="0"/>
              </a:rPr>
              <a:t>Ask or upvote questions for workshop host in the Zoom Q&amp;A.</a:t>
            </a:r>
          </a:p>
          <a:p>
            <a:r>
              <a:rPr lang="en-GB" dirty="0">
                <a:latin typeface="+mn-lt"/>
              </a:rPr>
              <a:t>You can also ask the facilitator to unmute you if you are happy to ask your question out loud.</a:t>
            </a:r>
            <a:endParaRPr lang="en-GB" sz="2400" dirty="0">
              <a:latin typeface="+mn-lt"/>
              <a:cs typeface="Arial" panose="020B0604020202020204" pitchFamily="34" charset="0"/>
            </a:endParaRPr>
          </a:p>
        </p:txBody>
      </p:sp>
      <p:sp>
        <p:nvSpPr>
          <p:cNvPr id="4" name="Slide Number Placeholder 3"/>
          <p:cNvSpPr>
            <a:spLocks noGrp="1"/>
          </p:cNvSpPr>
          <p:nvPr>
            <p:ph type="sldNum" sz="quarter" idx="12"/>
          </p:nvPr>
        </p:nvSpPr>
        <p:spPr/>
        <p:txBody>
          <a:bodyPr/>
          <a:lstStyle/>
          <a:p>
            <a:fld id="{016687C5-7511-7743-B429-3BDBE272F28B}" type="slidenum">
              <a:rPr lang="en-US" smtClean="0"/>
              <a:t>3</a:t>
            </a:fld>
            <a:endParaRPr lang="en-US"/>
          </a:p>
        </p:txBody>
      </p:sp>
    </p:spTree>
    <p:extLst>
      <p:ext uri="{BB962C8B-B14F-4D97-AF65-F5344CB8AC3E}">
        <p14:creationId xmlns:p14="http://schemas.microsoft.com/office/powerpoint/2010/main" val="379566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BAB6-12C5-49C1-88DA-89359102CCFA}"/>
              </a:ext>
            </a:extLst>
          </p:cNvPr>
          <p:cNvSpPr>
            <a:spLocks noGrp="1"/>
          </p:cNvSpPr>
          <p:nvPr>
            <p:ph type="title"/>
          </p:nvPr>
        </p:nvSpPr>
        <p:spPr/>
        <p:txBody>
          <a:bodyPr/>
          <a:lstStyle/>
          <a:p>
            <a:r>
              <a:rPr lang="en-GB" sz="3600" dirty="0">
                <a:latin typeface="Arial"/>
                <a:cs typeface="Arial"/>
              </a:rPr>
              <a:t>You might be interested in other UKDS events</a:t>
            </a:r>
            <a:endParaRPr lang="en-GB" dirty="0"/>
          </a:p>
        </p:txBody>
      </p:sp>
      <p:sp>
        <p:nvSpPr>
          <p:cNvPr id="3" name="Text Placeholder 2">
            <a:extLst>
              <a:ext uri="{FF2B5EF4-FFF2-40B4-BE49-F238E27FC236}">
                <a16:creationId xmlns:a16="http://schemas.microsoft.com/office/drawing/2014/main" id="{BD06EB3D-71B2-40D9-9E11-89DDD37BB242}"/>
              </a:ext>
            </a:extLst>
          </p:cNvPr>
          <p:cNvSpPr>
            <a:spLocks noGrp="1"/>
          </p:cNvSpPr>
          <p:nvPr>
            <p:ph type="body" sz="quarter" idx="13"/>
          </p:nvPr>
        </p:nvSpPr>
        <p:spPr/>
        <p:txBody>
          <a:bodyPr/>
          <a:lstStyle/>
          <a:p>
            <a:r>
              <a:rPr lang="en-GB" dirty="0">
                <a:latin typeface="Arial"/>
                <a:cs typeface="Arial"/>
              </a:rPr>
              <a:t>Reproducibility: Collaborative working Feb 15 (past event) </a:t>
            </a:r>
          </a:p>
          <a:p>
            <a:r>
              <a:rPr lang="en-GB" sz="2400" dirty="0">
                <a:latin typeface="Arial"/>
                <a:cs typeface="Arial"/>
              </a:rPr>
              <a:t>ABM guest seminar Mar 9 </a:t>
            </a:r>
          </a:p>
          <a:p>
            <a:r>
              <a:rPr lang="en-GB" sz="2400" dirty="0">
                <a:latin typeface="Arial"/>
                <a:cs typeface="Arial"/>
              </a:rPr>
              <a:t>CSS Drop-ins – Every second Tuesday of the month at 13:00</a:t>
            </a:r>
            <a:endParaRPr lang="en-GB" dirty="0">
              <a:latin typeface="Arial"/>
              <a:cs typeface="Arial"/>
            </a:endParaRPr>
          </a:p>
          <a:p>
            <a:r>
              <a:rPr lang="en-GB" dirty="0">
                <a:latin typeface="Arial"/>
                <a:cs typeface="Arial"/>
              </a:rPr>
              <a:t>Geographical data visualisation of UK Census data March 17</a:t>
            </a:r>
            <a:endParaRPr lang="en-GB" sz="2400" dirty="0">
              <a:latin typeface="Arial"/>
              <a:cs typeface="Arial"/>
            </a:endParaRPr>
          </a:p>
          <a:p>
            <a:endParaRPr lang="en-GB" dirty="0">
              <a:latin typeface="Arial"/>
              <a:cs typeface="Arial"/>
              <a:hlinkClick r:id="rId2"/>
            </a:endParaRPr>
          </a:p>
          <a:p>
            <a:r>
              <a:rPr lang="en-GB" sz="2400" dirty="0">
                <a:latin typeface="Arial"/>
                <a:cs typeface="Arial"/>
                <a:hlinkClick r:id="rId2"/>
              </a:rPr>
              <a:t>https://ukdataservice.ac.uk/news-and-events/events.aspx</a:t>
            </a:r>
            <a:r>
              <a:rPr lang="en-GB" sz="2400" dirty="0">
                <a:latin typeface="Arial"/>
                <a:cs typeface="Arial"/>
              </a:rPr>
              <a:t> </a:t>
            </a:r>
          </a:p>
          <a:p>
            <a:r>
              <a:rPr lang="en-GB" sz="2400" dirty="0">
                <a:latin typeface="Arial"/>
                <a:cs typeface="Arial"/>
                <a:hlinkClick r:id="rId3"/>
              </a:rPr>
              <a:t>https://www.ukdataservice.ac.uk/news-and-events/events/past-events.aspx</a:t>
            </a:r>
            <a:endParaRPr lang="en-GB" sz="2400" dirty="0">
              <a:latin typeface="Arial"/>
              <a:cs typeface="Arial"/>
            </a:endParaRPr>
          </a:p>
        </p:txBody>
      </p:sp>
      <p:sp>
        <p:nvSpPr>
          <p:cNvPr id="4" name="Slide Number Placeholder 3">
            <a:extLst>
              <a:ext uri="{FF2B5EF4-FFF2-40B4-BE49-F238E27FC236}">
                <a16:creationId xmlns:a16="http://schemas.microsoft.com/office/drawing/2014/main" id="{FD34B16C-AEDD-4330-B895-9D81BF3A1953}"/>
              </a:ext>
            </a:extLst>
          </p:cNvPr>
          <p:cNvSpPr>
            <a:spLocks noGrp="1"/>
          </p:cNvSpPr>
          <p:nvPr>
            <p:ph type="sldNum" sz="quarter" idx="12"/>
          </p:nvPr>
        </p:nvSpPr>
        <p:spPr/>
        <p:txBody>
          <a:bodyPr/>
          <a:lstStyle/>
          <a:p>
            <a:fld id="{016687C5-7511-7743-B429-3BDBE272F28B}" type="slidenum">
              <a:rPr lang="en-US" smtClean="0"/>
              <a:t>4</a:t>
            </a:fld>
            <a:endParaRPr lang="en-US"/>
          </a:p>
        </p:txBody>
      </p:sp>
    </p:spTree>
    <p:extLst>
      <p:ext uri="{BB962C8B-B14F-4D97-AF65-F5344CB8AC3E}">
        <p14:creationId xmlns:p14="http://schemas.microsoft.com/office/powerpoint/2010/main" val="340909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BAB6-12C5-49C1-88DA-89359102CCFA}"/>
              </a:ext>
            </a:extLst>
          </p:cNvPr>
          <p:cNvSpPr>
            <a:spLocks noGrp="1"/>
          </p:cNvSpPr>
          <p:nvPr>
            <p:ph type="title"/>
          </p:nvPr>
        </p:nvSpPr>
        <p:spPr/>
        <p:txBody>
          <a:bodyPr/>
          <a:lstStyle/>
          <a:p>
            <a:r>
              <a:rPr lang="en-GB" dirty="0"/>
              <a:t>Table of contents</a:t>
            </a:r>
          </a:p>
        </p:txBody>
      </p:sp>
      <p:sp>
        <p:nvSpPr>
          <p:cNvPr id="3" name="Text Placeholder 2">
            <a:extLst>
              <a:ext uri="{FF2B5EF4-FFF2-40B4-BE49-F238E27FC236}">
                <a16:creationId xmlns:a16="http://schemas.microsoft.com/office/drawing/2014/main" id="{BD06EB3D-71B2-40D9-9E11-89DDD37BB242}"/>
              </a:ext>
            </a:extLst>
          </p:cNvPr>
          <p:cNvSpPr>
            <a:spLocks noGrp="1"/>
          </p:cNvSpPr>
          <p:nvPr>
            <p:ph type="body" sz="quarter" idx="13"/>
          </p:nvPr>
        </p:nvSpPr>
        <p:spPr/>
        <p:txBody>
          <a:bodyPr>
            <a:normAutofit/>
          </a:bodyPr>
          <a:lstStyle/>
          <a:p>
            <a:pPr marL="342900" indent="-342900">
              <a:spcBef>
                <a:spcPts val="1200"/>
              </a:spcBef>
              <a:buFont typeface="Arial" pitchFamily="34" charset="0"/>
              <a:buChar char="•"/>
            </a:pPr>
            <a:r>
              <a:rPr lang="en-GB" sz="2400" dirty="0">
                <a:solidFill>
                  <a:prstClr val="black"/>
                </a:solidFill>
                <a:latin typeface="Arial" panose="020B0604020202020204" pitchFamily="34" charset="0"/>
                <a:cs typeface="Arial" pitchFamily="34" charset="0"/>
              </a:rPr>
              <a:t>Concepts and planning of experiments</a:t>
            </a:r>
          </a:p>
          <a:p>
            <a:pPr marL="342900" indent="-342900">
              <a:spcBef>
                <a:spcPts val="1200"/>
              </a:spcBef>
              <a:buFont typeface="Arial" pitchFamily="34" charset="0"/>
              <a:buChar char="•"/>
            </a:pPr>
            <a:r>
              <a:rPr lang="en-GB" sz="2400" dirty="0">
                <a:solidFill>
                  <a:prstClr val="black"/>
                </a:solidFill>
                <a:latin typeface="Arial" panose="020B0604020202020204" pitchFamily="34" charset="0"/>
                <a:cs typeface="Arial" pitchFamily="34" charset="0"/>
              </a:rPr>
              <a:t>Behaviour space – automatically run experiments in </a:t>
            </a:r>
            <a:r>
              <a:rPr lang="en-GB" sz="2400" dirty="0" err="1">
                <a:solidFill>
                  <a:prstClr val="black"/>
                </a:solidFill>
                <a:latin typeface="Arial" panose="020B0604020202020204" pitchFamily="34" charset="0"/>
                <a:cs typeface="Arial" pitchFamily="34" charset="0"/>
              </a:rPr>
              <a:t>NetLogo</a:t>
            </a:r>
            <a:endParaRPr lang="en-GB" sz="2400" dirty="0">
              <a:solidFill>
                <a:prstClr val="black"/>
              </a:solidFill>
              <a:latin typeface="Arial" panose="020B0604020202020204" pitchFamily="34" charset="0"/>
              <a:cs typeface="Arial" pitchFamily="34" charset="0"/>
            </a:endParaRPr>
          </a:p>
          <a:p>
            <a:pPr marL="342900" indent="-342900">
              <a:spcBef>
                <a:spcPts val="1200"/>
              </a:spcBef>
              <a:buFont typeface="Arial" pitchFamily="34" charset="0"/>
              <a:buChar char="•"/>
            </a:pPr>
            <a:r>
              <a:rPr lang="en-GB" dirty="0">
                <a:latin typeface="Arial"/>
                <a:cs typeface="Arial"/>
              </a:rPr>
              <a:t>Output</a:t>
            </a:r>
          </a:p>
          <a:p>
            <a:pPr marL="342900" indent="-342900">
              <a:spcBef>
                <a:spcPts val="1200"/>
              </a:spcBef>
              <a:buFont typeface="Arial" pitchFamily="34" charset="0"/>
              <a:buChar char="•"/>
            </a:pPr>
            <a:r>
              <a:rPr lang="en-GB" sz="2400" dirty="0">
                <a:latin typeface="Arial" panose="020B0604020202020204" pitchFamily="34" charset="0"/>
                <a:cs typeface="Arial" panose="020B0604020202020204" pitchFamily="34" charset="0"/>
              </a:rPr>
              <a:t>Q&amp;A</a:t>
            </a:r>
          </a:p>
          <a:p>
            <a:pPr marL="0" indent="0">
              <a:buNone/>
            </a:pPr>
            <a:endParaRPr lang="en-GB" dirty="0">
              <a:latin typeface="Arial"/>
              <a:cs typeface="Arial"/>
            </a:endParaRPr>
          </a:p>
        </p:txBody>
      </p:sp>
      <p:sp>
        <p:nvSpPr>
          <p:cNvPr id="4" name="Slide Number Placeholder 3">
            <a:extLst>
              <a:ext uri="{FF2B5EF4-FFF2-40B4-BE49-F238E27FC236}">
                <a16:creationId xmlns:a16="http://schemas.microsoft.com/office/drawing/2014/main" id="{FD34B16C-AEDD-4330-B895-9D81BF3A1953}"/>
              </a:ext>
            </a:extLst>
          </p:cNvPr>
          <p:cNvSpPr>
            <a:spLocks noGrp="1"/>
          </p:cNvSpPr>
          <p:nvPr>
            <p:ph type="sldNum" sz="quarter" idx="12"/>
          </p:nvPr>
        </p:nvSpPr>
        <p:spPr/>
        <p:txBody>
          <a:bodyPr/>
          <a:lstStyle/>
          <a:p>
            <a:fld id="{016687C5-7511-7743-B429-3BDBE272F28B}" type="slidenum">
              <a:rPr lang="en-US" smtClean="0"/>
              <a:t>5</a:t>
            </a:fld>
            <a:endParaRPr lang="en-US"/>
          </a:p>
        </p:txBody>
      </p:sp>
    </p:spTree>
    <p:extLst>
      <p:ext uri="{BB962C8B-B14F-4D97-AF65-F5344CB8AC3E}">
        <p14:creationId xmlns:p14="http://schemas.microsoft.com/office/powerpoint/2010/main" val="111492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dirty="0">
                <a:latin typeface="Arial"/>
                <a:cs typeface="Arial"/>
              </a:rPr>
              <a:t>Development is iterative </a:t>
            </a:r>
          </a:p>
        </p:txBody>
      </p:sp>
      <p:grpSp>
        <p:nvGrpSpPr>
          <p:cNvPr id="6" name="Group 5" descr="A flow chart shows how writing code leads to wide sweep, which leads either back to writing code or on to narrow sweep, which leads either back to writing code or on to experiments, which leads back to writing code. ">
            <a:extLst>
              <a:ext uri="{FF2B5EF4-FFF2-40B4-BE49-F238E27FC236}">
                <a16:creationId xmlns:a16="http://schemas.microsoft.com/office/drawing/2014/main" id="{D324B033-A4C4-447D-B9E6-D5DDB0790F73}"/>
              </a:ext>
            </a:extLst>
          </p:cNvPr>
          <p:cNvGrpSpPr/>
          <p:nvPr/>
        </p:nvGrpSpPr>
        <p:grpSpPr>
          <a:xfrm>
            <a:off x="1627550" y="2636912"/>
            <a:ext cx="8428890" cy="3835273"/>
            <a:chOff x="1627550" y="2636912"/>
            <a:chExt cx="8428890" cy="3835273"/>
          </a:xfrm>
        </p:grpSpPr>
        <p:sp>
          <p:nvSpPr>
            <p:cNvPr id="26" name="Curved Up Arrow 25"/>
            <p:cNvSpPr/>
            <p:nvPr/>
          </p:nvSpPr>
          <p:spPr>
            <a:xfrm rot="11541746">
              <a:off x="3568904" y="2900760"/>
              <a:ext cx="4405228" cy="7161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Curved Up Arrow 21"/>
            <p:cNvSpPr/>
            <p:nvPr/>
          </p:nvSpPr>
          <p:spPr>
            <a:xfrm rot="-8460000">
              <a:off x="3625274" y="3494918"/>
              <a:ext cx="2056860"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Curved Up Arrow 20"/>
            <p:cNvSpPr/>
            <p:nvPr/>
          </p:nvSpPr>
          <p:spPr>
            <a:xfrm rot="5160000">
              <a:off x="853569" y="4837706"/>
              <a:ext cx="2056860" cy="50889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Curved Up Arrow 19"/>
            <p:cNvSpPr/>
            <p:nvPr/>
          </p:nvSpPr>
          <p:spPr>
            <a:xfrm rot="-5640000">
              <a:off x="3157096" y="4314423"/>
              <a:ext cx="2056860"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Curved Up Arrow 18"/>
            <p:cNvSpPr/>
            <p:nvPr/>
          </p:nvSpPr>
          <p:spPr>
            <a:xfrm rot="-1860000">
              <a:off x="6641543" y="4554511"/>
              <a:ext cx="2056860"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Curved Up Arrow 17"/>
            <p:cNvSpPr/>
            <p:nvPr/>
          </p:nvSpPr>
          <p:spPr>
            <a:xfrm rot="-1860000">
              <a:off x="3955123" y="5740665"/>
              <a:ext cx="2366648"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Flowchart: Alternate Process 1"/>
            <p:cNvSpPr/>
            <p:nvPr/>
          </p:nvSpPr>
          <p:spPr>
            <a:xfrm>
              <a:off x="2207568" y="5013176"/>
              <a:ext cx="2016224" cy="1440160"/>
            </a:xfrm>
            <a:prstGeom prst="flowChartAlternate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5" name="TextBox 4"/>
            <p:cNvSpPr txBox="1"/>
            <p:nvPr/>
          </p:nvSpPr>
          <p:spPr>
            <a:xfrm>
              <a:off x="2351584" y="5157193"/>
              <a:ext cx="1656184" cy="1200329"/>
            </a:xfrm>
            <a:prstGeom prst="rect">
              <a:avLst/>
            </a:prstGeom>
            <a:noFill/>
          </p:spPr>
          <p:txBody>
            <a:bodyPr wrap="square" rtlCol="0">
              <a:spAutoFit/>
            </a:bodyPr>
            <a:lstStyle/>
            <a:p>
              <a:pPr algn="ctr"/>
              <a:r>
                <a:rPr lang="en-GB" sz="3600" dirty="0"/>
                <a:t>Wide Sweep</a:t>
              </a:r>
            </a:p>
          </p:txBody>
        </p:sp>
        <p:sp>
          <p:nvSpPr>
            <p:cNvPr id="7" name="Flowchart: Alternate Process 6"/>
            <p:cNvSpPr/>
            <p:nvPr/>
          </p:nvSpPr>
          <p:spPr>
            <a:xfrm>
              <a:off x="4799856" y="3789040"/>
              <a:ext cx="2016224" cy="1440160"/>
            </a:xfrm>
            <a:prstGeom prst="flowChartAlternate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9" name="TextBox 8"/>
            <p:cNvSpPr txBox="1"/>
            <p:nvPr/>
          </p:nvSpPr>
          <p:spPr>
            <a:xfrm>
              <a:off x="4943872" y="3933057"/>
              <a:ext cx="1656184" cy="1200329"/>
            </a:xfrm>
            <a:prstGeom prst="rect">
              <a:avLst/>
            </a:prstGeom>
            <a:noFill/>
          </p:spPr>
          <p:txBody>
            <a:bodyPr wrap="square" rtlCol="0">
              <a:spAutoFit/>
            </a:bodyPr>
            <a:lstStyle/>
            <a:p>
              <a:pPr algn="ctr"/>
              <a:r>
                <a:rPr lang="en-GB" sz="3600" dirty="0"/>
                <a:t>Narrow Sweep</a:t>
              </a:r>
            </a:p>
          </p:txBody>
        </p:sp>
        <p:sp>
          <p:nvSpPr>
            <p:cNvPr id="10" name="Flowchart: Alternate Process 9"/>
            <p:cNvSpPr/>
            <p:nvPr/>
          </p:nvSpPr>
          <p:spPr>
            <a:xfrm>
              <a:off x="7392144" y="2636912"/>
              <a:ext cx="2664296" cy="1440160"/>
            </a:xfrm>
            <a:prstGeom prst="flowChartAlternate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1" name="TextBox 10"/>
            <p:cNvSpPr txBox="1"/>
            <p:nvPr/>
          </p:nvSpPr>
          <p:spPr>
            <a:xfrm>
              <a:off x="7556848" y="3058018"/>
              <a:ext cx="2448272" cy="584775"/>
            </a:xfrm>
            <a:prstGeom prst="rect">
              <a:avLst/>
            </a:prstGeom>
            <a:noFill/>
          </p:spPr>
          <p:txBody>
            <a:bodyPr wrap="square" rtlCol="0">
              <a:spAutoFit/>
            </a:bodyPr>
            <a:lstStyle/>
            <a:p>
              <a:pPr algn="ctr"/>
              <a:r>
                <a:rPr lang="en-GB" sz="3200" dirty="0"/>
                <a:t>Experiments</a:t>
              </a:r>
            </a:p>
          </p:txBody>
        </p:sp>
        <p:sp>
          <p:nvSpPr>
            <p:cNvPr id="14" name="Flowchart: Alternate Process 13"/>
            <p:cNvSpPr/>
            <p:nvPr/>
          </p:nvSpPr>
          <p:spPr>
            <a:xfrm>
              <a:off x="1703512" y="3068960"/>
              <a:ext cx="2016224" cy="1440160"/>
            </a:xfrm>
            <a:prstGeom prst="flowChartAlternate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5" name="TextBox 14"/>
            <p:cNvSpPr txBox="1"/>
            <p:nvPr/>
          </p:nvSpPr>
          <p:spPr>
            <a:xfrm>
              <a:off x="1847528" y="3212977"/>
              <a:ext cx="1656184" cy="1200329"/>
            </a:xfrm>
            <a:prstGeom prst="rect">
              <a:avLst/>
            </a:prstGeom>
            <a:noFill/>
          </p:spPr>
          <p:txBody>
            <a:bodyPr wrap="square" rtlCol="0">
              <a:spAutoFit/>
            </a:bodyPr>
            <a:lstStyle/>
            <a:p>
              <a:pPr algn="ctr"/>
              <a:r>
                <a:rPr lang="en-GB" sz="3600" dirty="0"/>
                <a:t>Write Code</a:t>
              </a:r>
            </a:p>
          </p:txBody>
        </p:sp>
      </p:grpSp>
      <p:sp>
        <p:nvSpPr>
          <p:cNvPr id="4" name="TextBox 3">
            <a:extLst>
              <a:ext uri="{FF2B5EF4-FFF2-40B4-BE49-F238E27FC236}">
                <a16:creationId xmlns:a16="http://schemas.microsoft.com/office/drawing/2014/main" id="{E199161B-75EF-4A45-96D7-A39A941E8BBD}"/>
              </a:ext>
            </a:extLst>
          </p:cNvPr>
          <p:cNvSpPr txBox="1"/>
          <p:nvPr/>
        </p:nvSpPr>
        <p:spPr>
          <a:xfrm>
            <a:off x="1151960" y="1181139"/>
            <a:ext cx="8922072" cy="830997"/>
          </a:xfrm>
          <a:prstGeom prst="rect">
            <a:avLst/>
          </a:prstGeom>
          <a:noFill/>
        </p:spPr>
        <p:txBody>
          <a:bodyPr wrap="square" rtlCol="0">
            <a:spAutoFit/>
          </a:bodyPr>
          <a:lstStyle/>
          <a:p>
            <a:pPr marL="285750" indent="-285750"/>
            <a:r>
              <a:rPr lang="en-GB" sz="2400" dirty="0"/>
              <a:t>Writing code and running the model go together in phases</a:t>
            </a:r>
          </a:p>
          <a:p>
            <a:pPr marL="285750" indent="-285750"/>
            <a:r>
              <a:rPr lang="en-GB" sz="2400" dirty="0"/>
              <a:t>Initially focused on identifying errors</a:t>
            </a:r>
          </a:p>
        </p:txBody>
      </p:sp>
    </p:spTree>
    <p:extLst>
      <p:ext uri="{BB962C8B-B14F-4D97-AF65-F5344CB8AC3E}">
        <p14:creationId xmlns:p14="http://schemas.microsoft.com/office/powerpoint/2010/main" val="113599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dirty="0">
                <a:latin typeface="Arial"/>
                <a:cs typeface="Arial"/>
              </a:rPr>
              <a:t>Let’s look at the basic traffic model</a:t>
            </a:r>
          </a:p>
        </p:txBody>
      </p:sp>
      <p:sp>
        <p:nvSpPr>
          <p:cNvPr id="7" name="Text Placeholder 6">
            <a:extLst>
              <a:ext uri="{FF2B5EF4-FFF2-40B4-BE49-F238E27FC236}">
                <a16:creationId xmlns:a16="http://schemas.microsoft.com/office/drawing/2014/main" id="{4D2DC02F-1617-4E93-AD9A-158035EFBA32}"/>
              </a:ext>
            </a:extLst>
          </p:cNvPr>
          <p:cNvSpPr>
            <a:spLocks noGrp="1"/>
          </p:cNvSpPr>
          <p:nvPr>
            <p:ph type="body" sz="quarter" idx="13"/>
          </p:nvPr>
        </p:nvSpPr>
        <p:spPr/>
        <p:txBody>
          <a:bodyPr/>
          <a:lstStyle/>
          <a:p>
            <a:endParaRPr lang="en-GB"/>
          </a:p>
        </p:txBody>
      </p:sp>
      <p:sp>
        <p:nvSpPr>
          <p:cNvPr id="2" name="TextBox 1"/>
          <p:cNvSpPr txBox="1"/>
          <p:nvPr/>
        </p:nvSpPr>
        <p:spPr>
          <a:xfrm>
            <a:off x="5821760" y="1166842"/>
            <a:ext cx="6069360" cy="3416320"/>
          </a:xfrm>
          <a:prstGeom prst="rect">
            <a:avLst/>
          </a:prstGeom>
          <a:noFill/>
        </p:spPr>
        <p:txBody>
          <a:bodyPr wrap="square" rtlCol="0">
            <a:spAutoFit/>
          </a:bodyPr>
          <a:lstStyle/>
          <a:p>
            <a:r>
              <a:rPr lang="en-GB" sz="2400" dirty="0"/>
              <a:t>Three parameters that can vary</a:t>
            </a:r>
          </a:p>
          <a:p>
            <a:endParaRPr lang="en-GB" sz="2400" dirty="0"/>
          </a:p>
          <a:p>
            <a:r>
              <a:rPr lang="en-GB" sz="2400" dirty="0"/>
              <a:t>The red car can travel at max speed easily on its own, but has to brake and speed up when there is lots of traffic. </a:t>
            </a:r>
          </a:p>
          <a:p>
            <a:endParaRPr lang="en-GB" sz="2400" dirty="0"/>
          </a:p>
          <a:p>
            <a:r>
              <a:rPr lang="en-GB" sz="2400" dirty="0"/>
              <a:t>We want to find the breakpoint – the combination(s) of parameters where the red car’s behaviour changes.</a:t>
            </a:r>
          </a:p>
        </p:txBody>
      </p:sp>
      <p:pic>
        <p:nvPicPr>
          <p:cNvPr id="4" name="Picture 3" descr="A screenshot from NetLogo showing the interface tab of the Traffic Basic model from the Models Library. ">
            <a:extLst>
              <a:ext uri="{FF2B5EF4-FFF2-40B4-BE49-F238E27FC236}">
                <a16:creationId xmlns:a16="http://schemas.microsoft.com/office/drawing/2014/main" id="{ABB3F9E2-1EAE-4E1B-8BAA-FB55DEC242AD}"/>
              </a:ext>
            </a:extLst>
          </p:cNvPr>
          <p:cNvPicPr>
            <a:picLocks noChangeAspect="1"/>
          </p:cNvPicPr>
          <p:nvPr/>
        </p:nvPicPr>
        <p:blipFill>
          <a:blip r:embed="rId3"/>
          <a:stretch>
            <a:fillRect/>
          </a:stretch>
        </p:blipFill>
        <p:spPr>
          <a:xfrm>
            <a:off x="350817" y="1533159"/>
            <a:ext cx="5448675" cy="3791681"/>
          </a:xfrm>
          <a:prstGeom prst="rect">
            <a:avLst/>
          </a:prstGeom>
        </p:spPr>
      </p:pic>
    </p:spTree>
    <p:extLst>
      <p:ext uri="{BB962C8B-B14F-4D97-AF65-F5344CB8AC3E}">
        <p14:creationId xmlns:p14="http://schemas.microsoft.com/office/powerpoint/2010/main" val="281639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dirty="0">
                <a:latin typeface="Arial"/>
                <a:cs typeface="Arial"/>
              </a:rPr>
              <a:t>Wide parameter sweeps</a:t>
            </a:r>
          </a:p>
        </p:txBody>
      </p:sp>
      <p:sp>
        <p:nvSpPr>
          <p:cNvPr id="3" name="Text Placeholder 2">
            <a:extLst>
              <a:ext uri="{FF2B5EF4-FFF2-40B4-BE49-F238E27FC236}">
                <a16:creationId xmlns:a16="http://schemas.microsoft.com/office/drawing/2014/main" id="{3263752A-3571-41D6-ACB4-4A240B7FDEC5}"/>
              </a:ext>
            </a:extLst>
          </p:cNvPr>
          <p:cNvSpPr>
            <a:spLocks noGrp="1"/>
          </p:cNvSpPr>
          <p:nvPr>
            <p:ph type="body" sz="quarter" idx="13"/>
          </p:nvPr>
        </p:nvSpPr>
        <p:spPr/>
        <p:txBody>
          <a:bodyPr/>
          <a:lstStyle/>
          <a:p>
            <a:endParaRPr lang="en-GB"/>
          </a:p>
        </p:txBody>
      </p:sp>
      <p:sp>
        <p:nvSpPr>
          <p:cNvPr id="2" name="TextBox 1"/>
          <p:cNvSpPr txBox="1"/>
          <p:nvPr/>
        </p:nvSpPr>
        <p:spPr>
          <a:xfrm>
            <a:off x="5821760" y="1166842"/>
            <a:ext cx="6069360" cy="5262979"/>
          </a:xfrm>
          <a:prstGeom prst="rect">
            <a:avLst/>
          </a:prstGeom>
          <a:noFill/>
        </p:spPr>
        <p:txBody>
          <a:bodyPr wrap="square" rtlCol="0">
            <a:spAutoFit/>
          </a:bodyPr>
          <a:lstStyle/>
          <a:p>
            <a:r>
              <a:rPr lang="en-GB" sz="2400" dirty="0"/>
              <a:t>Start wide </a:t>
            </a:r>
          </a:p>
          <a:p>
            <a:pPr marL="285750" indent="-285750">
              <a:buFont typeface="Arial" panose="020B0604020202020204" pitchFamily="34" charset="0"/>
              <a:buChar char="•"/>
            </a:pPr>
            <a:r>
              <a:rPr lang="en-GB" sz="2400" dirty="0"/>
              <a:t>All parameters vary</a:t>
            </a:r>
          </a:p>
          <a:p>
            <a:pPr marL="285750" indent="-285750">
              <a:buFont typeface="Arial" panose="020B0604020202020204" pitchFamily="34" charset="0"/>
              <a:buChar char="•"/>
            </a:pPr>
            <a:r>
              <a:rPr lang="en-GB" sz="2400" dirty="0"/>
              <a:t>Full/wide range</a:t>
            </a:r>
          </a:p>
          <a:p>
            <a:pPr marL="285750" indent="-285750">
              <a:buFont typeface="Arial" panose="020B0604020202020204" pitchFamily="34" charset="0"/>
              <a:buChar char="•"/>
            </a:pPr>
            <a:r>
              <a:rPr lang="en-GB" sz="2400" dirty="0"/>
              <a:t>Big increments</a:t>
            </a:r>
          </a:p>
          <a:p>
            <a:pPr marL="285750" indent="-285750">
              <a:buFont typeface="Arial" panose="020B0604020202020204" pitchFamily="34" charset="0"/>
              <a:buChar char="•"/>
            </a:pPr>
            <a:r>
              <a:rPr lang="en-GB" sz="2400" dirty="0"/>
              <a:t>Few repetitions</a:t>
            </a:r>
          </a:p>
          <a:p>
            <a:pPr marL="285750" indent="-285750">
              <a:buFont typeface="Arial" panose="020B0604020202020204" pitchFamily="34" charset="0"/>
              <a:buChar char="•"/>
            </a:pPr>
            <a:endParaRPr lang="en-GB" sz="2400" dirty="0"/>
          </a:p>
          <a:p>
            <a:r>
              <a:rPr lang="en-GB" sz="2400" dirty="0"/>
              <a:t>Goal is to find:</a:t>
            </a:r>
          </a:p>
          <a:p>
            <a:pPr marL="342900" indent="-342900">
              <a:buFont typeface="Arial" panose="020B0604020202020204" pitchFamily="34" charset="0"/>
              <a:buChar char="•"/>
            </a:pPr>
            <a:r>
              <a:rPr lang="en-GB" sz="2400" dirty="0"/>
              <a:t>Errors not found in basic testing</a:t>
            </a:r>
          </a:p>
          <a:p>
            <a:pPr marL="342900" indent="-342900">
              <a:buFont typeface="Arial" panose="020B0604020202020204" pitchFamily="34" charset="0"/>
              <a:buChar char="•"/>
            </a:pPr>
            <a:r>
              <a:rPr lang="en-GB" sz="2400" dirty="0"/>
              <a:t>Broad areas of interesting behaviour</a:t>
            </a:r>
          </a:p>
          <a:p>
            <a:pPr marL="342900" indent="-342900">
              <a:buFont typeface="Arial" panose="020B0604020202020204" pitchFamily="34" charset="0"/>
              <a:buChar char="•"/>
            </a:pPr>
            <a:r>
              <a:rPr lang="en-GB" sz="2400" dirty="0"/>
              <a:t>Conceptual problems</a:t>
            </a:r>
          </a:p>
          <a:p>
            <a:pPr marL="342900" indent="-342900">
              <a:buFont typeface="Arial" panose="020B0604020202020204" pitchFamily="34" charset="0"/>
              <a:buChar char="•"/>
            </a:pPr>
            <a:endParaRPr lang="en-GB" sz="2400" dirty="0"/>
          </a:p>
          <a:p>
            <a:r>
              <a:rPr lang="en-GB" sz="2400" dirty="0"/>
              <a:t>Likely to motivate some (major?) code rewrites.</a:t>
            </a:r>
          </a:p>
          <a:p>
            <a:pPr marL="285750" indent="-285750">
              <a:buFont typeface="Arial" panose="020B0604020202020204" pitchFamily="34" charset="0"/>
              <a:buChar char="•"/>
            </a:pPr>
            <a:endParaRPr lang="en-GB" sz="2400" dirty="0"/>
          </a:p>
        </p:txBody>
      </p:sp>
      <p:pic>
        <p:nvPicPr>
          <p:cNvPr id="7" name="Picture 6" descr="A screenshot from the behaviour space in NetLogo showing how to set up wide ranges and big increments for initial parameter sweeps. ">
            <a:extLst>
              <a:ext uri="{FF2B5EF4-FFF2-40B4-BE49-F238E27FC236}">
                <a16:creationId xmlns:a16="http://schemas.microsoft.com/office/drawing/2014/main" id="{F40588C6-140C-49F7-9F0C-C6D04726326C}"/>
              </a:ext>
            </a:extLst>
          </p:cNvPr>
          <p:cNvPicPr>
            <a:picLocks noChangeAspect="1"/>
          </p:cNvPicPr>
          <p:nvPr/>
        </p:nvPicPr>
        <p:blipFill>
          <a:blip r:embed="rId3"/>
          <a:stretch>
            <a:fillRect/>
          </a:stretch>
        </p:blipFill>
        <p:spPr>
          <a:xfrm>
            <a:off x="999789" y="1177064"/>
            <a:ext cx="4439715" cy="5454742"/>
          </a:xfrm>
          <a:prstGeom prst="rect">
            <a:avLst/>
          </a:prstGeom>
        </p:spPr>
      </p:pic>
    </p:spTree>
    <p:extLst>
      <p:ext uri="{BB962C8B-B14F-4D97-AF65-F5344CB8AC3E}">
        <p14:creationId xmlns:p14="http://schemas.microsoft.com/office/powerpoint/2010/main" val="7492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dirty="0">
                <a:latin typeface="Arial"/>
                <a:cs typeface="Arial"/>
              </a:rPr>
              <a:t>Narrow parameter sweeps</a:t>
            </a:r>
          </a:p>
        </p:txBody>
      </p:sp>
      <p:sp>
        <p:nvSpPr>
          <p:cNvPr id="6" name="Text Placeholder 5">
            <a:extLst>
              <a:ext uri="{FF2B5EF4-FFF2-40B4-BE49-F238E27FC236}">
                <a16:creationId xmlns:a16="http://schemas.microsoft.com/office/drawing/2014/main" id="{E79FD607-35AE-43FD-8388-717EE8BB6953}"/>
              </a:ext>
            </a:extLst>
          </p:cNvPr>
          <p:cNvSpPr>
            <a:spLocks noGrp="1"/>
          </p:cNvSpPr>
          <p:nvPr>
            <p:ph type="body" sz="quarter" idx="13"/>
          </p:nvPr>
        </p:nvSpPr>
        <p:spPr/>
        <p:txBody>
          <a:bodyPr/>
          <a:lstStyle/>
          <a:p>
            <a:endParaRPr lang="en-GB"/>
          </a:p>
        </p:txBody>
      </p:sp>
      <p:sp>
        <p:nvSpPr>
          <p:cNvPr id="2" name="TextBox 1"/>
          <p:cNvSpPr txBox="1"/>
          <p:nvPr/>
        </p:nvSpPr>
        <p:spPr>
          <a:xfrm>
            <a:off x="5821760" y="1166842"/>
            <a:ext cx="6069360" cy="4524315"/>
          </a:xfrm>
          <a:prstGeom prst="rect">
            <a:avLst/>
          </a:prstGeom>
          <a:noFill/>
        </p:spPr>
        <p:txBody>
          <a:bodyPr wrap="square" rtlCol="0">
            <a:spAutoFit/>
          </a:bodyPr>
          <a:lstStyle/>
          <a:p>
            <a:r>
              <a:rPr lang="en-GB" sz="2400" dirty="0"/>
              <a:t>Narrowing in:</a:t>
            </a:r>
          </a:p>
          <a:p>
            <a:pPr marL="742950" lvl="1" indent="-285750">
              <a:buFont typeface="Arial" panose="020B0604020202020204" pitchFamily="34" charset="0"/>
              <a:buChar char="•"/>
            </a:pPr>
            <a:r>
              <a:rPr lang="en-GB" sz="2400" dirty="0"/>
              <a:t>Maybe not all parameters</a:t>
            </a:r>
          </a:p>
          <a:p>
            <a:pPr marL="742950" lvl="1" indent="-285750">
              <a:buFont typeface="Arial" panose="020B0604020202020204" pitchFamily="34" charset="0"/>
              <a:buChar char="•"/>
            </a:pPr>
            <a:r>
              <a:rPr lang="en-GB" sz="2400" dirty="0"/>
              <a:t>Narrower ranges and/or smaller increments</a:t>
            </a:r>
          </a:p>
          <a:p>
            <a:pPr marL="742950" lvl="1" indent="-285750">
              <a:buFont typeface="Arial" panose="020B0604020202020204" pitchFamily="34" charset="0"/>
              <a:buChar char="•"/>
            </a:pPr>
            <a:r>
              <a:rPr lang="en-GB" sz="2400" dirty="0"/>
              <a:t>More repetitions</a:t>
            </a:r>
          </a:p>
          <a:p>
            <a:pPr marL="285750" indent="-285750">
              <a:buFont typeface="Arial" panose="020B0604020202020204" pitchFamily="34" charset="0"/>
              <a:buChar char="•"/>
            </a:pPr>
            <a:endParaRPr lang="en-GB" sz="2400" dirty="0"/>
          </a:p>
          <a:p>
            <a:r>
              <a:rPr lang="en-GB" sz="2400" dirty="0"/>
              <a:t>Goal is to find:</a:t>
            </a:r>
          </a:p>
          <a:p>
            <a:pPr marL="742950" lvl="1" indent="-285750">
              <a:buFont typeface="Arial" panose="020B0604020202020204" pitchFamily="34" charset="0"/>
              <a:buChar char="•"/>
            </a:pPr>
            <a:r>
              <a:rPr lang="en-GB" sz="2400" dirty="0"/>
              <a:t>Hopefully no errors</a:t>
            </a:r>
          </a:p>
          <a:p>
            <a:pPr marL="742950" lvl="1" indent="-285750">
              <a:buFont typeface="Arial" panose="020B0604020202020204" pitchFamily="34" charset="0"/>
              <a:buChar char="•"/>
            </a:pPr>
            <a:r>
              <a:rPr lang="en-GB" sz="2400" dirty="0"/>
              <a:t>Break points</a:t>
            </a:r>
          </a:p>
          <a:p>
            <a:pPr marL="742950" lvl="1" indent="-285750">
              <a:buFont typeface="Arial" panose="020B0604020202020204" pitchFamily="34" charset="0"/>
              <a:buChar char="•"/>
            </a:pPr>
            <a:r>
              <a:rPr lang="en-GB" sz="2400" dirty="0"/>
              <a:t>Delineated critical areas</a:t>
            </a:r>
          </a:p>
          <a:p>
            <a:endParaRPr lang="en-GB" sz="2400" dirty="0"/>
          </a:p>
          <a:p>
            <a:r>
              <a:rPr lang="en-GB" sz="2400" dirty="0"/>
              <a:t>Code rewrites may be needed.</a:t>
            </a:r>
          </a:p>
        </p:txBody>
      </p:sp>
      <p:pic>
        <p:nvPicPr>
          <p:cNvPr id="4" name="Picture 3" descr="A NetLogo screenshot showing how to set up relatively narrow ranges and big increments for secondary parameter sweeps. ">
            <a:extLst>
              <a:ext uri="{FF2B5EF4-FFF2-40B4-BE49-F238E27FC236}">
                <a16:creationId xmlns:a16="http://schemas.microsoft.com/office/drawing/2014/main" id="{94945E2C-2EF3-4ED6-A874-6859B0A2C009}"/>
              </a:ext>
            </a:extLst>
          </p:cNvPr>
          <p:cNvPicPr>
            <a:picLocks noChangeAspect="1"/>
          </p:cNvPicPr>
          <p:nvPr/>
        </p:nvPicPr>
        <p:blipFill>
          <a:blip r:embed="rId3"/>
          <a:stretch>
            <a:fillRect/>
          </a:stretch>
        </p:blipFill>
        <p:spPr>
          <a:xfrm>
            <a:off x="1075340" y="1166841"/>
            <a:ext cx="4270383" cy="5536601"/>
          </a:xfrm>
          <a:prstGeom prst="rect">
            <a:avLst/>
          </a:prstGeom>
        </p:spPr>
      </p:pic>
    </p:spTree>
    <p:extLst>
      <p:ext uri="{BB962C8B-B14F-4D97-AF65-F5344CB8AC3E}">
        <p14:creationId xmlns:p14="http://schemas.microsoft.com/office/powerpoint/2010/main" val="170800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702082"/>
      </a:dk1>
      <a:lt1>
        <a:srgbClr val="FFFFFF"/>
      </a:lt1>
      <a:dk2>
        <a:srgbClr val="212322"/>
      </a:dk2>
      <a:lt2>
        <a:srgbClr val="D9E1E2"/>
      </a:lt2>
      <a:accent1>
        <a:srgbClr val="CE0057"/>
      </a:accent1>
      <a:accent2>
        <a:srgbClr val="2B5696"/>
      </a:accent2>
      <a:accent3>
        <a:srgbClr val="008654"/>
      </a:accent3>
      <a:accent4>
        <a:srgbClr val="FF6620"/>
      </a:accent4>
      <a:accent5>
        <a:srgbClr val="00A8CE"/>
      </a:accent5>
      <a:accent6>
        <a:srgbClr val="78BD20"/>
      </a:accent6>
      <a:hlink>
        <a:srgbClr val="2B5696"/>
      </a:hlink>
      <a:folHlink>
        <a:srgbClr val="5B6770"/>
      </a:folHlink>
    </a:clrScheme>
    <a:fontScheme name="UKDS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PowerPointTemplate" id="{83363A15-5269-416E-8CA4-EA92709F3CDF}" vid="{7BBDC08D-7AE3-40DA-B3F1-93BFC737C2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3" ma:contentTypeDescription="Create a new document." ma:contentTypeScope="" ma:versionID="a5b55bbc0f30dd09a013d653378de86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acc4db7ff3478e5e9f5534b78202516d"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DA82B1-EE99-4689-9282-FB1FEC986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91107-4a81-451c-84f7-f52706813e27"/>
    <ds:schemaRef ds:uri="1d2e6339-9963-4444-b0f2-be5dad007d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4857A-DAF0-4B27-8305-2C4C9694E27D}">
  <ds:schemaRefs>
    <ds:schemaRef ds:uri="http://schemas.microsoft.com/office/2006/metadata/properties"/>
    <ds:schemaRef ds:uri="http://www.w3.org/XML/1998/namespace"/>
    <ds:schemaRef ds:uri="http://purl.org/dc/terms/"/>
    <ds:schemaRef ds:uri="28b91107-4a81-451c-84f7-f52706813e27"/>
    <ds:schemaRef ds:uri="1d2e6339-9963-4444-b0f2-be5dad007de0"/>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EE6A3BF6-5E26-4764-BA80-8BC242DCD1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1086</TotalTime>
  <Words>507</Words>
  <Application>Microsoft Office PowerPoint</Application>
  <PresentationFormat>Widescreen</PresentationFormat>
  <Paragraphs>95</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vt:lpstr>
      <vt:lpstr>Office Theme</vt:lpstr>
      <vt:lpstr>Conducting experiments with agent-based modelling for social scientists</vt:lpstr>
      <vt:lpstr>Troubleshooting audio problems</vt:lpstr>
      <vt:lpstr>Interaction in this workshop</vt:lpstr>
      <vt:lpstr>You might be interested in other UKDS events</vt:lpstr>
      <vt:lpstr>Table of contents</vt:lpstr>
      <vt:lpstr>Development is iterative </vt:lpstr>
      <vt:lpstr>Let’s look at the basic traffic model</vt:lpstr>
      <vt:lpstr>Wide parameter sweeps</vt:lpstr>
      <vt:lpstr>Narrow parameter sweeps</vt:lpstr>
      <vt:lpstr>Experiments!</vt:lpstr>
      <vt:lpstr>Behaviour Space</vt:lpstr>
      <vt:lpstr>Choose a basic output option if needed</vt:lpstr>
      <vt:lpstr>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Lemon, Fiona F</dc:creator>
  <cp:lastModifiedBy>Julia Kasmire</cp:lastModifiedBy>
  <cp:revision>6</cp:revision>
  <dcterms:created xsi:type="dcterms:W3CDTF">2021-06-22T11:46:42Z</dcterms:created>
  <dcterms:modified xsi:type="dcterms:W3CDTF">2022-02-14T17:12:08Z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