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</p:sldIdLst>
  <p:sldSz cx="7315200" cy="54864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860BD"/>
    <a:srgbClr val="AC2B37"/>
    <a:srgbClr val="A99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38F81-C416-4613-BA0D-9CB784449A6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A12E6-A08D-4EE5-933B-C8A6FECA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of panel </a:t>
            </a:r>
            <a:r>
              <a:rPr lang="en-US"/>
              <a:t>story inspired by Mike Morrison https://www.youtube.com/watch?v=fQDL8r3r_d4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A12E6-A08D-4EE5-933B-C8A6FECAD8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A12E6-A08D-4EE5-933B-C8A6FECAD8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3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0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57E284-B794-410F-ABB8-320FD4BDD26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5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4810A99-E06F-9014-162B-2CB2F5C860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828800"/>
            <a:ext cx="73152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136DFE-8840-7FAF-B39B-6903FD992014}"/>
              </a:ext>
            </a:extLst>
          </p:cNvPr>
          <p:cNvSpPr/>
          <p:nvPr/>
        </p:nvSpPr>
        <p:spPr>
          <a:xfrm>
            <a:off x="0" y="-1"/>
            <a:ext cx="7315200" cy="18288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CD1B8-38C6-8CFF-1C29-1ACA359A9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360781"/>
            <a:ext cx="6810451" cy="1107237"/>
          </a:xfrm>
        </p:spPr>
        <p:txBody>
          <a:bodyPr anchor="ctr">
            <a:no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AI runs the world – we don’t know how 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DB7520-9A51-C5BA-9973-AC02F378C73D}"/>
              </a:ext>
            </a:extLst>
          </p:cNvPr>
          <p:cNvGrpSpPr/>
          <p:nvPr/>
        </p:nvGrpSpPr>
        <p:grpSpPr>
          <a:xfrm>
            <a:off x="199630" y="2253376"/>
            <a:ext cx="6915940" cy="2757648"/>
            <a:chOff x="199630" y="2278776"/>
            <a:chExt cx="6915940" cy="275764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FD7EA07-CD3B-51A4-BF81-52C76684D669}"/>
                </a:ext>
              </a:extLst>
            </p:cNvPr>
            <p:cNvGrpSpPr/>
            <p:nvPr/>
          </p:nvGrpSpPr>
          <p:grpSpPr>
            <a:xfrm>
              <a:off x="199630" y="2278776"/>
              <a:ext cx="6915940" cy="2757648"/>
              <a:chOff x="199630" y="2278776"/>
              <a:chExt cx="6915940" cy="2757648"/>
            </a:xfrm>
          </p:grpSpPr>
          <p:sp>
            <p:nvSpPr>
              <p:cNvPr id="52" name="Speech Bubble: Rectangle with Corners Rounded 51">
                <a:extLst>
                  <a:ext uri="{FF2B5EF4-FFF2-40B4-BE49-F238E27FC236}">
                    <a16:creationId xmlns:a16="http://schemas.microsoft.com/office/drawing/2014/main" id="{EFCCE730-7733-C3A1-3E5A-F2DC5F8D8F0A}"/>
                  </a:ext>
                </a:extLst>
              </p:cNvPr>
              <p:cNvSpPr/>
              <p:nvPr/>
            </p:nvSpPr>
            <p:spPr>
              <a:xfrm>
                <a:off x="199630" y="3932312"/>
                <a:ext cx="1992011" cy="1104112"/>
              </a:xfrm>
              <a:prstGeom prst="wedgeRoundRectCallout">
                <a:avLst>
                  <a:gd name="adj1" fmla="val 44940"/>
                  <a:gd name="adj2" fmla="val -65594"/>
                  <a:gd name="adj3" fmla="val 16667"/>
                </a:avLst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Speech Bubble: Rectangle with Corners Rounded 41">
                <a:extLst>
                  <a:ext uri="{FF2B5EF4-FFF2-40B4-BE49-F238E27FC236}">
                    <a16:creationId xmlns:a16="http://schemas.microsoft.com/office/drawing/2014/main" id="{DB5CA169-04D7-3F57-BC3F-E4B06E305720}"/>
                  </a:ext>
                </a:extLst>
              </p:cNvPr>
              <p:cNvSpPr/>
              <p:nvPr/>
            </p:nvSpPr>
            <p:spPr>
              <a:xfrm>
                <a:off x="199630" y="2278776"/>
                <a:ext cx="2356911" cy="1313620"/>
              </a:xfrm>
              <a:custGeom>
                <a:avLst/>
                <a:gdLst>
                  <a:gd name="connsiteX0" fmla="*/ 0 w 4360927"/>
                  <a:gd name="connsiteY0" fmla="*/ 217988 h 1307902"/>
                  <a:gd name="connsiteX1" fmla="*/ 217988 w 4360927"/>
                  <a:gd name="connsiteY1" fmla="*/ 0 h 1307902"/>
                  <a:gd name="connsiteX2" fmla="*/ 2543874 w 4360927"/>
                  <a:gd name="connsiteY2" fmla="*/ 0 h 1307902"/>
                  <a:gd name="connsiteX3" fmla="*/ 2543874 w 4360927"/>
                  <a:gd name="connsiteY3" fmla="*/ 0 h 1307902"/>
                  <a:gd name="connsiteX4" fmla="*/ 3634106 w 4360927"/>
                  <a:gd name="connsiteY4" fmla="*/ 0 h 1307902"/>
                  <a:gd name="connsiteX5" fmla="*/ 4142939 w 4360927"/>
                  <a:gd name="connsiteY5" fmla="*/ 0 h 1307902"/>
                  <a:gd name="connsiteX6" fmla="*/ 4360927 w 4360927"/>
                  <a:gd name="connsiteY6" fmla="*/ 217988 h 1307902"/>
                  <a:gd name="connsiteX7" fmla="*/ 4360927 w 4360927"/>
                  <a:gd name="connsiteY7" fmla="*/ 762943 h 1307902"/>
                  <a:gd name="connsiteX8" fmla="*/ 4360927 w 4360927"/>
                  <a:gd name="connsiteY8" fmla="*/ 762943 h 1307902"/>
                  <a:gd name="connsiteX9" fmla="*/ 4360927 w 4360927"/>
                  <a:gd name="connsiteY9" fmla="*/ 1089918 h 1307902"/>
                  <a:gd name="connsiteX10" fmla="*/ 4360927 w 4360927"/>
                  <a:gd name="connsiteY10" fmla="*/ 1089914 h 1307902"/>
                  <a:gd name="connsiteX11" fmla="*/ 4142939 w 4360927"/>
                  <a:gd name="connsiteY11" fmla="*/ 1307902 h 1307902"/>
                  <a:gd name="connsiteX12" fmla="*/ 3634106 w 4360927"/>
                  <a:gd name="connsiteY12" fmla="*/ 1307902 h 1307902"/>
                  <a:gd name="connsiteX13" fmla="*/ 3641287 w 4360927"/>
                  <a:gd name="connsiteY13" fmla="*/ 1642516 h 1307902"/>
                  <a:gd name="connsiteX14" fmla="*/ 2543874 w 4360927"/>
                  <a:gd name="connsiteY14" fmla="*/ 1307902 h 1307902"/>
                  <a:gd name="connsiteX15" fmla="*/ 217988 w 4360927"/>
                  <a:gd name="connsiteY15" fmla="*/ 1307902 h 1307902"/>
                  <a:gd name="connsiteX16" fmla="*/ 0 w 4360927"/>
                  <a:gd name="connsiteY16" fmla="*/ 1089914 h 1307902"/>
                  <a:gd name="connsiteX17" fmla="*/ 0 w 4360927"/>
                  <a:gd name="connsiteY17" fmla="*/ 1089918 h 1307902"/>
                  <a:gd name="connsiteX18" fmla="*/ 0 w 4360927"/>
                  <a:gd name="connsiteY18" fmla="*/ 762943 h 1307902"/>
                  <a:gd name="connsiteX19" fmla="*/ 0 w 4360927"/>
                  <a:gd name="connsiteY19" fmla="*/ 762943 h 1307902"/>
                  <a:gd name="connsiteX20" fmla="*/ 0 w 4360927"/>
                  <a:gd name="connsiteY20" fmla="*/ 217988 h 1307902"/>
                  <a:gd name="connsiteX0" fmla="*/ 0 w 4360927"/>
                  <a:gd name="connsiteY0" fmla="*/ 217988 h 1642516"/>
                  <a:gd name="connsiteX1" fmla="*/ 217988 w 4360927"/>
                  <a:gd name="connsiteY1" fmla="*/ 0 h 1642516"/>
                  <a:gd name="connsiteX2" fmla="*/ 2543874 w 4360927"/>
                  <a:gd name="connsiteY2" fmla="*/ 0 h 1642516"/>
                  <a:gd name="connsiteX3" fmla="*/ 2543874 w 4360927"/>
                  <a:gd name="connsiteY3" fmla="*/ 0 h 1642516"/>
                  <a:gd name="connsiteX4" fmla="*/ 3634106 w 4360927"/>
                  <a:gd name="connsiteY4" fmla="*/ 0 h 1642516"/>
                  <a:gd name="connsiteX5" fmla="*/ 4142939 w 4360927"/>
                  <a:gd name="connsiteY5" fmla="*/ 0 h 1642516"/>
                  <a:gd name="connsiteX6" fmla="*/ 4360927 w 4360927"/>
                  <a:gd name="connsiteY6" fmla="*/ 217988 h 1642516"/>
                  <a:gd name="connsiteX7" fmla="*/ 4360927 w 4360927"/>
                  <a:gd name="connsiteY7" fmla="*/ 762943 h 1642516"/>
                  <a:gd name="connsiteX8" fmla="*/ 4360927 w 4360927"/>
                  <a:gd name="connsiteY8" fmla="*/ 762943 h 1642516"/>
                  <a:gd name="connsiteX9" fmla="*/ 4360927 w 4360927"/>
                  <a:gd name="connsiteY9" fmla="*/ 1089918 h 1642516"/>
                  <a:gd name="connsiteX10" fmla="*/ 4360927 w 4360927"/>
                  <a:gd name="connsiteY10" fmla="*/ 1089914 h 1642516"/>
                  <a:gd name="connsiteX11" fmla="*/ 4142939 w 4360927"/>
                  <a:gd name="connsiteY11" fmla="*/ 1307902 h 1642516"/>
                  <a:gd name="connsiteX12" fmla="*/ 3634106 w 4360927"/>
                  <a:gd name="connsiteY12" fmla="*/ 1307902 h 1642516"/>
                  <a:gd name="connsiteX13" fmla="*/ 3641287 w 4360927"/>
                  <a:gd name="connsiteY13" fmla="*/ 1642516 h 1642516"/>
                  <a:gd name="connsiteX14" fmla="*/ 2543874 w 4360927"/>
                  <a:gd name="connsiteY14" fmla="*/ 1307902 h 1642516"/>
                  <a:gd name="connsiteX15" fmla="*/ 217988 w 4360927"/>
                  <a:gd name="connsiteY15" fmla="*/ 1307902 h 1642516"/>
                  <a:gd name="connsiteX16" fmla="*/ 0 w 4360927"/>
                  <a:gd name="connsiteY16" fmla="*/ 1089914 h 1642516"/>
                  <a:gd name="connsiteX17" fmla="*/ 0 w 4360927"/>
                  <a:gd name="connsiteY17" fmla="*/ 1089918 h 1642516"/>
                  <a:gd name="connsiteX18" fmla="*/ 0 w 4360927"/>
                  <a:gd name="connsiteY18" fmla="*/ 762943 h 1642516"/>
                  <a:gd name="connsiteX19" fmla="*/ 0 w 4360927"/>
                  <a:gd name="connsiteY19" fmla="*/ 762943 h 1642516"/>
                  <a:gd name="connsiteX20" fmla="*/ 0 w 4360927"/>
                  <a:gd name="connsiteY20" fmla="*/ 217988 h 1642516"/>
                  <a:gd name="connsiteX0" fmla="*/ 0 w 4360927"/>
                  <a:gd name="connsiteY0" fmla="*/ 217988 h 1642516"/>
                  <a:gd name="connsiteX1" fmla="*/ 217988 w 4360927"/>
                  <a:gd name="connsiteY1" fmla="*/ 0 h 1642516"/>
                  <a:gd name="connsiteX2" fmla="*/ 2543874 w 4360927"/>
                  <a:gd name="connsiteY2" fmla="*/ 0 h 1642516"/>
                  <a:gd name="connsiteX3" fmla="*/ 2543874 w 4360927"/>
                  <a:gd name="connsiteY3" fmla="*/ 0 h 1642516"/>
                  <a:gd name="connsiteX4" fmla="*/ 3634106 w 4360927"/>
                  <a:gd name="connsiteY4" fmla="*/ 0 h 1642516"/>
                  <a:gd name="connsiteX5" fmla="*/ 4142939 w 4360927"/>
                  <a:gd name="connsiteY5" fmla="*/ 0 h 1642516"/>
                  <a:gd name="connsiteX6" fmla="*/ 4360927 w 4360927"/>
                  <a:gd name="connsiteY6" fmla="*/ 217988 h 1642516"/>
                  <a:gd name="connsiteX7" fmla="*/ 4360927 w 4360927"/>
                  <a:gd name="connsiteY7" fmla="*/ 762943 h 1642516"/>
                  <a:gd name="connsiteX8" fmla="*/ 4360927 w 4360927"/>
                  <a:gd name="connsiteY8" fmla="*/ 762943 h 1642516"/>
                  <a:gd name="connsiteX9" fmla="*/ 4360927 w 4360927"/>
                  <a:gd name="connsiteY9" fmla="*/ 1089918 h 1642516"/>
                  <a:gd name="connsiteX10" fmla="*/ 4360927 w 4360927"/>
                  <a:gd name="connsiteY10" fmla="*/ 1089914 h 1642516"/>
                  <a:gd name="connsiteX11" fmla="*/ 4142939 w 4360927"/>
                  <a:gd name="connsiteY11" fmla="*/ 1307902 h 1642516"/>
                  <a:gd name="connsiteX12" fmla="*/ 3634106 w 4360927"/>
                  <a:gd name="connsiteY12" fmla="*/ 1307902 h 1642516"/>
                  <a:gd name="connsiteX13" fmla="*/ 3641287 w 4360927"/>
                  <a:gd name="connsiteY13" fmla="*/ 1642516 h 1642516"/>
                  <a:gd name="connsiteX14" fmla="*/ 3065368 w 4360927"/>
                  <a:gd name="connsiteY14" fmla="*/ 1303139 h 1642516"/>
                  <a:gd name="connsiteX15" fmla="*/ 217988 w 4360927"/>
                  <a:gd name="connsiteY15" fmla="*/ 1307902 h 1642516"/>
                  <a:gd name="connsiteX16" fmla="*/ 0 w 4360927"/>
                  <a:gd name="connsiteY16" fmla="*/ 1089914 h 1642516"/>
                  <a:gd name="connsiteX17" fmla="*/ 0 w 4360927"/>
                  <a:gd name="connsiteY17" fmla="*/ 1089918 h 1642516"/>
                  <a:gd name="connsiteX18" fmla="*/ 0 w 4360927"/>
                  <a:gd name="connsiteY18" fmla="*/ 762943 h 1642516"/>
                  <a:gd name="connsiteX19" fmla="*/ 0 w 4360927"/>
                  <a:gd name="connsiteY19" fmla="*/ 762943 h 1642516"/>
                  <a:gd name="connsiteX20" fmla="*/ 0 w 4360927"/>
                  <a:gd name="connsiteY20" fmla="*/ 217988 h 1642516"/>
                  <a:gd name="connsiteX0" fmla="*/ 0 w 4360927"/>
                  <a:gd name="connsiteY0" fmla="*/ 217988 h 1502816"/>
                  <a:gd name="connsiteX1" fmla="*/ 217988 w 4360927"/>
                  <a:gd name="connsiteY1" fmla="*/ 0 h 1502816"/>
                  <a:gd name="connsiteX2" fmla="*/ 2543874 w 4360927"/>
                  <a:gd name="connsiteY2" fmla="*/ 0 h 1502816"/>
                  <a:gd name="connsiteX3" fmla="*/ 2543874 w 4360927"/>
                  <a:gd name="connsiteY3" fmla="*/ 0 h 1502816"/>
                  <a:gd name="connsiteX4" fmla="*/ 3634106 w 4360927"/>
                  <a:gd name="connsiteY4" fmla="*/ 0 h 1502816"/>
                  <a:gd name="connsiteX5" fmla="*/ 4142939 w 4360927"/>
                  <a:gd name="connsiteY5" fmla="*/ 0 h 1502816"/>
                  <a:gd name="connsiteX6" fmla="*/ 4360927 w 4360927"/>
                  <a:gd name="connsiteY6" fmla="*/ 217988 h 1502816"/>
                  <a:gd name="connsiteX7" fmla="*/ 4360927 w 4360927"/>
                  <a:gd name="connsiteY7" fmla="*/ 762943 h 1502816"/>
                  <a:gd name="connsiteX8" fmla="*/ 4360927 w 4360927"/>
                  <a:gd name="connsiteY8" fmla="*/ 762943 h 1502816"/>
                  <a:gd name="connsiteX9" fmla="*/ 4360927 w 4360927"/>
                  <a:gd name="connsiteY9" fmla="*/ 1089918 h 1502816"/>
                  <a:gd name="connsiteX10" fmla="*/ 4360927 w 4360927"/>
                  <a:gd name="connsiteY10" fmla="*/ 1089914 h 1502816"/>
                  <a:gd name="connsiteX11" fmla="*/ 4142939 w 4360927"/>
                  <a:gd name="connsiteY11" fmla="*/ 1307902 h 1502816"/>
                  <a:gd name="connsiteX12" fmla="*/ 3634106 w 4360927"/>
                  <a:gd name="connsiteY12" fmla="*/ 1307902 h 1502816"/>
                  <a:gd name="connsiteX13" fmla="*/ 3780987 w 4360927"/>
                  <a:gd name="connsiteY13" fmla="*/ 1502816 h 1502816"/>
                  <a:gd name="connsiteX14" fmla="*/ 3065368 w 4360927"/>
                  <a:gd name="connsiteY14" fmla="*/ 1303139 h 1502816"/>
                  <a:gd name="connsiteX15" fmla="*/ 217988 w 4360927"/>
                  <a:gd name="connsiteY15" fmla="*/ 1307902 h 1502816"/>
                  <a:gd name="connsiteX16" fmla="*/ 0 w 4360927"/>
                  <a:gd name="connsiteY16" fmla="*/ 1089914 h 1502816"/>
                  <a:gd name="connsiteX17" fmla="*/ 0 w 4360927"/>
                  <a:gd name="connsiteY17" fmla="*/ 1089918 h 1502816"/>
                  <a:gd name="connsiteX18" fmla="*/ 0 w 4360927"/>
                  <a:gd name="connsiteY18" fmla="*/ 762943 h 1502816"/>
                  <a:gd name="connsiteX19" fmla="*/ 0 w 4360927"/>
                  <a:gd name="connsiteY19" fmla="*/ 762943 h 1502816"/>
                  <a:gd name="connsiteX20" fmla="*/ 0 w 4360927"/>
                  <a:gd name="connsiteY20" fmla="*/ 217988 h 1502816"/>
                  <a:gd name="connsiteX0" fmla="*/ 0 w 4360927"/>
                  <a:gd name="connsiteY0" fmla="*/ 217988 h 1521866"/>
                  <a:gd name="connsiteX1" fmla="*/ 217988 w 4360927"/>
                  <a:gd name="connsiteY1" fmla="*/ 0 h 1521866"/>
                  <a:gd name="connsiteX2" fmla="*/ 2543874 w 4360927"/>
                  <a:gd name="connsiteY2" fmla="*/ 0 h 1521866"/>
                  <a:gd name="connsiteX3" fmla="*/ 2543874 w 4360927"/>
                  <a:gd name="connsiteY3" fmla="*/ 0 h 1521866"/>
                  <a:gd name="connsiteX4" fmla="*/ 3634106 w 4360927"/>
                  <a:gd name="connsiteY4" fmla="*/ 0 h 1521866"/>
                  <a:gd name="connsiteX5" fmla="*/ 4142939 w 4360927"/>
                  <a:gd name="connsiteY5" fmla="*/ 0 h 1521866"/>
                  <a:gd name="connsiteX6" fmla="*/ 4360927 w 4360927"/>
                  <a:gd name="connsiteY6" fmla="*/ 217988 h 1521866"/>
                  <a:gd name="connsiteX7" fmla="*/ 4360927 w 4360927"/>
                  <a:gd name="connsiteY7" fmla="*/ 762943 h 1521866"/>
                  <a:gd name="connsiteX8" fmla="*/ 4360927 w 4360927"/>
                  <a:gd name="connsiteY8" fmla="*/ 762943 h 1521866"/>
                  <a:gd name="connsiteX9" fmla="*/ 4360927 w 4360927"/>
                  <a:gd name="connsiteY9" fmla="*/ 1089918 h 1521866"/>
                  <a:gd name="connsiteX10" fmla="*/ 4360927 w 4360927"/>
                  <a:gd name="connsiteY10" fmla="*/ 1089914 h 1521866"/>
                  <a:gd name="connsiteX11" fmla="*/ 4142939 w 4360927"/>
                  <a:gd name="connsiteY11" fmla="*/ 1307902 h 1521866"/>
                  <a:gd name="connsiteX12" fmla="*/ 3634106 w 4360927"/>
                  <a:gd name="connsiteY12" fmla="*/ 1307902 h 1521866"/>
                  <a:gd name="connsiteX13" fmla="*/ 3768287 w 4360927"/>
                  <a:gd name="connsiteY13" fmla="*/ 1521866 h 1521866"/>
                  <a:gd name="connsiteX14" fmla="*/ 3065368 w 4360927"/>
                  <a:gd name="connsiteY14" fmla="*/ 1303139 h 1521866"/>
                  <a:gd name="connsiteX15" fmla="*/ 217988 w 4360927"/>
                  <a:gd name="connsiteY15" fmla="*/ 1307902 h 1521866"/>
                  <a:gd name="connsiteX16" fmla="*/ 0 w 4360927"/>
                  <a:gd name="connsiteY16" fmla="*/ 1089914 h 1521866"/>
                  <a:gd name="connsiteX17" fmla="*/ 0 w 4360927"/>
                  <a:gd name="connsiteY17" fmla="*/ 1089918 h 1521866"/>
                  <a:gd name="connsiteX18" fmla="*/ 0 w 4360927"/>
                  <a:gd name="connsiteY18" fmla="*/ 762943 h 1521866"/>
                  <a:gd name="connsiteX19" fmla="*/ 0 w 4360927"/>
                  <a:gd name="connsiteY19" fmla="*/ 762943 h 1521866"/>
                  <a:gd name="connsiteX20" fmla="*/ 0 w 4360927"/>
                  <a:gd name="connsiteY20" fmla="*/ 217988 h 1521866"/>
                  <a:gd name="connsiteX0" fmla="*/ 0 w 4360927"/>
                  <a:gd name="connsiteY0" fmla="*/ 217988 h 1563141"/>
                  <a:gd name="connsiteX1" fmla="*/ 217988 w 4360927"/>
                  <a:gd name="connsiteY1" fmla="*/ 0 h 1563141"/>
                  <a:gd name="connsiteX2" fmla="*/ 2543874 w 4360927"/>
                  <a:gd name="connsiteY2" fmla="*/ 0 h 1563141"/>
                  <a:gd name="connsiteX3" fmla="*/ 2543874 w 4360927"/>
                  <a:gd name="connsiteY3" fmla="*/ 0 h 1563141"/>
                  <a:gd name="connsiteX4" fmla="*/ 3634106 w 4360927"/>
                  <a:gd name="connsiteY4" fmla="*/ 0 h 1563141"/>
                  <a:gd name="connsiteX5" fmla="*/ 4142939 w 4360927"/>
                  <a:gd name="connsiteY5" fmla="*/ 0 h 1563141"/>
                  <a:gd name="connsiteX6" fmla="*/ 4360927 w 4360927"/>
                  <a:gd name="connsiteY6" fmla="*/ 217988 h 1563141"/>
                  <a:gd name="connsiteX7" fmla="*/ 4360927 w 4360927"/>
                  <a:gd name="connsiteY7" fmla="*/ 762943 h 1563141"/>
                  <a:gd name="connsiteX8" fmla="*/ 4360927 w 4360927"/>
                  <a:gd name="connsiteY8" fmla="*/ 762943 h 1563141"/>
                  <a:gd name="connsiteX9" fmla="*/ 4360927 w 4360927"/>
                  <a:gd name="connsiteY9" fmla="*/ 1089918 h 1563141"/>
                  <a:gd name="connsiteX10" fmla="*/ 4360927 w 4360927"/>
                  <a:gd name="connsiteY10" fmla="*/ 1089914 h 1563141"/>
                  <a:gd name="connsiteX11" fmla="*/ 4142939 w 4360927"/>
                  <a:gd name="connsiteY11" fmla="*/ 1307902 h 1563141"/>
                  <a:gd name="connsiteX12" fmla="*/ 3634106 w 4360927"/>
                  <a:gd name="connsiteY12" fmla="*/ 1307902 h 1563141"/>
                  <a:gd name="connsiteX13" fmla="*/ 3548861 w 4360927"/>
                  <a:gd name="connsiteY13" fmla="*/ 1563141 h 1563141"/>
                  <a:gd name="connsiteX14" fmla="*/ 3065368 w 4360927"/>
                  <a:gd name="connsiteY14" fmla="*/ 1303139 h 1563141"/>
                  <a:gd name="connsiteX15" fmla="*/ 217988 w 4360927"/>
                  <a:gd name="connsiteY15" fmla="*/ 1307902 h 1563141"/>
                  <a:gd name="connsiteX16" fmla="*/ 0 w 4360927"/>
                  <a:gd name="connsiteY16" fmla="*/ 1089914 h 1563141"/>
                  <a:gd name="connsiteX17" fmla="*/ 0 w 4360927"/>
                  <a:gd name="connsiteY17" fmla="*/ 1089918 h 1563141"/>
                  <a:gd name="connsiteX18" fmla="*/ 0 w 4360927"/>
                  <a:gd name="connsiteY18" fmla="*/ 762943 h 1563141"/>
                  <a:gd name="connsiteX19" fmla="*/ 0 w 4360927"/>
                  <a:gd name="connsiteY19" fmla="*/ 762943 h 1563141"/>
                  <a:gd name="connsiteX20" fmla="*/ 0 w 4360927"/>
                  <a:gd name="connsiteY20" fmla="*/ 217988 h 1563141"/>
                  <a:gd name="connsiteX0" fmla="*/ 0 w 4360927"/>
                  <a:gd name="connsiteY0" fmla="*/ 217988 h 1563141"/>
                  <a:gd name="connsiteX1" fmla="*/ 217988 w 4360927"/>
                  <a:gd name="connsiteY1" fmla="*/ 0 h 1563141"/>
                  <a:gd name="connsiteX2" fmla="*/ 2543874 w 4360927"/>
                  <a:gd name="connsiteY2" fmla="*/ 0 h 1563141"/>
                  <a:gd name="connsiteX3" fmla="*/ 2543874 w 4360927"/>
                  <a:gd name="connsiteY3" fmla="*/ 0 h 1563141"/>
                  <a:gd name="connsiteX4" fmla="*/ 3634106 w 4360927"/>
                  <a:gd name="connsiteY4" fmla="*/ 0 h 1563141"/>
                  <a:gd name="connsiteX5" fmla="*/ 4142939 w 4360927"/>
                  <a:gd name="connsiteY5" fmla="*/ 0 h 1563141"/>
                  <a:gd name="connsiteX6" fmla="*/ 4360927 w 4360927"/>
                  <a:gd name="connsiteY6" fmla="*/ 217988 h 1563141"/>
                  <a:gd name="connsiteX7" fmla="*/ 4360927 w 4360927"/>
                  <a:gd name="connsiteY7" fmla="*/ 762943 h 1563141"/>
                  <a:gd name="connsiteX8" fmla="*/ 4360927 w 4360927"/>
                  <a:gd name="connsiteY8" fmla="*/ 762943 h 1563141"/>
                  <a:gd name="connsiteX9" fmla="*/ 4360927 w 4360927"/>
                  <a:gd name="connsiteY9" fmla="*/ 1089918 h 1563141"/>
                  <a:gd name="connsiteX10" fmla="*/ 4360927 w 4360927"/>
                  <a:gd name="connsiteY10" fmla="*/ 1089914 h 1563141"/>
                  <a:gd name="connsiteX11" fmla="*/ 4142939 w 4360927"/>
                  <a:gd name="connsiteY11" fmla="*/ 1307902 h 1563141"/>
                  <a:gd name="connsiteX12" fmla="*/ 3405903 w 4360927"/>
                  <a:gd name="connsiteY12" fmla="*/ 1311077 h 1563141"/>
                  <a:gd name="connsiteX13" fmla="*/ 3548861 w 4360927"/>
                  <a:gd name="connsiteY13" fmla="*/ 1563141 h 1563141"/>
                  <a:gd name="connsiteX14" fmla="*/ 3065368 w 4360927"/>
                  <a:gd name="connsiteY14" fmla="*/ 1303139 h 1563141"/>
                  <a:gd name="connsiteX15" fmla="*/ 217988 w 4360927"/>
                  <a:gd name="connsiteY15" fmla="*/ 1307902 h 1563141"/>
                  <a:gd name="connsiteX16" fmla="*/ 0 w 4360927"/>
                  <a:gd name="connsiteY16" fmla="*/ 1089914 h 1563141"/>
                  <a:gd name="connsiteX17" fmla="*/ 0 w 4360927"/>
                  <a:gd name="connsiteY17" fmla="*/ 1089918 h 1563141"/>
                  <a:gd name="connsiteX18" fmla="*/ 0 w 4360927"/>
                  <a:gd name="connsiteY18" fmla="*/ 762943 h 1563141"/>
                  <a:gd name="connsiteX19" fmla="*/ 0 w 4360927"/>
                  <a:gd name="connsiteY19" fmla="*/ 762943 h 1563141"/>
                  <a:gd name="connsiteX20" fmla="*/ 0 w 4360927"/>
                  <a:gd name="connsiteY20" fmla="*/ 217988 h 156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60927" h="1563141">
                    <a:moveTo>
                      <a:pt x="0" y="217988"/>
                    </a:moveTo>
                    <a:cubicBezTo>
                      <a:pt x="0" y="97597"/>
                      <a:pt x="97597" y="0"/>
                      <a:pt x="217988" y="0"/>
                    </a:cubicBezTo>
                    <a:lnTo>
                      <a:pt x="2543874" y="0"/>
                    </a:lnTo>
                    <a:lnTo>
                      <a:pt x="2543874" y="0"/>
                    </a:lnTo>
                    <a:lnTo>
                      <a:pt x="3634106" y="0"/>
                    </a:lnTo>
                    <a:lnTo>
                      <a:pt x="4142939" y="0"/>
                    </a:lnTo>
                    <a:cubicBezTo>
                      <a:pt x="4263330" y="0"/>
                      <a:pt x="4360927" y="97597"/>
                      <a:pt x="4360927" y="217988"/>
                    </a:cubicBezTo>
                    <a:lnTo>
                      <a:pt x="4360927" y="762943"/>
                    </a:lnTo>
                    <a:lnTo>
                      <a:pt x="4360927" y="762943"/>
                    </a:lnTo>
                    <a:lnTo>
                      <a:pt x="4360927" y="1089918"/>
                    </a:lnTo>
                    <a:lnTo>
                      <a:pt x="4360927" y="1089914"/>
                    </a:lnTo>
                    <a:cubicBezTo>
                      <a:pt x="4360927" y="1210305"/>
                      <a:pt x="4263330" y="1307902"/>
                      <a:pt x="4142939" y="1307902"/>
                    </a:cubicBezTo>
                    <a:lnTo>
                      <a:pt x="3405903" y="1311077"/>
                    </a:lnTo>
                    <a:lnTo>
                      <a:pt x="3548861" y="1563141"/>
                    </a:lnTo>
                    <a:lnTo>
                      <a:pt x="3065368" y="1303139"/>
                    </a:lnTo>
                    <a:lnTo>
                      <a:pt x="217988" y="1307902"/>
                    </a:lnTo>
                    <a:cubicBezTo>
                      <a:pt x="97597" y="1307902"/>
                      <a:pt x="0" y="1210305"/>
                      <a:pt x="0" y="1089914"/>
                    </a:cubicBezTo>
                    <a:lnTo>
                      <a:pt x="0" y="1089918"/>
                    </a:lnTo>
                    <a:lnTo>
                      <a:pt x="0" y="762943"/>
                    </a:lnTo>
                    <a:lnTo>
                      <a:pt x="0" y="762943"/>
                    </a:lnTo>
                    <a:lnTo>
                      <a:pt x="0" y="217988"/>
                    </a:lnTo>
                    <a:close/>
                  </a:path>
                </a:pathLst>
              </a:custGeom>
              <a:noFill/>
              <a:ln w="38100" cap="flat" cmpd="sng" algn="ctr">
                <a:solidFill>
                  <a:srgbClr val="000000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EF00F5-9D8E-947C-63ED-F5139A303125}"/>
                  </a:ext>
                </a:extLst>
              </p:cNvPr>
              <p:cNvSpPr txBox="1"/>
              <p:nvPr/>
            </p:nvSpPr>
            <p:spPr>
              <a:xfrm>
                <a:off x="269200" y="2324881"/>
                <a:ext cx="2206598" cy="1023062"/>
              </a:xfrm>
              <a:prstGeom prst="rect">
                <a:avLst/>
              </a:prstGeom>
              <a:noFill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 defTabSz="3686861"/>
                <a:r>
                  <a:rPr 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I’d like to </a:t>
                </a: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apply for a loan</a:t>
                </a:r>
                <a:r>
                  <a:rPr 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 Here’s my info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CD0EB6-44E6-7D42-2AE2-4CA23B5A8189}"/>
                  </a:ext>
                </a:extLst>
              </p:cNvPr>
              <p:cNvSpPr txBox="1"/>
              <p:nvPr/>
            </p:nvSpPr>
            <p:spPr>
              <a:xfrm>
                <a:off x="4953261" y="2323256"/>
                <a:ext cx="2162305" cy="1009863"/>
              </a:xfrm>
              <a:prstGeom prst="rect">
                <a:avLst/>
              </a:prstGeom>
              <a:noFill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 defTabSz="3686861"/>
                <a:r>
                  <a:rPr 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Your application is </a:t>
                </a:r>
                <a:r>
                  <a:rPr lang="en-US" sz="2000" b="1" dirty="0">
                    <a:solidFill>
                      <a:srgbClr val="AC2B3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REJECTED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4BC6C74-4CCA-FD9D-2556-D2F0E2A240E7}"/>
                  </a:ext>
                </a:extLst>
              </p:cNvPr>
              <p:cNvSpPr txBox="1"/>
              <p:nvPr/>
            </p:nvSpPr>
            <p:spPr>
              <a:xfrm>
                <a:off x="210452" y="3936499"/>
                <a:ext cx="1950643" cy="1080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 defTabSz="3686861"/>
                <a:r>
                  <a:rPr lang="en-US" sz="20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Why</a:t>
                </a:r>
                <a:r>
                  <a:rPr 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 What can I do to get</a:t>
                </a:r>
                <a:r>
                  <a:rPr lang="en-US" sz="2000" dirty="0">
                    <a:solidFill>
                      <a:srgbClr val="005BB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000" b="1" dirty="0">
                    <a:solidFill>
                      <a:srgbClr val="005BB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ACCEPTED?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913D1C-DC1B-FD0C-029D-E2E6942136F8}"/>
                  </a:ext>
                </a:extLst>
              </p:cNvPr>
              <p:cNvSpPr txBox="1"/>
              <p:nvPr/>
            </p:nvSpPr>
            <p:spPr>
              <a:xfrm>
                <a:off x="4953260" y="3966292"/>
                <a:ext cx="2162310" cy="1050897"/>
              </a:xfrm>
              <a:prstGeom prst="rect">
                <a:avLst/>
              </a:prstGeom>
              <a:noFill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 defTabSz="3686861"/>
                <a:r>
                  <a:rPr 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No idea. That’s just </a:t>
                </a:r>
                <a:r>
                  <a:rPr lang="en-US" sz="2000" b="1" dirty="0">
                    <a:solidFill>
                      <a:srgbClr val="AC2B3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what the machine said</a:t>
                </a:r>
              </a:p>
            </p:txBody>
          </p:sp>
          <p:sp>
            <p:nvSpPr>
              <p:cNvPr id="63" name="Speech Bubble: Rectangle with Corners Rounded 41">
                <a:extLst>
                  <a:ext uri="{FF2B5EF4-FFF2-40B4-BE49-F238E27FC236}">
                    <a16:creationId xmlns:a16="http://schemas.microsoft.com/office/drawing/2014/main" id="{0F767677-F72F-132A-1A9C-6C4BBC69E17B}"/>
                  </a:ext>
                </a:extLst>
              </p:cNvPr>
              <p:cNvSpPr/>
              <p:nvPr/>
            </p:nvSpPr>
            <p:spPr>
              <a:xfrm flipH="1" flipV="1">
                <a:off x="4936897" y="3805964"/>
                <a:ext cx="2178670" cy="1230460"/>
              </a:xfrm>
              <a:custGeom>
                <a:avLst/>
                <a:gdLst>
                  <a:gd name="connsiteX0" fmla="*/ 0 w 4360927"/>
                  <a:gd name="connsiteY0" fmla="*/ 217988 h 1307902"/>
                  <a:gd name="connsiteX1" fmla="*/ 217988 w 4360927"/>
                  <a:gd name="connsiteY1" fmla="*/ 0 h 1307902"/>
                  <a:gd name="connsiteX2" fmla="*/ 2543874 w 4360927"/>
                  <a:gd name="connsiteY2" fmla="*/ 0 h 1307902"/>
                  <a:gd name="connsiteX3" fmla="*/ 2543874 w 4360927"/>
                  <a:gd name="connsiteY3" fmla="*/ 0 h 1307902"/>
                  <a:gd name="connsiteX4" fmla="*/ 3634106 w 4360927"/>
                  <a:gd name="connsiteY4" fmla="*/ 0 h 1307902"/>
                  <a:gd name="connsiteX5" fmla="*/ 4142939 w 4360927"/>
                  <a:gd name="connsiteY5" fmla="*/ 0 h 1307902"/>
                  <a:gd name="connsiteX6" fmla="*/ 4360927 w 4360927"/>
                  <a:gd name="connsiteY6" fmla="*/ 217988 h 1307902"/>
                  <a:gd name="connsiteX7" fmla="*/ 4360927 w 4360927"/>
                  <a:gd name="connsiteY7" fmla="*/ 762943 h 1307902"/>
                  <a:gd name="connsiteX8" fmla="*/ 4360927 w 4360927"/>
                  <a:gd name="connsiteY8" fmla="*/ 762943 h 1307902"/>
                  <a:gd name="connsiteX9" fmla="*/ 4360927 w 4360927"/>
                  <a:gd name="connsiteY9" fmla="*/ 1089918 h 1307902"/>
                  <a:gd name="connsiteX10" fmla="*/ 4360927 w 4360927"/>
                  <a:gd name="connsiteY10" fmla="*/ 1089914 h 1307902"/>
                  <a:gd name="connsiteX11" fmla="*/ 4142939 w 4360927"/>
                  <a:gd name="connsiteY11" fmla="*/ 1307902 h 1307902"/>
                  <a:gd name="connsiteX12" fmla="*/ 3634106 w 4360927"/>
                  <a:gd name="connsiteY12" fmla="*/ 1307902 h 1307902"/>
                  <a:gd name="connsiteX13" fmla="*/ 3641287 w 4360927"/>
                  <a:gd name="connsiteY13" fmla="*/ 1642516 h 1307902"/>
                  <a:gd name="connsiteX14" fmla="*/ 2543874 w 4360927"/>
                  <a:gd name="connsiteY14" fmla="*/ 1307902 h 1307902"/>
                  <a:gd name="connsiteX15" fmla="*/ 217988 w 4360927"/>
                  <a:gd name="connsiteY15" fmla="*/ 1307902 h 1307902"/>
                  <a:gd name="connsiteX16" fmla="*/ 0 w 4360927"/>
                  <a:gd name="connsiteY16" fmla="*/ 1089914 h 1307902"/>
                  <a:gd name="connsiteX17" fmla="*/ 0 w 4360927"/>
                  <a:gd name="connsiteY17" fmla="*/ 1089918 h 1307902"/>
                  <a:gd name="connsiteX18" fmla="*/ 0 w 4360927"/>
                  <a:gd name="connsiteY18" fmla="*/ 762943 h 1307902"/>
                  <a:gd name="connsiteX19" fmla="*/ 0 w 4360927"/>
                  <a:gd name="connsiteY19" fmla="*/ 762943 h 1307902"/>
                  <a:gd name="connsiteX20" fmla="*/ 0 w 4360927"/>
                  <a:gd name="connsiteY20" fmla="*/ 217988 h 1307902"/>
                  <a:gd name="connsiteX0" fmla="*/ 0 w 4360927"/>
                  <a:gd name="connsiteY0" fmla="*/ 217988 h 1642516"/>
                  <a:gd name="connsiteX1" fmla="*/ 217988 w 4360927"/>
                  <a:gd name="connsiteY1" fmla="*/ 0 h 1642516"/>
                  <a:gd name="connsiteX2" fmla="*/ 2543874 w 4360927"/>
                  <a:gd name="connsiteY2" fmla="*/ 0 h 1642516"/>
                  <a:gd name="connsiteX3" fmla="*/ 2543874 w 4360927"/>
                  <a:gd name="connsiteY3" fmla="*/ 0 h 1642516"/>
                  <a:gd name="connsiteX4" fmla="*/ 3634106 w 4360927"/>
                  <a:gd name="connsiteY4" fmla="*/ 0 h 1642516"/>
                  <a:gd name="connsiteX5" fmla="*/ 4142939 w 4360927"/>
                  <a:gd name="connsiteY5" fmla="*/ 0 h 1642516"/>
                  <a:gd name="connsiteX6" fmla="*/ 4360927 w 4360927"/>
                  <a:gd name="connsiteY6" fmla="*/ 217988 h 1642516"/>
                  <a:gd name="connsiteX7" fmla="*/ 4360927 w 4360927"/>
                  <a:gd name="connsiteY7" fmla="*/ 762943 h 1642516"/>
                  <a:gd name="connsiteX8" fmla="*/ 4360927 w 4360927"/>
                  <a:gd name="connsiteY8" fmla="*/ 762943 h 1642516"/>
                  <a:gd name="connsiteX9" fmla="*/ 4360927 w 4360927"/>
                  <a:gd name="connsiteY9" fmla="*/ 1089918 h 1642516"/>
                  <a:gd name="connsiteX10" fmla="*/ 4360927 w 4360927"/>
                  <a:gd name="connsiteY10" fmla="*/ 1089914 h 1642516"/>
                  <a:gd name="connsiteX11" fmla="*/ 4142939 w 4360927"/>
                  <a:gd name="connsiteY11" fmla="*/ 1307902 h 1642516"/>
                  <a:gd name="connsiteX12" fmla="*/ 3634106 w 4360927"/>
                  <a:gd name="connsiteY12" fmla="*/ 1307902 h 1642516"/>
                  <a:gd name="connsiteX13" fmla="*/ 3641287 w 4360927"/>
                  <a:gd name="connsiteY13" fmla="*/ 1642516 h 1642516"/>
                  <a:gd name="connsiteX14" fmla="*/ 2543874 w 4360927"/>
                  <a:gd name="connsiteY14" fmla="*/ 1307902 h 1642516"/>
                  <a:gd name="connsiteX15" fmla="*/ 217988 w 4360927"/>
                  <a:gd name="connsiteY15" fmla="*/ 1307902 h 1642516"/>
                  <a:gd name="connsiteX16" fmla="*/ 0 w 4360927"/>
                  <a:gd name="connsiteY16" fmla="*/ 1089914 h 1642516"/>
                  <a:gd name="connsiteX17" fmla="*/ 0 w 4360927"/>
                  <a:gd name="connsiteY17" fmla="*/ 1089918 h 1642516"/>
                  <a:gd name="connsiteX18" fmla="*/ 0 w 4360927"/>
                  <a:gd name="connsiteY18" fmla="*/ 762943 h 1642516"/>
                  <a:gd name="connsiteX19" fmla="*/ 0 w 4360927"/>
                  <a:gd name="connsiteY19" fmla="*/ 762943 h 1642516"/>
                  <a:gd name="connsiteX20" fmla="*/ 0 w 4360927"/>
                  <a:gd name="connsiteY20" fmla="*/ 217988 h 1642516"/>
                  <a:gd name="connsiteX0" fmla="*/ 0 w 4360927"/>
                  <a:gd name="connsiteY0" fmla="*/ 217988 h 1642516"/>
                  <a:gd name="connsiteX1" fmla="*/ 217988 w 4360927"/>
                  <a:gd name="connsiteY1" fmla="*/ 0 h 1642516"/>
                  <a:gd name="connsiteX2" fmla="*/ 2543874 w 4360927"/>
                  <a:gd name="connsiteY2" fmla="*/ 0 h 1642516"/>
                  <a:gd name="connsiteX3" fmla="*/ 2543874 w 4360927"/>
                  <a:gd name="connsiteY3" fmla="*/ 0 h 1642516"/>
                  <a:gd name="connsiteX4" fmla="*/ 3634106 w 4360927"/>
                  <a:gd name="connsiteY4" fmla="*/ 0 h 1642516"/>
                  <a:gd name="connsiteX5" fmla="*/ 4142939 w 4360927"/>
                  <a:gd name="connsiteY5" fmla="*/ 0 h 1642516"/>
                  <a:gd name="connsiteX6" fmla="*/ 4360927 w 4360927"/>
                  <a:gd name="connsiteY6" fmla="*/ 217988 h 1642516"/>
                  <a:gd name="connsiteX7" fmla="*/ 4360927 w 4360927"/>
                  <a:gd name="connsiteY7" fmla="*/ 762943 h 1642516"/>
                  <a:gd name="connsiteX8" fmla="*/ 4360927 w 4360927"/>
                  <a:gd name="connsiteY8" fmla="*/ 762943 h 1642516"/>
                  <a:gd name="connsiteX9" fmla="*/ 4360927 w 4360927"/>
                  <a:gd name="connsiteY9" fmla="*/ 1089918 h 1642516"/>
                  <a:gd name="connsiteX10" fmla="*/ 4360927 w 4360927"/>
                  <a:gd name="connsiteY10" fmla="*/ 1089914 h 1642516"/>
                  <a:gd name="connsiteX11" fmla="*/ 4142939 w 4360927"/>
                  <a:gd name="connsiteY11" fmla="*/ 1307902 h 1642516"/>
                  <a:gd name="connsiteX12" fmla="*/ 3634106 w 4360927"/>
                  <a:gd name="connsiteY12" fmla="*/ 1307902 h 1642516"/>
                  <a:gd name="connsiteX13" fmla="*/ 3641287 w 4360927"/>
                  <a:gd name="connsiteY13" fmla="*/ 1642516 h 1642516"/>
                  <a:gd name="connsiteX14" fmla="*/ 3065368 w 4360927"/>
                  <a:gd name="connsiteY14" fmla="*/ 1303139 h 1642516"/>
                  <a:gd name="connsiteX15" fmla="*/ 217988 w 4360927"/>
                  <a:gd name="connsiteY15" fmla="*/ 1307902 h 1642516"/>
                  <a:gd name="connsiteX16" fmla="*/ 0 w 4360927"/>
                  <a:gd name="connsiteY16" fmla="*/ 1089914 h 1642516"/>
                  <a:gd name="connsiteX17" fmla="*/ 0 w 4360927"/>
                  <a:gd name="connsiteY17" fmla="*/ 1089918 h 1642516"/>
                  <a:gd name="connsiteX18" fmla="*/ 0 w 4360927"/>
                  <a:gd name="connsiteY18" fmla="*/ 762943 h 1642516"/>
                  <a:gd name="connsiteX19" fmla="*/ 0 w 4360927"/>
                  <a:gd name="connsiteY19" fmla="*/ 762943 h 1642516"/>
                  <a:gd name="connsiteX20" fmla="*/ 0 w 4360927"/>
                  <a:gd name="connsiteY20" fmla="*/ 217988 h 1642516"/>
                  <a:gd name="connsiteX0" fmla="*/ 0 w 4360927"/>
                  <a:gd name="connsiteY0" fmla="*/ 217988 h 1502816"/>
                  <a:gd name="connsiteX1" fmla="*/ 217988 w 4360927"/>
                  <a:gd name="connsiteY1" fmla="*/ 0 h 1502816"/>
                  <a:gd name="connsiteX2" fmla="*/ 2543874 w 4360927"/>
                  <a:gd name="connsiteY2" fmla="*/ 0 h 1502816"/>
                  <a:gd name="connsiteX3" fmla="*/ 2543874 w 4360927"/>
                  <a:gd name="connsiteY3" fmla="*/ 0 h 1502816"/>
                  <a:gd name="connsiteX4" fmla="*/ 3634106 w 4360927"/>
                  <a:gd name="connsiteY4" fmla="*/ 0 h 1502816"/>
                  <a:gd name="connsiteX5" fmla="*/ 4142939 w 4360927"/>
                  <a:gd name="connsiteY5" fmla="*/ 0 h 1502816"/>
                  <a:gd name="connsiteX6" fmla="*/ 4360927 w 4360927"/>
                  <a:gd name="connsiteY6" fmla="*/ 217988 h 1502816"/>
                  <a:gd name="connsiteX7" fmla="*/ 4360927 w 4360927"/>
                  <a:gd name="connsiteY7" fmla="*/ 762943 h 1502816"/>
                  <a:gd name="connsiteX8" fmla="*/ 4360927 w 4360927"/>
                  <a:gd name="connsiteY8" fmla="*/ 762943 h 1502816"/>
                  <a:gd name="connsiteX9" fmla="*/ 4360927 w 4360927"/>
                  <a:gd name="connsiteY9" fmla="*/ 1089918 h 1502816"/>
                  <a:gd name="connsiteX10" fmla="*/ 4360927 w 4360927"/>
                  <a:gd name="connsiteY10" fmla="*/ 1089914 h 1502816"/>
                  <a:gd name="connsiteX11" fmla="*/ 4142939 w 4360927"/>
                  <a:gd name="connsiteY11" fmla="*/ 1307902 h 1502816"/>
                  <a:gd name="connsiteX12" fmla="*/ 3634106 w 4360927"/>
                  <a:gd name="connsiteY12" fmla="*/ 1307902 h 1502816"/>
                  <a:gd name="connsiteX13" fmla="*/ 3780987 w 4360927"/>
                  <a:gd name="connsiteY13" fmla="*/ 1502816 h 1502816"/>
                  <a:gd name="connsiteX14" fmla="*/ 3065368 w 4360927"/>
                  <a:gd name="connsiteY14" fmla="*/ 1303139 h 1502816"/>
                  <a:gd name="connsiteX15" fmla="*/ 217988 w 4360927"/>
                  <a:gd name="connsiteY15" fmla="*/ 1307902 h 1502816"/>
                  <a:gd name="connsiteX16" fmla="*/ 0 w 4360927"/>
                  <a:gd name="connsiteY16" fmla="*/ 1089914 h 1502816"/>
                  <a:gd name="connsiteX17" fmla="*/ 0 w 4360927"/>
                  <a:gd name="connsiteY17" fmla="*/ 1089918 h 1502816"/>
                  <a:gd name="connsiteX18" fmla="*/ 0 w 4360927"/>
                  <a:gd name="connsiteY18" fmla="*/ 762943 h 1502816"/>
                  <a:gd name="connsiteX19" fmla="*/ 0 w 4360927"/>
                  <a:gd name="connsiteY19" fmla="*/ 762943 h 1502816"/>
                  <a:gd name="connsiteX20" fmla="*/ 0 w 4360927"/>
                  <a:gd name="connsiteY20" fmla="*/ 217988 h 1502816"/>
                  <a:gd name="connsiteX0" fmla="*/ 0 w 4360927"/>
                  <a:gd name="connsiteY0" fmla="*/ 217988 h 1521866"/>
                  <a:gd name="connsiteX1" fmla="*/ 217988 w 4360927"/>
                  <a:gd name="connsiteY1" fmla="*/ 0 h 1521866"/>
                  <a:gd name="connsiteX2" fmla="*/ 2543874 w 4360927"/>
                  <a:gd name="connsiteY2" fmla="*/ 0 h 1521866"/>
                  <a:gd name="connsiteX3" fmla="*/ 2543874 w 4360927"/>
                  <a:gd name="connsiteY3" fmla="*/ 0 h 1521866"/>
                  <a:gd name="connsiteX4" fmla="*/ 3634106 w 4360927"/>
                  <a:gd name="connsiteY4" fmla="*/ 0 h 1521866"/>
                  <a:gd name="connsiteX5" fmla="*/ 4142939 w 4360927"/>
                  <a:gd name="connsiteY5" fmla="*/ 0 h 1521866"/>
                  <a:gd name="connsiteX6" fmla="*/ 4360927 w 4360927"/>
                  <a:gd name="connsiteY6" fmla="*/ 217988 h 1521866"/>
                  <a:gd name="connsiteX7" fmla="*/ 4360927 w 4360927"/>
                  <a:gd name="connsiteY7" fmla="*/ 762943 h 1521866"/>
                  <a:gd name="connsiteX8" fmla="*/ 4360927 w 4360927"/>
                  <a:gd name="connsiteY8" fmla="*/ 762943 h 1521866"/>
                  <a:gd name="connsiteX9" fmla="*/ 4360927 w 4360927"/>
                  <a:gd name="connsiteY9" fmla="*/ 1089918 h 1521866"/>
                  <a:gd name="connsiteX10" fmla="*/ 4360927 w 4360927"/>
                  <a:gd name="connsiteY10" fmla="*/ 1089914 h 1521866"/>
                  <a:gd name="connsiteX11" fmla="*/ 4142939 w 4360927"/>
                  <a:gd name="connsiteY11" fmla="*/ 1307902 h 1521866"/>
                  <a:gd name="connsiteX12" fmla="*/ 3634106 w 4360927"/>
                  <a:gd name="connsiteY12" fmla="*/ 1307902 h 1521866"/>
                  <a:gd name="connsiteX13" fmla="*/ 3768287 w 4360927"/>
                  <a:gd name="connsiteY13" fmla="*/ 1521866 h 1521866"/>
                  <a:gd name="connsiteX14" fmla="*/ 3065368 w 4360927"/>
                  <a:gd name="connsiteY14" fmla="*/ 1303139 h 1521866"/>
                  <a:gd name="connsiteX15" fmla="*/ 217988 w 4360927"/>
                  <a:gd name="connsiteY15" fmla="*/ 1307902 h 1521866"/>
                  <a:gd name="connsiteX16" fmla="*/ 0 w 4360927"/>
                  <a:gd name="connsiteY16" fmla="*/ 1089914 h 1521866"/>
                  <a:gd name="connsiteX17" fmla="*/ 0 w 4360927"/>
                  <a:gd name="connsiteY17" fmla="*/ 1089918 h 1521866"/>
                  <a:gd name="connsiteX18" fmla="*/ 0 w 4360927"/>
                  <a:gd name="connsiteY18" fmla="*/ 762943 h 1521866"/>
                  <a:gd name="connsiteX19" fmla="*/ 0 w 4360927"/>
                  <a:gd name="connsiteY19" fmla="*/ 762943 h 1521866"/>
                  <a:gd name="connsiteX20" fmla="*/ 0 w 4360927"/>
                  <a:gd name="connsiteY20" fmla="*/ 217988 h 1521866"/>
                  <a:gd name="connsiteX0" fmla="*/ 0 w 4360927"/>
                  <a:gd name="connsiteY0" fmla="*/ 217988 h 1521866"/>
                  <a:gd name="connsiteX1" fmla="*/ 217988 w 4360927"/>
                  <a:gd name="connsiteY1" fmla="*/ 0 h 1521866"/>
                  <a:gd name="connsiteX2" fmla="*/ 2543874 w 4360927"/>
                  <a:gd name="connsiteY2" fmla="*/ 0 h 1521866"/>
                  <a:gd name="connsiteX3" fmla="*/ 2543874 w 4360927"/>
                  <a:gd name="connsiteY3" fmla="*/ 0 h 1521866"/>
                  <a:gd name="connsiteX4" fmla="*/ 3634106 w 4360927"/>
                  <a:gd name="connsiteY4" fmla="*/ 0 h 1521866"/>
                  <a:gd name="connsiteX5" fmla="*/ 4142939 w 4360927"/>
                  <a:gd name="connsiteY5" fmla="*/ 0 h 1521866"/>
                  <a:gd name="connsiteX6" fmla="*/ 4360927 w 4360927"/>
                  <a:gd name="connsiteY6" fmla="*/ 217988 h 1521866"/>
                  <a:gd name="connsiteX7" fmla="*/ 4360927 w 4360927"/>
                  <a:gd name="connsiteY7" fmla="*/ 762943 h 1521866"/>
                  <a:gd name="connsiteX8" fmla="*/ 4360927 w 4360927"/>
                  <a:gd name="connsiteY8" fmla="*/ 762943 h 1521866"/>
                  <a:gd name="connsiteX9" fmla="*/ 4360927 w 4360927"/>
                  <a:gd name="connsiteY9" fmla="*/ 1089918 h 1521866"/>
                  <a:gd name="connsiteX10" fmla="*/ 4360927 w 4360927"/>
                  <a:gd name="connsiteY10" fmla="*/ 1089914 h 1521866"/>
                  <a:gd name="connsiteX11" fmla="*/ 4142939 w 4360927"/>
                  <a:gd name="connsiteY11" fmla="*/ 1307902 h 1521866"/>
                  <a:gd name="connsiteX12" fmla="*/ 3634106 w 4360927"/>
                  <a:gd name="connsiteY12" fmla="*/ 1307902 h 1521866"/>
                  <a:gd name="connsiteX13" fmla="*/ 3768287 w 4360927"/>
                  <a:gd name="connsiteY13" fmla="*/ 1521866 h 1521866"/>
                  <a:gd name="connsiteX14" fmla="*/ 3381341 w 4360927"/>
                  <a:gd name="connsiteY14" fmla="*/ 1303139 h 1521866"/>
                  <a:gd name="connsiteX15" fmla="*/ 217988 w 4360927"/>
                  <a:gd name="connsiteY15" fmla="*/ 1307902 h 1521866"/>
                  <a:gd name="connsiteX16" fmla="*/ 0 w 4360927"/>
                  <a:gd name="connsiteY16" fmla="*/ 1089914 h 1521866"/>
                  <a:gd name="connsiteX17" fmla="*/ 0 w 4360927"/>
                  <a:gd name="connsiteY17" fmla="*/ 1089918 h 1521866"/>
                  <a:gd name="connsiteX18" fmla="*/ 0 w 4360927"/>
                  <a:gd name="connsiteY18" fmla="*/ 762943 h 1521866"/>
                  <a:gd name="connsiteX19" fmla="*/ 0 w 4360927"/>
                  <a:gd name="connsiteY19" fmla="*/ 762943 h 1521866"/>
                  <a:gd name="connsiteX20" fmla="*/ 0 w 4360927"/>
                  <a:gd name="connsiteY20" fmla="*/ 217988 h 1521866"/>
                  <a:gd name="connsiteX0" fmla="*/ 0 w 4360927"/>
                  <a:gd name="connsiteY0" fmla="*/ 217988 h 1521866"/>
                  <a:gd name="connsiteX1" fmla="*/ 217988 w 4360927"/>
                  <a:gd name="connsiteY1" fmla="*/ 0 h 1521866"/>
                  <a:gd name="connsiteX2" fmla="*/ 2543874 w 4360927"/>
                  <a:gd name="connsiteY2" fmla="*/ 0 h 1521866"/>
                  <a:gd name="connsiteX3" fmla="*/ 2543874 w 4360927"/>
                  <a:gd name="connsiteY3" fmla="*/ 0 h 1521866"/>
                  <a:gd name="connsiteX4" fmla="*/ 3634106 w 4360927"/>
                  <a:gd name="connsiteY4" fmla="*/ 0 h 1521866"/>
                  <a:gd name="connsiteX5" fmla="*/ 4142939 w 4360927"/>
                  <a:gd name="connsiteY5" fmla="*/ 0 h 1521866"/>
                  <a:gd name="connsiteX6" fmla="*/ 4360927 w 4360927"/>
                  <a:gd name="connsiteY6" fmla="*/ 217988 h 1521866"/>
                  <a:gd name="connsiteX7" fmla="*/ 4360927 w 4360927"/>
                  <a:gd name="connsiteY7" fmla="*/ 762943 h 1521866"/>
                  <a:gd name="connsiteX8" fmla="*/ 4360927 w 4360927"/>
                  <a:gd name="connsiteY8" fmla="*/ 762943 h 1521866"/>
                  <a:gd name="connsiteX9" fmla="*/ 4360927 w 4360927"/>
                  <a:gd name="connsiteY9" fmla="*/ 1089918 h 1521866"/>
                  <a:gd name="connsiteX10" fmla="*/ 4360927 w 4360927"/>
                  <a:gd name="connsiteY10" fmla="*/ 1089914 h 1521866"/>
                  <a:gd name="connsiteX11" fmla="*/ 4142939 w 4360927"/>
                  <a:gd name="connsiteY11" fmla="*/ 1307902 h 1521866"/>
                  <a:gd name="connsiteX12" fmla="*/ 3730653 w 4360927"/>
                  <a:gd name="connsiteY12" fmla="*/ 1307902 h 1521866"/>
                  <a:gd name="connsiteX13" fmla="*/ 3768287 w 4360927"/>
                  <a:gd name="connsiteY13" fmla="*/ 1521866 h 1521866"/>
                  <a:gd name="connsiteX14" fmla="*/ 3381341 w 4360927"/>
                  <a:gd name="connsiteY14" fmla="*/ 1303139 h 1521866"/>
                  <a:gd name="connsiteX15" fmla="*/ 217988 w 4360927"/>
                  <a:gd name="connsiteY15" fmla="*/ 1307902 h 1521866"/>
                  <a:gd name="connsiteX16" fmla="*/ 0 w 4360927"/>
                  <a:gd name="connsiteY16" fmla="*/ 1089914 h 1521866"/>
                  <a:gd name="connsiteX17" fmla="*/ 0 w 4360927"/>
                  <a:gd name="connsiteY17" fmla="*/ 1089918 h 1521866"/>
                  <a:gd name="connsiteX18" fmla="*/ 0 w 4360927"/>
                  <a:gd name="connsiteY18" fmla="*/ 762943 h 1521866"/>
                  <a:gd name="connsiteX19" fmla="*/ 0 w 4360927"/>
                  <a:gd name="connsiteY19" fmla="*/ 762943 h 1521866"/>
                  <a:gd name="connsiteX20" fmla="*/ 0 w 4360927"/>
                  <a:gd name="connsiteY20" fmla="*/ 217988 h 1521866"/>
                  <a:gd name="connsiteX0" fmla="*/ 0 w 4360927"/>
                  <a:gd name="connsiteY0" fmla="*/ 217988 h 1464716"/>
                  <a:gd name="connsiteX1" fmla="*/ 217988 w 4360927"/>
                  <a:gd name="connsiteY1" fmla="*/ 0 h 1464716"/>
                  <a:gd name="connsiteX2" fmla="*/ 2543874 w 4360927"/>
                  <a:gd name="connsiteY2" fmla="*/ 0 h 1464716"/>
                  <a:gd name="connsiteX3" fmla="*/ 2543874 w 4360927"/>
                  <a:gd name="connsiteY3" fmla="*/ 0 h 1464716"/>
                  <a:gd name="connsiteX4" fmla="*/ 3634106 w 4360927"/>
                  <a:gd name="connsiteY4" fmla="*/ 0 h 1464716"/>
                  <a:gd name="connsiteX5" fmla="*/ 4142939 w 4360927"/>
                  <a:gd name="connsiteY5" fmla="*/ 0 h 1464716"/>
                  <a:gd name="connsiteX6" fmla="*/ 4360927 w 4360927"/>
                  <a:gd name="connsiteY6" fmla="*/ 217988 h 1464716"/>
                  <a:gd name="connsiteX7" fmla="*/ 4360927 w 4360927"/>
                  <a:gd name="connsiteY7" fmla="*/ 762943 h 1464716"/>
                  <a:gd name="connsiteX8" fmla="*/ 4360927 w 4360927"/>
                  <a:gd name="connsiteY8" fmla="*/ 762943 h 1464716"/>
                  <a:gd name="connsiteX9" fmla="*/ 4360927 w 4360927"/>
                  <a:gd name="connsiteY9" fmla="*/ 1089918 h 1464716"/>
                  <a:gd name="connsiteX10" fmla="*/ 4360927 w 4360927"/>
                  <a:gd name="connsiteY10" fmla="*/ 1089914 h 1464716"/>
                  <a:gd name="connsiteX11" fmla="*/ 4142939 w 4360927"/>
                  <a:gd name="connsiteY11" fmla="*/ 1307902 h 1464716"/>
                  <a:gd name="connsiteX12" fmla="*/ 3730653 w 4360927"/>
                  <a:gd name="connsiteY12" fmla="*/ 1307902 h 1464716"/>
                  <a:gd name="connsiteX13" fmla="*/ 3932125 w 4360927"/>
                  <a:gd name="connsiteY13" fmla="*/ 1464716 h 1464716"/>
                  <a:gd name="connsiteX14" fmla="*/ 3381341 w 4360927"/>
                  <a:gd name="connsiteY14" fmla="*/ 1303139 h 1464716"/>
                  <a:gd name="connsiteX15" fmla="*/ 217988 w 4360927"/>
                  <a:gd name="connsiteY15" fmla="*/ 1307902 h 1464716"/>
                  <a:gd name="connsiteX16" fmla="*/ 0 w 4360927"/>
                  <a:gd name="connsiteY16" fmla="*/ 1089914 h 1464716"/>
                  <a:gd name="connsiteX17" fmla="*/ 0 w 4360927"/>
                  <a:gd name="connsiteY17" fmla="*/ 1089918 h 1464716"/>
                  <a:gd name="connsiteX18" fmla="*/ 0 w 4360927"/>
                  <a:gd name="connsiteY18" fmla="*/ 762943 h 1464716"/>
                  <a:gd name="connsiteX19" fmla="*/ 0 w 4360927"/>
                  <a:gd name="connsiteY19" fmla="*/ 762943 h 1464716"/>
                  <a:gd name="connsiteX20" fmla="*/ 0 w 4360927"/>
                  <a:gd name="connsiteY20" fmla="*/ 217988 h 1464716"/>
                  <a:gd name="connsiteX0" fmla="*/ 0 w 4360927"/>
                  <a:gd name="connsiteY0" fmla="*/ 217988 h 1464716"/>
                  <a:gd name="connsiteX1" fmla="*/ 217988 w 4360927"/>
                  <a:gd name="connsiteY1" fmla="*/ 0 h 1464716"/>
                  <a:gd name="connsiteX2" fmla="*/ 2543874 w 4360927"/>
                  <a:gd name="connsiteY2" fmla="*/ 0 h 1464716"/>
                  <a:gd name="connsiteX3" fmla="*/ 2543874 w 4360927"/>
                  <a:gd name="connsiteY3" fmla="*/ 0 h 1464716"/>
                  <a:gd name="connsiteX4" fmla="*/ 3634106 w 4360927"/>
                  <a:gd name="connsiteY4" fmla="*/ 0 h 1464716"/>
                  <a:gd name="connsiteX5" fmla="*/ 4142939 w 4360927"/>
                  <a:gd name="connsiteY5" fmla="*/ 0 h 1464716"/>
                  <a:gd name="connsiteX6" fmla="*/ 4360927 w 4360927"/>
                  <a:gd name="connsiteY6" fmla="*/ 217988 h 1464716"/>
                  <a:gd name="connsiteX7" fmla="*/ 4360927 w 4360927"/>
                  <a:gd name="connsiteY7" fmla="*/ 762943 h 1464716"/>
                  <a:gd name="connsiteX8" fmla="*/ 4360927 w 4360927"/>
                  <a:gd name="connsiteY8" fmla="*/ 762943 h 1464716"/>
                  <a:gd name="connsiteX9" fmla="*/ 4360927 w 4360927"/>
                  <a:gd name="connsiteY9" fmla="*/ 1089918 h 1464716"/>
                  <a:gd name="connsiteX10" fmla="*/ 4360927 w 4360927"/>
                  <a:gd name="connsiteY10" fmla="*/ 1089914 h 1464716"/>
                  <a:gd name="connsiteX11" fmla="*/ 4142939 w 4360927"/>
                  <a:gd name="connsiteY11" fmla="*/ 1307902 h 1464716"/>
                  <a:gd name="connsiteX12" fmla="*/ 3789166 w 4360927"/>
                  <a:gd name="connsiteY12" fmla="*/ 1311077 h 1464716"/>
                  <a:gd name="connsiteX13" fmla="*/ 3932125 w 4360927"/>
                  <a:gd name="connsiteY13" fmla="*/ 1464716 h 1464716"/>
                  <a:gd name="connsiteX14" fmla="*/ 3381341 w 4360927"/>
                  <a:gd name="connsiteY14" fmla="*/ 1303139 h 1464716"/>
                  <a:gd name="connsiteX15" fmla="*/ 217988 w 4360927"/>
                  <a:gd name="connsiteY15" fmla="*/ 1307902 h 1464716"/>
                  <a:gd name="connsiteX16" fmla="*/ 0 w 4360927"/>
                  <a:gd name="connsiteY16" fmla="*/ 1089914 h 1464716"/>
                  <a:gd name="connsiteX17" fmla="*/ 0 w 4360927"/>
                  <a:gd name="connsiteY17" fmla="*/ 1089918 h 1464716"/>
                  <a:gd name="connsiteX18" fmla="*/ 0 w 4360927"/>
                  <a:gd name="connsiteY18" fmla="*/ 762943 h 1464716"/>
                  <a:gd name="connsiteX19" fmla="*/ 0 w 4360927"/>
                  <a:gd name="connsiteY19" fmla="*/ 762943 h 1464716"/>
                  <a:gd name="connsiteX20" fmla="*/ 0 w 4360927"/>
                  <a:gd name="connsiteY20" fmla="*/ 217988 h 1464716"/>
                  <a:gd name="connsiteX0" fmla="*/ 0 w 4360927"/>
                  <a:gd name="connsiteY0" fmla="*/ 217988 h 1464716"/>
                  <a:gd name="connsiteX1" fmla="*/ 217988 w 4360927"/>
                  <a:gd name="connsiteY1" fmla="*/ 0 h 1464716"/>
                  <a:gd name="connsiteX2" fmla="*/ 2543874 w 4360927"/>
                  <a:gd name="connsiteY2" fmla="*/ 0 h 1464716"/>
                  <a:gd name="connsiteX3" fmla="*/ 2543874 w 4360927"/>
                  <a:gd name="connsiteY3" fmla="*/ 0 h 1464716"/>
                  <a:gd name="connsiteX4" fmla="*/ 3634106 w 4360927"/>
                  <a:gd name="connsiteY4" fmla="*/ 0 h 1464716"/>
                  <a:gd name="connsiteX5" fmla="*/ 4142939 w 4360927"/>
                  <a:gd name="connsiteY5" fmla="*/ 0 h 1464716"/>
                  <a:gd name="connsiteX6" fmla="*/ 4360927 w 4360927"/>
                  <a:gd name="connsiteY6" fmla="*/ 217988 h 1464716"/>
                  <a:gd name="connsiteX7" fmla="*/ 4360927 w 4360927"/>
                  <a:gd name="connsiteY7" fmla="*/ 762943 h 1464716"/>
                  <a:gd name="connsiteX8" fmla="*/ 4360927 w 4360927"/>
                  <a:gd name="connsiteY8" fmla="*/ 762943 h 1464716"/>
                  <a:gd name="connsiteX9" fmla="*/ 4360927 w 4360927"/>
                  <a:gd name="connsiteY9" fmla="*/ 1089918 h 1464716"/>
                  <a:gd name="connsiteX10" fmla="*/ 4360927 w 4360927"/>
                  <a:gd name="connsiteY10" fmla="*/ 1089914 h 1464716"/>
                  <a:gd name="connsiteX11" fmla="*/ 4142939 w 4360927"/>
                  <a:gd name="connsiteY11" fmla="*/ 1307902 h 1464716"/>
                  <a:gd name="connsiteX12" fmla="*/ 3789166 w 4360927"/>
                  <a:gd name="connsiteY12" fmla="*/ 1311077 h 1464716"/>
                  <a:gd name="connsiteX13" fmla="*/ 3990639 w 4360927"/>
                  <a:gd name="connsiteY13" fmla="*/ 1464716 h 1464716"/>
                  <a:gd name="connsiteX14" fmla="*/ 3381341 w 4360927"/>
                  <a:gd name="connsiteY14" fmla="*/ 1303139 h 1464716"/>
                  <a:gd name="connsiteX15" fmla="*/ 217988 w 4360927"/>
                  <a:gd name="connsiteY15" fmla="*/ 1307902 h 1464716"/>
                  <a:gd name="connsiteX16" fmla="*/ 0 w 4360927"/>
                  <a:gd name="connsiteY16" fmla="*/ 1089914 h 1464716"/>
                  <a:gd name="connsiteX17" fmla="*/ 0 w 4360927"/>
                  <a:gd name="connsiteY17" fmla="*/ 1089918 h 1464716"/>
                  <a:gd name="connsiteX18" fmla="*/ 0 w 4360927"/>
                  <a:gd name="connsiteY18" fmla="*/ 762943 h 1464716"/>
                  <a:gd name="connsiteX19" fmla="*/ 0 w 4360927"/>
                  <a:gd name="connsiteY19" fmla="*/ 762943 h 1464716"/>
                  <a:gd name="connsiteX20" fmla="*/ 0 w 4360927"/>
                  <a:gd name="connsiteY20" fmla="*/ 217988 h 1464716"/>
                  <a:gd name="connsiteX0" fmla="*/ 0 w 4360927"/>
                  <a:gd name="connsiteY0" fmla="*/ 217988 h 1464716"/>
                  <a:gd name="connsiteX1" fmla="*/ 217988 w 4360927"/>
                  <a:gd name="connsiteY1" fmla="*/ 0 h 1464716"/>
                  <a:gd name="connsiteX2" fmla="*/ 2543874 w 4360927"/>
                  <a:gd name="connsiteY2" fmla="*/ 0 h 1464716"/>
                  <a:gd name="connsiteX3" fmla="*/ 2543874 w 4360927"/>
                  <a:gd name="connsiteY3" fmla="*/ 0 h 1464716"/>
                  <a:gd name="connsiteX4" fmla="*/ 3634106 w 4360927"/>
                  <a:gd name="connsiteY4" fmla="*/ 0 h 1464716"/>
                  <a:gd name="connsiteX5" fmla="*/ 4142939 w 4360927"/>
                  <a:gd name="connsiteY5" fmla="*/ 0 h 1464716"/>
                  <a:gd name="connsiteX6" fmla="*/ 4360927 w 4360927"/>
                  <a:gd name="connsiteY6" fmla="*/ 217988 h 1464716"/>
                  <a:gd name="connsiteX7" fmla="*/ 4360927 w 4360927"/>
                  <a:gd name="connsiteY7" fmla="*/ 762943 h 1464716"/>
                  <a:gd name="connsiteX8" fmla="*/ 4360927 w 4360927"/>
                  <a:gd name="connsiteY8" fmla="*/ 762943 h 1464716"/>
                  <a:gd name="connsiteX9" fmla="*/ 4360927 w 4360927"/>
                  <a:gd name="connsiteY9" fmla="*/ 1089918 h 1464716"/>
                  <a:gd name="connsiteX10" fmla="*/ 4360927 w 4360927"/>
                  <a:gd name="connsiteY10" fmla="*/ 1089914 h 1464716"/>
                  <a:gd name="connsiteX11" fmla="*/ 4142939 w 4360927"/>
                  <a:gd name="connsiteY11" fmla="*/ 1307902 h 1464716"/>
                  <a:gd name="connsiteX12" fmla="*/ 3859383 w 4360927"/>
                  <a:gd name="connsiteY12" fmla="*/ 1304727 h 1464716"/>
                  <a:gd name="connsiteX13" fmla="*/ 3990639 w 4360927"/>
                  <a:gd name="connsiteY13" fmla="*/ 1464716 h 1464716"/>
                  <a:gd name="connsiteX14" fmla="*/ 3381341 w 4360927"/>
                  <a:gd name="connsiteY14" fmla="*/ 1303139 h 1464716"/>
                  <a:gd name="connsiteX15" fmla="*/ 217988 w 4360927"/>
                  <a:gd name="connsiteY15" fmla="*/ 1307902 h 1464716"/>
                  <a:gd name="connsiteX16" fmla="*/ 0 w 4360927"/>
                  <a:gd name="connsiteY16" fmla="*/ 1089914 h 1464716"/>
                  <a:gd name="connsiteX17" fmla="*/ 0 w 4360927"/>
                  <a:gd name="connsiteY17" fmla="*/ 1089918 h 1464716"/>
                  <a:gd name="connsiteX18" fmla="*/ 0 w 4360927"/>
                  <a:gd name="connsiteY18" fmla="*/ 762943 h 1464716"/>
                  <a:gd name="connsiteX19" fmla="*/ 0 w 4360927"/>
                  <a:gd name="connsiteY19" fmla="*/ 762943 h 1464716"/>
                  <a:gd name="connsiteX20" fmla="*/ 0 w 4360927"/>
                  <a:gd name="connsiteY20" fmla="*/ 217988 h 1464716"/>
                  <a:gd name="connsiteX0" fmla="*/ 0 w 4360927"/>
                  <a:gd name="connsiteY0" fmla="*/ 217988 h 1464716"/>
                  <a:gd name="connsiteX1" fmla="*/ 217988 w 4360927"/>
                  <a:gd name="connsiteY1" fmla="*/ 0 h 1464716"/>
                  <a:gd name="connsiteX2" fmla="*/ 2543874 w 4360927"/>
                  <a:gd name="connsiteY2" fmla="*/ 0 h 1464716"/>
                  <a:gd name="connsiteX3" fmla="*/ 2543874 w 4360927"/>
                  <a:gd name="connsiteY3" fmla="*/ 0 h 1464716"/>
                  <a:gd name="connsiteX4" fmla="*/ 3634106 w 4360927"/>
                  <a:gd name="connsiteY4" fmla="*/ 0 h 1464716"/>
                  <a:gd name="connsiteX5" fmla="*/ 4142939 w 4360927"/>
                  <a:gd name="connsiteY5" fmla="*/ 0 h 1464716"/>
                  <a:gd name="connsiteX6" fmla="*/ 4360927 w 4360927"/>
                  <a:gd name="connsiteY6" fmla="*/ 217988 h 1464716"/>
                  <a:gd name="connsiteX7" fmla="*/ 4360927 w 4360927"/>
                  <a:gd name="connsiteY7" fmla="*/ 762943 h 1464716"/>
                  <a:gd name="connsiteX8" fmla="*/ 4360927 w 4360927"/>
                  <a:gd name="connsiteY8" fmla="*/ 762943 h 1464716"/>
                  <a:gd name="connsiteX9" fmla="*/ 4360927 w 4360927"/>
                  <a:gd name="connsiteY9" fmla="*/ 1089918 h 1464716"/>
                  <a:gd name="connsiteX10" fmla="*/ 4360927 w 4360927"/>
                  <a:gd name="connsiteY10" fmla="*/ 1089914 h 1464716"/>
                  <a:gd name="connsiteX11" fmla="*/ 4142939 w 4360927"/>
                  <a:gd name="connsiteY11" fmla="*/ 1307902 h 1464716"/>
                  <a:gd name="connsiteX12" fmla="*/ 3859384 w 4360927"/>
                  <a:gd name="connsiteY12" fmla="*/ 1311077 h 1464716"/>
                  <a:gd name="connsiteX13" fmla="*/ 3990639 w 4360927"/>
                  <a:gd name="connsiteY13" fmla="*/ 1464716 h 1464716"/>
                  <a:gd name="connsiteX14" fmla="*/ 3381341 w 4360927"/>
                  <a:gd name="connsiteY14" fmla="*/ 1303139 h 1464716"/>
                  <a:gd name="connsiteX15" fmla="*/ 217988 w 4360927"/>
                  <a:gd name="connsiteY15" fmla="*/ 1307902 h 1464716"/>
                  <a:gd name="connsiteX16" fmla="*/ 0 w 4360927"/>
                  <a:gd name="connsiteY16" fmla="*/ 1089914 h 1464716"/>
                  <a:gd name="connsiteX17" fmla="*/ 0 w 4360927"/>
                  <a:gd name="connsiteY17" fmla="*/ 1089918 h 1464716"/>
                  <a:gd name="connsiteX18" fmla="*/ 0 w 4360927"/>
                  <a:gd name="connsiteY18" fmla="*/ 762943 h 1464716"/>
                  <a:gd name="connsiteX19" fmla="*/ 0 w 4360927"/>
                  <a:gd name="connsiteY19" fmla="*/ 762943 h 1464716"/>
                  <a:gd name="connsiteX20" fmla="*/ 0 w 4360927"/>
                  <a:gd name="connsiteY20" fmla="*/ 217988 h 1464716"/>
                  <a:gd name="connsiteX0" fmla="*/ 0 w 4360927"/>
                  <a:gd name="connsiteY0" fmla="*/ 217988 h 1477416"/>
                  <a:gd name="connsiteX1" fmla="*/ 217988 w 4360927"/>
                  <a:gd name="connsiteY1" fmla="*/ 0 h 1477416"/>
                  <a:gd name="connsiteX2" fmla="*/ 2543874 w 4360927"/>
                  <a:gd name="connsiteY2" fmla="*/ 0 h 1477416"/>
                  <a:gd name="connsiteX3" fmla="*/ 2543874 w 4360927"/>
                  <a:gd name="connsiteY3" fmla="*/ 0 h 1477416"/>
                  <a:gd name="connsiteX4" fmla="*/ 3634106 w 4360927"/>
                  <a:gd name="connsiteY4" fmla="*/ 0 h 1477416"/>
                  <a:gd name="connsiteX5" fmla="*/ 4142939 w 4360927"/>
                  <a:gd name="connsiteY5" fmla="*/ 0 h 1477416"/>
                  <a:gd name="connsiteX6" fmla="*/ 4360927 w 4360927"/>
                  <a:gd name="connsiteY6" fmla="*/ 217988 h 1477416"/>
                  <a:gd name="connsiteX7" fmla="*/ 4360927 w 4360927"/>
                  <a:gd name="connsiteY7" fmla="*/ 762943 h 1477416"/>
                  <a:gd name="connsiteX8" fmla="*/ 4360927 w 4360927"/>
                  <a:gd name="connsiteY8" fmla="*/ 762943 h 1477416"/>
                  <a:gd name="connsiteX9" fmla="*/ 4360927 w 4360927"/>
                  <a:gd name="connsiteY9" fmla="*/ 1089918 h 1477416"/>
                  <a:gd name="connsiteX10" fmla="*/ 4360927 w 4360927"/>
                  <a:gd name="connsiteY10" fmla="*/ 1089914 h 1477416"/>
                  <a:gd name="connsiteX11" fmla="*/ 4142939 w 4360927"/>
                  <a:gd name="connsiteY11" fmla="*/ 1307902 h 1477416"/>
                  <a:gd name="connsiteX12" fmla="*/ 3859384 w 4360927"/>
                  <a:gd name="connsiteY12" fmla="*/ 1311077 h 1477416"/>
                  <a:gd name="connsiteX13" fmla="*/ 4072558 w 4360927"/>
                  <a:gd name="connsiteY13" fmla="*/ 1477416 h 1477416"/>
                  <a:gd name="connsiteX14" fmla="*/ 3381341 w 4360927"/>
                  <a:gd name="connsiteY14" fmla="*/ 1303139 h 1477416"/>
                  <a:gd name="connsiteX15" fmla="*/ 217988 w 4360927"/>
                  <a:gd name="connsiteY15" fmla="*/ 1307902 h 1477416"/>
                  <a:gd name="connsiteX16" fmla="*/ 0 w 4360927"/>
                  <a:gd name="connsiteY16" fmla="*/ 1089914 h 1477416"/>
                  <a:gd name="connsiteX17" fmla="*/ 0 w 4360927"/>
                  <a:gd name="connsiteY17" fmla="*/ 1089918 h 1477416"/>
                  <a:gd name="connsiteX18" fmla="*/ 0 w 4360927"/>
                  <a:gd name="connsiteY18" fmla="*/ 762943 h 1477416"/>
                  <a:gd name="connsiteX19" fmla="*/ 0 w 4360927"/>
                  <a:gd name="connsiteY19" fmla="*/ 762943 h 1477416"/>
                  <a:gd name="connsiteX20" fmla="*/ 0 w 4360927"/>
                  <a:gd name="connsiteY20" fmla="*/ 217988 h 1477416"/>
                  <a:gd name="connsiteX0" fmla="*/ 0 w 4360927"/>
                  <a:gd name="connsiteY0" fmla="*/ 217988 h 1486941"/>
                  <a:gd name="connsiteX1" fmla="*/ 217988 w 4360927"/>
                  <a:gd name="connsiteY1" fmla="*/ 0 h 1486941"/>
                  <a:gd name="connsiteX2" fmla="*/ 2543874 w 4360927"/>
                  <a:gd name="connsiteY2" fmla="*/ 0 h 1486941"/>
                  <a:gd name="connsiteX3" fmla="*/ 2543874 w 4360927"/>
                  <a:gd name="connsiteY3" fmla="*/ 0 h 1486941"/>
                  <a:gd name="connsiteX4" fmla="*/ 3634106 w 4360927"/>
                  <a:gd name="connsiteY4" fmla="*/ 0 h 1486941"/>
                  <a:gd name="connsiteX5" fmla="*/ 4142939 w 4360927"/>
                  <a:gd name="connsiteY5" fmla="*/ 0 h 1486941"/>
                  <a:gd name="connsiteX6" fmla="*/ 4360927 w 4360927"/>
                  <a:gd name="connsiteY6" fmla="*/ 217988 h 1486941"/>
                  <a:gd name="connsiteX7" fmla="*/ 4360927 w 4360927"/>
                  <a:gd name="connsiteY7" fmla="*/ 762943 h 1486941"/>
                  <a:gd name="connsiteX8" fmla="*/ 4360927 w 4360927"/>
                  <a:gd name="connsiteY8" fmla="*/ 762943 h 1486941"/>
                  <a:gd name="connsiteX9" fmla="*/ 4360927 w 4360927"/>
                  <a:gd name="connsiteY9" fmla="*/ 1089918 h 1486941"/>
                  <a:gd name="connsiteX10" fmla="*/ 4360927 w 4360927"/>
                  <a:gd name="connsiteY10" fmla="*/ 1089914 h 1486941"/>
                  <a:gd name="connsiteX11" fmla="*/ 4142939 w 4360927"/>
                  <a:gd name="connsiteY11" fmla="*/ 1307902 h 1486941"/>
                  <a:gd name="connsiteX12" fmla="*/ 3859384 w 4360927"/>
                  <a:gd name="connsiteY12" fmla="*/ 1311077 h 1486941"/>
                  <a:gd name="connsiteX13" fmla="*/ 4133997 w 4360927"/>
                  <a:gd name="connsiteY13" fmla="*/ 1486941 h 1486941"/>
                  <a:gd name="connsiteX14" fmla="*/ 3381341 w 4360927"/>
                  <a:gd name="connsiteY14" fmla="*/ 1303139 h 1486941"/>
                  <a:gd name="connsiteX15" fmla="*/ 217988 w 4360927"/>
                  <a:gd name="connsiteY15" fmla="*/ 1307902 h 1486941"/>
                  <a:gd name="connsiteX16" fmla="*/ 0 w 4360927"/>
                  <a:gd name="connsiteY16" fmla="*/ 1089914 h 1486941"/>
                  <a:gd name="connsiteX17" fmla="*/ 0 w 4360927"/>
                  <a:gd name="connsiteY17" fmla="*/ 1089918 h 1486941"/>
                  <a:gd name="connsiteX18" fmla="*/ 0 w 4360927"/>
                  <a:gd name="connsiteY18" fmla="*/ 762943 h 1486941"/>
                  <a:gd name="connsiteX19" fmla="*/ 0 w 4360927"/>
                  <a:gd name="connsiteY19" fmla="*/ 762943 h 1486941"/>
                  <a:gd name="connsiteX20" fmla="*/ 0 w 4360927"/>
                  <a:gd name="connsiteY20" fmla="*/ 217988 h 1486941"/>
                  <a:gd name="connsiteX0" fmla="*/ 0 w 4360927"/>
                  <a:gd name="connsiteY0" fmla="*/ 217988 h 1486941"/>
                  <a:gd name="connsiteX1" fmla="*/ 217988 w 4360927"/>
                  <a:gd name="connsiteY1" fmla="*/ 0 h 1486941"/>
                  <a:gd name="connsiteX2" fmla="*/ 2543874 w 4360927"/>
                  <a:gd name="connsiteY2" fmla="*/ 0 h 1486941"/>
                  <a:gd name="connsiteX3" fmla="*/ 2543874 w 4360927"/>
                  <a:gd name="connsiteY3" fmla="*/ 0 h 1486941"/>
                  <a:gd name="connsiteX4" fmla="*/ 3634106 w 4360927"/>
                  <a:gd name="connsiteY4" fmla="*/ 0 h 1486941"/>
                  <a:gd name="connsiteX5" fmla="*/ 4142939 w 4360927"/>
                  <a:gd name="connsiteY5" fmla="*/ 0 h 1486941"/>
                  <a:gd name="connsiteX6" fmla="*/ 4360927 w 4360927"/>
                  <a:gd name="connsiteY6" fmla="*/ 217988 h 1486941"/>
                  <a:gd name="connsiteX7" fmla="*/ 4360927 w 4360927"/>
                  <a:gd name="connsiteY7" fmla="*/ 762943 h 1486941"/>
                  <a:gd name="connsiteX8" fmla="*/ 4360927 w 4360927"/>
                  <a:gd name="connsiteY8" fmla="*/ 762943 h 1486941"/>
                  <a:gd name="connsiteX9" fmla="*/ 4360927 w 4360927"/>
                  <a:gd name="connsiteY9" fmla="*/ 1089918 h 1486941"/>
                  <a:gd name="connsiteX10" fmla="*/ 4360927 w 4360927"/>
                  <a:gd name="connsiteY10" fmla="*/ 1089914 h 1486941"/>
                  <a:gd name="connsiteX11" fmla="*/ 4142939 w 4360927"/>
                  <a:gd name="connsiteY11" fmla="*/ 1307902 h 1486941"/>
                  <a:gd name="connsiteX12" fmla="*/ 3859384 w 4360927"/>
                  <a:gd name="connsiteY12" fmla="*/ 1311077 h 1486941"/>
                  <a:gd name="connsiteX13" fmla="*/ 4133997 w 4360927"/>
                  <a:gd name="connsiteY13" fmla="*/ 1486941 h 1486941"/>
                  <a:gd name="connsiteX14" fmla="*/ 3486666 w 4360927"/>
                  <a:gd name="connsiteY14" fmla="*/ 1303139 h 1486941"/>
                  <a:gd name="connsiteX15" fmla="*/ 217988 w 4360927"/>
                  <a:gd name="connsiteY15" fmla="*/ 1307902 h 1486941"/>
                  <a:gd name="connsiteX16" fmla="*/ 0 w 4360927"/>
                  <a:gd name="connsiteY16" fmla="*/ 1089914 h 1486941"/>
                  <a:gd name="connsiteX17" fmla="*/ 0 w 4360927"/>
                  <a:gd name="connsiteY17" fmla="*/ 1089918 h 1486941"/>
                  <a:gd name="connsiteX18" fmla="*/ 0 w 4360927"/>
                  <a:gd name="connsiteY18" fmla="*/ 762943 h 1486941"/>
                  <a:gd name="connsiteX19" fmla="*/ 0 w 4360927"/>
                  <a:gd name="connsiteY19" fmla="*/ 762943 h 1486941"/>
                  <a:gd name="connsiteX20" fmla="*/ 0 w 4360927"/>
                  <a:gd name="connsiteY20" fmla="*/ 217988 h 1486941"/>
                  <a:gd name="connsiteX0" fmla="*/ 0 w 4360927"/>
                  <a:gd name="connsiteY0" fmla="*/ 217988 h 1486941"/>
                  <a:gd name="connsiteX1" fmla="*/ 217988 w 4360927"/>
                  <a:gd name="connsiteY1" fmla="*/ 0 h 1486941"/>
                  <a:gd name="connsiteX2" fmla="*/ 2543874 w 4360927"/>
                  <a:gd name="connsiteY2" fmla="*/ 0 h 1486941"/>
                  <a:gd name="connsiteX3" fmla="*/ 2543874 w 4360927"/>
                  <a:gd name="connsiteY3" fmla="*/ 0 h 1486941"/>
                  <a:gd name="connsiteX4" fmla="*/ 3634106 w 4360927"/>
                  <a:gd name="connsiteY4" fmla="*/ 0 h 1486941"/>
                  <a:gd name="connsiteX5" fmla="*/ 4142939 w 4360927"/>
                  <a:gd name="connsiteY5" fmla="*/ 0 h 1486941"/>
                  <a:gd name="connsiteX6" fmla="*/ 4360927 w 4360927"/>
                  <a:gd name="connsiteY6" fmla="*/ 217988 h 1486941"/>
                  <a:gd name="connsiteX7" fmla="*/ 4360927 w 4360927"/>
                  <a:gd name="connsiteY7" fmla="*/ 762943 h 1486941"/>
                  <a:gd name="connsiteX8" fmla="*/ 4360927 w 4360927"/>
                  <a:gd name="connsiteY8" fmla="*/ 762943 h 1486941"/>
                  <a:gd name="connsiteX9" fmla="*/ 4360927 w 4360927"/>
                  <a:gd name="connsiteY9" fmla="*/ 1089918 h 1486941"/>
                  <a:gd name="connsiteX10" fmla="*/ 4360927 w 4360927"/>
                  <a:gd name="connsiteY10" fmla="*/ 1089914 h 1486941"/>
                  <a:gd name="connsiteX11" fmla="*/ 4142939 w 4360927"/>
                  <a:gd name="connsiteY11" fmla="*/ 1307902 h 1486941"/>
                  <a:gd name="connsiteX12" fmla="*/ 3859384 w 4360927"/>
                  <a:gd name="connsiteY12" fmla="*/ 1311077 h 1486941"/>
                  <a:gd name="connsiteX13" fmla="*/ 4133997 w 4360927"/>
                  <a:gd name="connsiteY13" fmla="*/ 1486941 h 1486941"/>
                  <a:gd name="connsiteX14" fmla="*/ 3512998 w 4360927"/>
                  <a:gd name="connsiteY14" fmla="*/ 1303139 h 1486941"/>
                  <a:gd name="connsiteX15" fmla="*/ 217988 w 4360927"/>
                  <a:gd name="connsiteY15" fmla="*/ 1307902 h 1486941"/>
                  <a:gd name="connsiteX16" fmla="*/ 0 w 4360927"/>
                  <a:gd name="connsiteY16" fmla="*/ 1089914 h 1486941"/>
                  <a:gd name="connsiteX17" fmla="*/ 0 w 4360927"/>
                  <a:gd name="connsiteY17" fmla="*/ 1089918 h 1486941"/>
                  <a:gd name="connsiteX18" fmla="*/ 0 w 4360927"/>
                  <a:gd name="connsiteY18" fmla="*/ 762943 h 1486941"/>
                  <a:gd name="connsiteX19" fmla="*/ 0 w 4360927"/>
                  <a:gd name="connsiteY19" fmla="*/ 762943 h 1486941"/>
                  <a:gd name="connsiteX20" fmla="*/ 0 w 4360927"/>
                  <a:gd name="connsiteY20" fmla="*/ 217988 h 1486941"/>
                  <a:gd name="connsiteX0" fmla="*/ 0 w 4360927"/>
                  <a:gd name="connsiteY0" fmla="*/ 217988 h 1486941"/>
                  <a:gd name="connsiteX1" fmla="*/ 217988 w 4360927"/>
                  <a:gd name="connsiteY1" fmla="*/ 0 h 1486941"/>
                  <a:gd name="connsiteX2" fmla="*/ 2543874 w 4360927"/>
                  <a:gd name="connsiteY2" fmla="*/ 0 h 1486941"/>
                  <a:gd name="connsiteX3" fmla="*/ 2543874 w 4360927"/>
                  <a:gd name="connsiteY3" fmla="*/ 0 h 1486941"/>
                  <a:gd name="connsiteX4" fmla="*/ 3634106 w 4360927"/>
                  <a:gd name="connsiteY4" fmla="*/ 0 h 1486941"/>
                  <a:gd name="connsiteX5" fmla="*/ 4142939 w 4360927"/>
                  <a:gd name="connsiteY5" fmla="*/ 0 h 1486941"/>
                  <a:gd name="connsiteX6" fmla="*/ 4360927 w 4360927"/>
                  <a:gd name="connsiteY6" fmla="*/ 217988 h 1486941"/>
                  <a:gd name="connsiteX7" fmla="*/ 4360927 w 4360927"/>
                  <a:gd name="connsiteY7" fmla="*/ 762943 h 1486941"/>
                  <a:gd name="connsiteX8" fmla="*/ 4360927 w 4360927"/>
                  <a:gd name="connsiteY8" fmla="*/ 762943 h 1486941"/>
                  <a:gd name="connsiteX9" fmla="*/ 4360927 w 4360927"/>
                  <a:gd name="connsiteY9" fmla="*/ 1089918 h 1486941"/>
                  <a:gd name="connsiteX10" fmla="*/ 4360927 w 4360927"/>
                  <a:gd name="connsiteY10" fmla="*/ 1089914 h 1486941"/>
                  <a:gd name="connsiteX11" fmla="*/ 4142939 w 4360927"/>
                  <a:gd name="connsiteY11" fmla="*/ 1307902 h 1486941"/>
                  <a:gd name="connsiteX12" fmla="*/ 3859384 w 4360927"/>
                  <a:gd name="connsiteY12" fmla="*/ 1311077 h 1486941"/>
                  <a:gd name="connsiteX13" fmla="*/ 4098889 w 4360927"/>
                  <a:gd name="connsiteY13" fmla="*/ 1486941 h 1486941"/>
                  <a:gd name="connsiteX14" fmla="*/ 3512998 w 4360927"/>
                  <a:gd name="connsiteY14" fmla="*/ 1303139 h 1486941"/>
                  <a:gd name="connsiteX15" fmla="*/ 217988 w 4360927"/>
                  <a:gd name="connsiteY15" fmla="*/ 1307902 h 1486941"/>
                  <a:gd name="connsiteX16" fmla="*/ 0 w 4360927"/>
                  <a:gd name="connsiteY16" fmla="*/ 1089914 h 1486941"/>
                  <a:gd name="connsiteX17" fmla="*/ 0 w 4360927"/>
                  <a:gd name="connsiteY17" fmla="*/ 1089918 h 1486941"/>
                  <a:gd name="connsiteX18" fmla="*/ 0 w 4360927"/>
                  <a:gd name="connsiteY18" fmla="*/ 762943 h 1486941"/>
                  <a:gd name="connsiteX19" fmla="*/ 0 w 4360927"/>
                  <a:gd name="connsiteY19" fmla="*/ 762943 h 1486941"/>
                  <a:gd name="connsiteX20" fmla="*/ 0 w 4360927"/>
                  <a:gd name="connsiteY20" fmla="*/ 217988 h 1486941"/>
                  <a:gd name="connsiteX0" fmla="*/ 0 w 4360927"/>
                  <a:gd name="connsiteY0" fmla="*/ 217988 h 1467891"/>
                  <a:gd name="connsiteX1" fmla="*/ 217988 w 4360927"/>
                  <a:gd name="connsiteY1" fmla="*/ 0 h 1467891"/>
                  <a:gd name="connsiteX2" fmla="*/ 2543874 w 4360927"/>
                  <a:gd name="connsiteY2" fmla="*/ 0 h 1467891"/>
                  <a:gd name="connsiteX3" fmla="*/ 2543874 w 4360927"/>
                  <a:gd name="connsiteY3" fmla="*/ 0 h 1467891"/>
                  <a:gd name="connsiteX4" fmla="*/ 3634106 w 4360927"/>
                  <a:gd name="connsiteY4" fmla="*/ 0 h 1467891"/>
                  <a:gd name="connsiteX5" fmla="*/ 4142939 w 4360927"/>
                  <a:gd name="connsiteY5" fmla="*/ 0 h 1467891"/>
                  <a:gd name="connsiteX6" fmla="*/ 4360927 w 4360927"/>
                  <a:gd name="connsiteY6" fmla="*/ 217988 h 1467891"/>
                  <a:gd name="connsiteX7" fmla="*/ 4360927 w 4360927"/>
                  <a:gd name="connsiteY7" fmla="*/ 762943 h 1467891"/>
                  <a:gd name="connsiteX8" fmla="*/ 4360927 w 4360927"/>
                  <a:gd name="connsiteY8" fmla="*/ 762943 h 1467891"/>
                  <a:gd name="connsiteX9" fmla="*/ 4360927 w 4360927"/>
                  <a:gd name="connsiteY9" fmla="*/ 1089918 h 1467891"/>
                  <a:gd name="connsiteX10" fmla="*/ 4360927 w 4360927"/>
                  <a:gd name="connsiteY10" fmla="*/ 1089914 h 1467891"/>
                  <a:gd name="connsiteX11" fmla="*/ 4142939 w 4360927"/>
                  <a:gd name="connsiteY11" fmla="*/ 1307902 h 1467891"/>
                  <a:gd name="connsiteX12" fmla="*/ 3859384 w 4360927"/>
                  <a:gd name="connsiteY12" fmla="*/ 1311077 h 1467891"/>
                  <a:gd name="connsiteX13" fmla="*/ 4120832 w 4360927"/>
                  <a:gd name="connsiteY13" fmla="*/ 1467891 h 1467891"/>
                  <a:gd name="connsiteX14" fmla="*/ 3512998 w 4360927"/>
                  <a:gd name="connsiteY14" fmla="*/ 1303139 h 1467891"/>
                  <a:gd name="connsiteX15" fmla="*/ 217988 w 4360927"/>
                  <a:gd name="connsiteY15" fmla="*/ 1307902 h 1467891"/>
                  <a:gd name="connsiteX16" fmla="*/ 0 w 4360927"/>
                  <a:gd name="connsiteY16" fmla="*/ 1089914 h 1467891"/>
                  <a:gd name="connsiteX17" fmla="*/ 0 w 4360927"/>
                  <a:gd name="connsiteY17" fmla="*/ 1089918 h 1467891"/>
                  <a:gd name="connsiteX18" fmla="*/ 0 w 4360927"/>
                  <a:gd name="connsiteY18" fmla="*/ 762943 h 1467891"/>
                  <a:gd name="connsiteX19" fmla="*/ 0 w 4360927"/>
                  <a:gd name="connsiteY19" fmla="*/ 762943 h 1467891"/>
                  <a:gd name="connsiteX20" fmla="*/ 0 w 4360927"/>
                  <a:gd name="connsiteY20" fmla="*/ 217988 h 1467891"/>
                  <a:gd name="connsiteX0" fmla="*/ 0 w 4360927"/>
                  <a:gd name="connsiteY0" fmla="*/ 217988 h 1477416"/>
                  <a:gd name="connsiteX1" fmla="*/ 217988 w 4360927"/>
                  <a:gd name="connsiteY1" fmla="*/ 0 h 1477416"/>
                  <a:gd name="connsiteX2" fmla="*/ 2543874 w 4360927"/>
                  <a:gd name="connsiteY2" fmla="*/ 0 h 1477416"/>
                  <a:gd name="connsiteX3" fmla="*/ 2543874 w 4360927"/>
                  <a:gd name="connsiteY3" fmla="*/ 0 h 1477416"/>
                  <a:gd name="connsiteX4" fmla="*/ 3634106 w 4360927"/>
                  <a:gd name="connsiteY4" fmla="*/ 0 h 1477416"/>
                  <a:gd name="connsiteX5" fmla="*/ 4142939 w 4360927"/>
                  <a:gd name="connsiteY5" fmla="*/ 0 h 1477416"/>
                  <a:gd name="connsiteX6" fmla="*/ 4360927 w 4360927"/>
                  <a:gd name="connsiteY6" fmla="*/ 217988 h 1477416"/>
                  <a:gd name="connsiteX7" fmla="*/ 4360927 w 4360927"/>
                  <a:gd name="connsiteY7" fmla="*/ 762943 h 1477416"/>
                  <a:gd name="connsiteX8" fmla="*/ 4360927 w 4360927"/>
                  <a:gd name="connsiteY8" fmla="*/ 762943 h 1477416"/>
                  <a:gd name="connsiteX9" fmla="*/ 4360927 w 4360927"/>
                  <a:gd name="connsiteY9" fmla="*/ 1089918 h 1477416"/>
                  <a:gd name="connsiteX10" fmla="*/ 4360927 w 4360927"/>
                  <a:gd name="connsiteY10" fmla="*/ 1089914 h 1477416"/>
                  <a:gd name="connsiteX11" fmla="*/ 4142939 w 4360927"/>
                  <a:gd name="connsiteY11" fmla="*/ 1307902 h 1477416"/>
                  <a:gd name="connsiteX12" fmla="*/ 3859384 w 4360927"/>
                  <a:gd name="connsiteY12" fmla="*/ 1311077 h 1477416"/>
                  <a:gd name="connsiteX13" fmla="*/ 4116443 w 4360927"/>
                  <a:gd name="connsiteY13" fmla="*/ 1477416 h 1477416"/>
                  <a:gd name="connsiteX14" fmla="*/ 3512998 w 4360927"/>
                  <a:gd name="connsiteY14" fmla="*/ 1303139 h 1477416"/>
                  <a:gd name="connsiteX15" fmla="*/ 217988 w 4360927"/>
                  <a:gd name="connsiteY15" fmla="*/ 1307902 h 1477416"/>
                  <a:gd name="connsiteX16" fmla="*/ 0 w 4360927"/>
                  <a:gd name="connsiteY16" fmla="*/ 1089914 h 1477416"/>
                  <a:gd name="connsiteX17" fmla="*/ 0 w 4360927"/>
                  <a:gd name="connsiteY17" fmla="*/ 1089918 h 1477416"/>
                  <a:gd name="connsiteX18" fmla="*/ 0 w 4360927"/>
                  <a:gd name="connsiteY18" fmla="*/ 762943 h 1477416"/>
                  <a:gd name="connsiteX19" fmla="*/ 0 w 4360927"/>
                  <a:gd name="connsiteY19" fmla="*/ 762943 h 1477416"/>
                  <a:gd name="connsiteX20" fmla="*/ 0 w 4360927"/>
                  <a:gd name="connsiteY20" fmla="*/ 217988 h 147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60927" h="1477416">
                    <a:moveTo>
                      <a:pt x="0" y="217988"/>
                    </a:moveTo>
                    <a:cubicBezTo>
                      <a:pt x="0" y="97597"/>
                      <a:pt x="97597" y="0"/>
                      <a:pt x="217988" y="0"/>
                    </a:cubicBezTo>
                    <a:lnTo>
                      <a:pt x="2543874" y="0"/>
                    </a:lnTo>
                    <a:lnTo>
                      <a:pt x="2543874" y="0"/>
                    </a:lnTo>
                    <a:lnTo>
                      <a:pt x="3634106" y="0"/>
                    </a:lnTo>
                    <a:lnTo>
                      <a:pt x="4142939" y="0"/>
                    </a:lnTo>
                    <a:cubicBezTo>
                      <a:pt x="4263330" y="0"/>
                      <a:pt x="4360927" y="97597"/>
                      <a:pt x="4360927" y="217988"/>
                    </a:cubicBezTo>
                    <a:lnTo>
                      <a:pt x="4360927" y="762943"/>
                    </a:lnTo>
                    <a:lnTo>
                      <a:pt x="4360927" y="762943"/>
                    </a:lnTo>
                    <a:lnTo>
                      <a:pt x="4360927" y="1089918"/>
                    </a:lnTo>
                    <a:lnTo>
                      <a:pt x="4360927" y="1089914"/>
                    </a:lnTo>
                    <a:cubicBezTo>
                      <a:pt x="4360927" y="1210305"/>
                      <a:pt x="4263330" y="1307902"/>
                      <a:pt x="4142939" y="1307902"/>
                    </a:cubicBezTo>
                    <a:lnTo>
                      <a:pt x="3859384" y="1311077"/>
                    </a:lnTo>
                    <a:lnTo>
                      <a:pt x="4116443" y="1477416"/>
                    </a:lnTo>
                    <a:lnTo>
                      <a:pt x="3512998" y="1303139"/>
                    </a:lnTo>
                    <a:lnTo>
                      <a:pt x="217988" y="1307902"/>
                    </a:lnTo>
                    <a:cubicBezTo>
                      <a:pt x="97597" y="1307902"/>
                      <a:pt x="0" y="1210305"/>
                      <a:pt x="0" y="1089914"/>
                    </a:cubicBezTo>
                    <a:lnTo>
                      <a:pt x="0" y="1089918"/>
                    </a:lnTo>
                    <a:lnTo>
                      <a:pt x="0" y="762943"/>
                    </a:lnTo>
                    <a:lnTo>
                      <a:pt x="0" y="762943"/>
                    </a:lnTo>
                    <a:lnTo>
                      <a:pt x="0" y="217988"/>
                    </a:lnTo>
                    <a:close/>
                  </a:path>
                </a:pathLst>
              </a:custGeom>
              <a:noFill/>
              <a:ln w="38100" cap="flat" cmpd="sng" algn="ctr">
                <a:solidFill>
                  <a:srgbClr val="000000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Speech Bubble: Rectangle with Corners Rounded 41">
                <a:extLst>
                  <a:ext uri="{FF2B5EF4-FFF2-40B4-BE49-F238E27FC236}">
                    <a16:creationId xmlns:a16="http://schemas.microsoft.com/office/drawing/2014/main" id="{800D3C8E-E5B1-9825-3086-903530FAD2C6}"/>
                  </a:ext>
                </a:extLst>
              </p:cNvPr>
              <p:cNvSpPr/>
              <p:nvPr/>
            </p:nvSpPr>
            <p:spPr>
              <a:xfrm flipH="1">
                <a:off x="4953257" y="2278780"/>
                <a:ext cx="2162304" cy="1326636"/>
              </a:xfrm>
              <a:custGeom>
                <a:avLst/>
                <a:gdLst>
                  <a:gd name="connsiteX0" fmla="*/ 0 w 4360927"/>
                  <a:gd name="connsiteY0" fmla="*/ 217988 h 1307902"/>
                  <a:gd name="connsiteX1" fmla="*/ 217988 w 4360927"/>
                  <a:gd name="connsiteY1" fmla="*/ 0 h 1307902"/>
                  <a:gd name="connsiteX2" fmla="*/ 2543874 w 4360927"/>
                  <a:gd name="connsiteY2" fmla="*/ 0 h 1307902"/>
                  <a:gd name="connsiteX3" fmla="*/ 2543874 w 4360927"/>
                  <a:gd name="connsiteY3" fmla="*/ 0 h 1307902"/>
                  <a:gd name="connsiteX4" fmla="*/ 3634106 w 4360927"/>
                  <a:gd name="connsiteY4" fmla="*/ 0 h 1307902"/>
                  <a:gd name="connsiteX5" fmla="*/ 4142939 w 4360927"/>
                  <a:gd name="connsiteY5" fmla="*/ 0 h 1307902"/>
                  <a:gd name="connsiteX6" fmla="*/ 4360927 w 4360927"/>
                  <a:gd name="connsiteY6" fmla="*/ 217988 h 1307902"/>
                  <a:gd name="connsiteX7" fmla="*/ 4360927 w 4360927"/>
                  <a:gd name="connsiteY7" fmla="*/ 762943 h 1307902"/>
                  <a:gd name="connsiteX8" fmla="*/ 4360927 w 4360927"/>
                  <a:gd name="connsiteY8" fmla="*/ 762943 h 1307902"/>
                  <a:gd name="connsiteX9" fmla="*/ 4360927 w 4360927"/>
                  <a:gd name="connsiteY9" fmla="*/ 1089918 h 1307902"/>
                  <a:gd name="connsiteX10" fmla="*/ 4360927 w 4360927"/>
                  <a:gd name="connsiteY10" fmla="*/ 1089914 h 1307902"/>
                  <a:gd name="connsiteX11" fmla="*/ 4142939 w 4360927"/>
                  <a:gd name="connsiteY11" fmla="*/ 1307902 h 1307902"/>
                  <a:gd name="connsiteX12" fmla="*/ 3634106 w 4360927"/>
                  <a:gd name="connsiteY12" fmla="*/ 1307902 h 1307902"/>
                  <a:gd name="connsiteX13" fmla="*/ 3641287 w 4360927"/>
                  <a:gd name="connsiteY13" fmla="*/ 1642516 h 1307902"/>
                  <a:gd name="connsiteX14" fmla="*/ 2543874 w 4360927"/>
                  <a:gd name="connsiteY14" fmla="*/ 1307902 h 1307902"/>
                  <a:gd name="connsiteX15" fmla="*/ 217988 w 4360927"/>
                  <a:gd name="connsiteY15" fmla="*/ 1307902 h 1307902"/>
                  <a:gd name="connsiteX16" fmla="*/ 0 w 4360927"/>
                  <a:gd name="connsiteY16" fmla="*/ 1089914 h 1307902"/>
                  <a:gd name="connsiteX17" fmla="*/ 0 w 4360927"/>
                  <a:gd name="connsiteY17" fmla="*/ 1089918 h 1307902"/>
                  <a:gd name="connsiteX18" fmla="*/ 0 w 4360927"/>
                  <a:gd name="connsiteY18" fmla="*/ 762943 h 1307902"/>
                  <a:gd name="connsiteX19" fmla="*/ 0 w 4360927"/>
                  <a:gd name="connsiteY19" fmla="*/ 762943 h 1307902"/>
                  <a:gd name="connsiteX20" fmla="*/ 0 w 4360927"/>
                  <a:gd name="connsiteY20" fmla="*/ 217988 h 1307902"/>
                  <a:gd name="connsiteX0" fmla="*/ 0 w 4360927"/>
                  <a:gd name="connsiteY0" fmla="*/ 217988 h 1642516"/>
                  <a:gd name="connsiteX1" fmla="*/ 217988 w 4360927"/>
                  <a:gd name="connsiteY1" fmla="*/ 0 h 1642516"/>
                  <a:gd name="connsiteX2" fmla="*/ 2543874 w 4360927"/>
                  <a:gd name="connsiteY2" fmla="*/ 0 h 1642516"/>
                  <a:gd name="connsiteX3" fmla="*/ 2543874 w 4360927"/>
                  <a:gd name="connsiteY3" fmla="*/ 0 h 1642516"/>
                  <a:gd name="connsiteX4" fmla="*/ 3634106 w 4360927"/>
                  <a:gd name="connsiteY4" fmla="*/ 0 h 1642516"/>
                  <a:gd name="connsiteX5" fmla="*/ 4142939 w 4360927"/>
                  <a:gd name="connsiteY5" fmla="*/ 0 h 1642516"/>
                  <a:gd name="connsiteX6" fmla="*/ 4360927 w 4360927"/>
                  <a:gd name="connsiteY6" fmla="*/ 217988 h 1642516"/>
                  <a:gd name="connsiteX7" fmla="*/ 4360927 w 4360927"/>
                  <a:gd name="connsiteY7" fmla="*/ 762943 h 1642516"/>
                  <a:gd name="connsiteX8" fmla="*/ 4360927 w 4360927"/>
                  <a:gd name="connsiteY8" fmla="*/ 762943 h 1642516"/>
                  <a:gd name="connsiteX9" fmla="*/ 4360927 w 4360927"/>
                  <a:gd name="connsiteY9" fmla="*/ 1089918 h 1642516"/>
                  <a:gd name="connsiteX10" fmla="*/ 4360927 w 4360927"/>
                  <a:gd name="connsiteY10" fmla="*/ 1089914 h 1642516"/>
                  <a:gd name="connsiteX11" fmla="*/ 4142939 w 4360927"/>
                  <a:gd name="connsiteY11" fmla="*/ 1307902 h 1642516"/>
                  <a:gd name="connsiteX12" fmla="*/ 3634106 w 4360927"/>
                  <a:gd name="connsiteY12" fmla="*/ 1307902 h 1642516"/>
                  <a:gd name="connsiteX13" fmla="*/ 3641287 w 4360927"/>
                  <a:gd name="connsiteY13" fmla="*/ 1642516 h 1642516"/>
                  <a:gd name="connsiteX14" fmla="*/ 2543874 w 4360927"/>
                  <a:gd name="connsiteY14" fmla="*/ 1307902 h 1642516"/>
                  <a:gd name="connsiteX15" fmla="*/ 217988 w 4360927"/>
                  <a:gd name="connsiteY15" fmla="*/ 1307902 h 1642516"/>
                  <a:gd name="connsiteX16" fmla="*/ 0 w 4360927"/>
                  <a:gd name="connsiteY16" fmla="*/ 1089914 h 1642516"/>
                  <a:gd name="connsiteX17" fmla="*/ 0 w 4360927"/>
                  <a:gd name="connsiteY17" fmla="*/ 1089918 h 1642516"/>
                  <a:gd name="connsiteX18" fmla="*/ 0 w 4360927"/>
                  <a:gd name="connsiteY18" fmla="*/ 762943 h 1642516"/>
                  <a:gd name="connsiteX19" fmla="*/ 0 w 4360927"/>
                  <a:gd name="connsiteY19" fmla="*/ 762943 h 1642516"/>
                  <a:gd name="connsiteX20" fmla="*/ 0 w 4360927"/>
                  <a:gd name="connsiteY20" fmla="*/ 217988 h 1642516"/>
                  <a:gd name="connsiteX0" fmla="*/ 0 w 4360927"/>
                  <a:gd name="connsiteY0" fmla="*/ 217988 h 1642516"/>
                  <a:gd name="connsiteX1" fmla="*/ 217988 w 4360927"/>
                  <a:gd name="connsiteY1" fmla="*/ 0 h 1642516"/>
                  <a:gd name="connsiteX2" fmla="*/ 2543874 w 4360927"/>
                  <a:gd name="connsiteY2" fmla="*/ 0 h 1642516"/>
                  <a:gd name="connsiteX3" fmla="*/ 2543874 w 4360927"/>
                  <a:gd name="connsiteY3" fmla="*/ 0 h 1642516"/>
                  <a:gd name="connsiteX4" fmla="*/ 3634106 w 4360927"/>
                  <a:gd name="connsiteY4" fmla="*/ 0 h 1642516"/>
                  <a:gd name="connsiteX5" fmla="*/ 4142939 w 4360927"/>
                  <a:gd name="connsiteY5" fmla="*/ 0 h 1642516"/>
                  <a:gd name="connsiteX6" fmla="*/ 4360927 w 4360927"/>
                  <a:gd name="connsiteY6" fmla="*/ 217988 h 1642516"/>
                  <a:gd name="connsiteX7" fmla="*/ 4360927 w 4360927"/>
                  <a:gd name="connsiteY7" fmla="*/ 762943 h 1642516"/>
                  <a:gd name="connsiteX8" fmla="*/ 4360927 w 4360927"/>
                  <a:gd name="connsiteY8" fmla="*/ 762943 h 1642516"/>
                  <a:gd name="connsiteX9" fmla="*/ 4360927 w 4360927"/>
                  <a:gd name="connsiteY9" fmla="*/ 1089918 h 1642516"/>
                  <a:gd name="connsiteX10" fmla="*/ 4360927 w 4360927"/>
                  <a:gd name="connsiteY10" fmla="*/ 1089914 h 1642516"/>
                  <a:gd name="connsiteX11" fmla="*/ 4142939 w 4360927"/>
                  <a:gd name="connsiteY11" fmla="*/ 1307902 h 1642516"/>
                  <a:gd name="connsiteX12" fmla="*/ 3634106 w 4360927"/>
                  <a:gd name="connsiteY12" fmla="*/ 1307902 h 1642516"/>
                  <a:gd name="connsiteX13" fmla="*/ 3641287 w 4360927"/>
                  <a:gd name="connsiteY13" fmla="*/ 1642516 h 1642516"/>
                  <a:gd name="connsiteX14" fmla="*/ 3065368 w 4360927"/>
                  <a:gd name="connsiteY14" fmla="*/ 1303139 h 1642516"/>
                  <a:gd name="connsiteX15" fmla="*/ 217988 w 4360927"/>
                  <a:gd name="connsiteY15" fmla="*/ 1307902 h 1642516"/>
                  <a:gd name="connsiteX16" fmla="*/ 0 w 4360927"/>
                  <a:gd name="connsiteY16" fmla="*/ 1089914 h 1642516"/>
                  <a:gd name="connsiteX17" fmla="*/ 0 w 4360927"/>
                  <a:gd name="connsiteY17" fmla="*/ 1089918 h 1642516"/>
                  <a:gd name="connsiteX18" fmla="*/ 0 w 4360927"/>
                  <a:gd name="connsiteY18" fmla="*/ 762943 h 1642516"/>
                  <a:gd name="connsiteX19" fmla="*/ 0 w 4360927"/>
                  <a:gd name="connsiteY19" fmla="*/ 762943 h 1642516"/>
                  <a:gd name="connsiteX20" fmla="*/ 0 w 4360927"/>
                  <a:gd name="connsiteY20" fmla="*/ 217988 h 1642516"/>
                  <a:gd name="connsiteX0" fmla="*/ 0 w 4360927"/>
                  <a:gd name="connsiteY0" fmla="*/ 217988 h 1502816"/>
                  <a:gd name="connsiteX1" fmla="*/ 217988 w 4360927"/>
                  <a:gd name="connsiteY1" fmla="*/ 0 h 1502816"/>
                  <a:gd name="connsiteX2" fmla="*/ 2543874 w 4360927"/>
                  <a:gd name="connsiteY2" fmla="*/ 0 h 1502816"/>
                  <a:gd name="connsiteX3" fmla="*/ 2543874 w 4360927"/>
                  <a:gd name="connsiteY3" fmla="*/ 0 h 1502816"/>
                  <a:gd name="connsiteX4" fmla="*/ 3634106 w 4360927"/>
                  <a:gd name="connsiteY4" fmla="*/ 0 h 1502816"/>
                  <a:gd name="connsiteX5" fmla="*/ 4142939 w 4360927"/>
                  <a:gd name="connsiteY5" fmla="*/ 0 h 1502816"/>
                  <a:gd name="connsiteX6" fmla="*/ 4360927 w 4360927"/>
                  <a:gd name="connsiteY6" fmla="*/ 217988 h 1502816"/>
                  <a:gd name="connsiteX7" fmla="*/ 4360927 w 4360927"/>
                  <a:gd name="connsiteY7" fmla="*/ 762943 h 1502816"/>
                  <a:gd name="connsiteX8" fmla="*/ 4360927 w 4360927"/>
                  <a:gd name="connsiteY8" fmla="*/ 762943 h 1502816"/>
                  <a:gd name="connsiteX9" fmla="*/ 4360927 w 4360927"/>
                  <a:gd name="connsiteY9" fmla="*/ 1089918 h 1502816"/>
                  <a:gd name="connsiteX10" fmla="*/ 4360927 w 4360927"/>
                  <a:gd name="connsiteY10" fmla="*/ 1089914 h 1502816"/>
                  <a:gd name="connsiteX11" fmla="*/ 4142939 w 4360927"/>
                  <a:gd name="connsiteY11" fmla="*/ 1307902 h 1502816"/>
                  <a:gd name="connsiteX12" fmla="*/ 3634106 w 4360927"/>
                  <a:gd name="connsiteY12" fmla="*/ 1307902 h 1502816"/>
                  <a:gd name="connsiteX13" fmla="*/ 3780987 w 4360927"/>
                  <a:gd name="connsiteY13" fmla="*/ 1502816 h 1502816"/>
                  <a:gd name="connsiteX14" fmla="*/ 3065368 w 4360927"/>
                  <a:gd name="connsiteY14" fmla="*/ 1303139 h 1502816"/>
                  <a:gd name="connsiteX15" fmla="*/ 217988 w 4360927"/>
                  <a:gd name="connsiteY15" fmla="*/ 1307902 h 1502816"/>
                  <a:gd name="connsiteX16" fmla="*/ 0 w 4360927"/>
                  <a:gd name="connsiteY16" fmla="*/ 1089914 h 1502816"/>
                  <a:gd name="connsiteX17" fmla="*/ 0 w 4360927"/>
                  <a:gd name="connsiteY17" fmla="*/ 1089918 h 1502816"/>
                  <a:gd name="connsiteX18" fmla="*/ 0 w 4360927"/>
                  <a:gd name="connsiteY18" fmla="*/ 762943 h 1502816"/>
                  <a:gd name="connsiteX19" fmla="*/ 0 w 4360927"/>
                  <a:gd name="connsiteY19" fmla="*/ 762943 h 1502816"/>
                  <a:gd name="connsiteX20" fmla="*/ 0 w 4360927"/>
                  <a:gd name="connsiteY20" fmla="*/ 217988 h 1502816"/>
                  <a:gd name="connsiteX0" fmla="*/ 0 w 4360927"/>
                  <a:gd name="connsiteY0" fmla="*/ 217988 h 1521866"/>
                  <a:gd name="connsiteX1" fmla="*/ 217988 w 4360927"/>
                  <a:gd name="connsiteY1" fmla="*/ 0 h 1521866"/>
                  <a:gd name="connsiteX2" fmla="*/ 2543874 w 4360927"/>
                  <a:gd name="connsiteY2" fmla="*/ 0 h 1521866"/>
                  <a:gd name="connsiteX3" fmla="*/ 2543874 w 4360927"/>
                  <a:gd name="connsiteY3" fmla="*/ 0 h 1521866"/>
                  <a:gd name="connsiteX4" fmla="*/ 3634106 w 4360927"/>
                  <a:gd name="connsiteY4" fmla="*/ 0 h 1521866"/>
                  <a:gd name="connsiteX5" fmla="*/ 4142939 w 4360927"/>
                  <a:gd name="connsiteY5" fmla="*/ 0 h 1521866"/>
                  <a:gd name="connsiteX6" fmla="*/ 4360927 w 4360927"/>
                  <a:gd name="connsiteY6" fmla="*/ 217988 h 1521866"/>
                  <a:gd name="connsiteX7" fmla="*/ 4360927 w 4360927"/>
                  <a:gd name="connsiteY7" fmla="*/ 762943 h 1521866"/>
                  <a:gd name="connsiteX8" fmla="*/ 4360927 w 4360927"/>
                  <a:gd name="connsiteY8" fmla="*/ 762943 h 1521866"/>
                  <a:gd name="connsiteX9" fmla="*/ 4360927 w 4360927"/>
                  <a:gd name="connsiteY9" fmla="*/ 1089918 h 1521866"/>
                  <a:gd name="connsiteX10" fmla="*/ 4360927 w 4360927"/>
                  <a:gd name="connsiteY10" fmla="*/ 1089914 h 1521866"/>
                  <a:gd name="connsiteX11" fmla="*/ 4142939 w 4360927"/>
                  <a:gd name="connsiteY11" fmla="*/ 1307902 h 1521866"/>
                  <a:gd name="connsiteX12" fmla="*/ 3634106 w 4360927"/>
                  <a:gd name="connsiteY12" fmla="*/ 1307902 h 1521866"/>
                  <a:gd name="connsiteX13" fmla="*/ 3768287 w 4360927"/>
                  <a:gd name="connsiteY13" fmla="*/ 1521866 h 1521866"/>
                  <a:gd name="connsiteX14" fmla="*/ 3065368 w 4360927"/>
                  <a:gd name="connsiteY14" fmla="*/ 1303139 h 1521866"/>
                  <a:gd name="connsiteX15" fmla="*/ 217988 w 4360927"/>
                  <a:gd name="connsiteY15" fmla="*/ 1307902 h 1521866"/>
                  <a:gd name="connsiteX16" fmla="*/ 0 w 4360927"/>
                  <a:gd name="connsiteY16" fmla="*/ 1089914 h 1521866"/>
                  <a:gd name="connsiteX17" fmla="*/ 0 w 4360927"/>
                  <a:gd name="connsiteY17" fmla="*/ 1089918 h 1521866"/>
                  <a:gd name="connsiteX18" fmla="*/ 0 w 4360927"/>
                  <a:gd name="connsiteY18" fmla="*/ 762943 h 1521866"/>
                  <a:gd name="connsiteX19" fmla="*/ 0 w 4360927"/>
                  <a:gd name="connsiteY19" fmla="*/ 762943 h 1521866"/>
                  <a:gd name="connsiteX20" fmla="*/ 0 w 4360927"/>
                  <a:gd name="connsiteY20" fmla="*/ 217988 h 1521866"/>
                  <a:gd name="connsiteX0" fmla="*/ 0 w 4360927"/>
                  <a:gd name="connsiteY0" fmla="*/ 217988 h 1563141"/>
                  <a:gd name="connsiteX1" fmla="*/ 217988 w 4360927"/>
                  <a:gd name="connsiteY1" fmla="*/ 0 h 1563141"/>
                  <a:gd name="connsiteX2" fmla="*/ 2543874 w 4360927"/>
                  <a:gd name="connsiteY2" fmla="*/ 0 h 1563141"/>
                  <a:gd name="connsiteX3" fmla="*/ 2543874 w 4360927"/>
                  <a:gd name="connsiteY3" fmla="*/ 0 h 1563141"/>
                  <a:gd name="connsiteX4" fmla="*/ 3634106 w 4360927"/>
                  <a:gd name="connsiteY4" fmla="*/ 0 h 1563141"/>
                  <a:gd name="connsiteX5" fmla="*/ 4142939 w 4360927"/>
                  <a:gd name="connsiteY5" fmla="*/ 0 h 1563141"/>
                  <a:gd name="connsiteX6" fmla="*/ 4360927 w 4360927"/>
                  <a:gd name="connsiteY6" fmla="*/ 217988 h 1563141"/>
                  <a:gd name="connsiteX7" fmla="*/ 4360927 w 4360927"/>
                  <a:gd name="connsiteY7" fmla="*/ 762943 h 1563141"/>
                  <a:gd name="connsiteX8" fmla="*/ 4360927 w 4360927"/>
                  <a:gd name="connsiteY8" fmla="*/ 762943 h 1563141"/>
                  <a:gd name="connsiteX9" fmla="*/ 4360927 w 4360927"/>
                  <a:gd name="connsiteY9" fmla="*/ 1089918 h 1563141"/>
                  <a:gd name="connsiteX10" fmla="*/ 4360927 w 4360927"/>
                  <a:gd name="connsiteY10" fmla="*/ 1089914 h 1563141"/>
                  <a:gd name="connsiteX11" fmla="*/ 4142939 w 4360927"/>
                  <a:gd name="connsiteY11" fmla="*/ 1307902 h 1563141"/>
                  <a:gd name="connsiteX12" fmla="*/ 3634106 w 4360927"/>
                  <a:gd name="connsiteY12" fmla="*/ 1307902 h 1563141"/>
                  <a:gd name="connsiteX13" fmla="*/ 3548861 w 4360927"/>
                  <a:gd name="connsiteY13" fmla="*/ 1563141 h 1563141"/>
                  <a:gd name="connsiteX14" fmla="*/ 3065368 w 4360927"/>
                  <a:gd name="connsiteY14" fmla="*/ 1303139 h 1563141"/>
                  <a:gd name="connsiteX15" fmla="*/ 217988 w 4360927"/>
                  <a:gd name="connsiteY15" fmla="*/ 1307902 h 1563141"/>
                  <a:gd name="connsiteX16" fmla="*/ 0 w 4360927"/>
                  <a:gd name="connsiteY16" fmla="*/ 1089914 h 1563141"/>
                  <a:gd name="connsiteX17" fmla="*/ 0 w 4360927"/>
                  <a:gd name="connsiteY17" fmla="*/ 1089918 h 1563141"/>
                  <a:gd name="connsiteX18" fmla="*/ 0 w 4360927"/>
                  <a:gd name="connsiteY18" fmla="*/ 762943 h 1563141"/>
                  <a:gd name="connsiteX19" fmla="*/ 0 w 4360927"/>
                  <a:gd name="connsiteY19" fmla="*/ 762943 h 1563141"/>
                  <a:gd name="connsiteX20" fmla="*/ 0 w 4360927"/>
                  <a:gd name="connsiteY20" fmla="*/ 217988 h 1563141"/>
                  <a:gd name="connsiteX0" fmla="*/ 0 w 4360927"/>
                  <a:gd name="connsiteY0" fmla="*/ 217988 h 1563141"/>
                  <a:gd name="connsiteX1" fmla="*/ 217988 w 4360927"/>
                  <a:gd name="connsiteY1" fmla="*/ 0 h 1563141"/>
                  <a:gd name="connsiteX2" fmla="*/ 2543874 w 4360927"/>
                  <a:gd name="connsiteY2" fmla="*/ 0 h 1563141"/>
                  <a:gd name="connsiteX3" fmla="*/ 2543874 w 4360927"/>
                  <a:gd name="connsiteY3" fmla="*/ 0 h 1563141"/>
                  <a:gd name="connsiteX4" fmla="*/ 3634106 w 4360927"/>
                  <a:gd name="connsiteY4" fmla="*/ 0 h 1563141"/>
                  <a:gd name="connsiteX5" fmla="*/ 4142939 w 4360927"/>
                  <a:gd name="connsiteY5" fmla="*/ 0 h 1563141"/>
                  <a:gd name="connsiteX6" fmla="*/ 4360927 w 4360927"/>
                  <a:gd name="connsiteY6" fmla="*/ 217988 h 1563141"/>
                  <a:gd name="connsiteX7" fmla="*/ 4360927 w 4360927"/>
                  <a:gd name="connsiteY7" fmla="*/ 762943 h 1563141"/>
                  <a:gd name="connsiteX8" fmla="*/ 4360927 w 4360927"/>
                  <a:gd name="connsiteY8" fmla="*/ 762943 h 1563141"/>
                  <a:gd name="connsiteX9" fmla="*/ 4360927 w 4360927"/>
                  <a:gd name="connsiteY9" fmla="*/ 1089918 h 1563141"/>
                  <a:gd name="connsiteX10" fmla="*/ 4360927 w 4360927"/>
                  <a:gd name="connsiteY10" fmla="*/ 1089914 h 1563141"/>
                  <a:gd name="connsiteX11" fmla="*/ 4142939 w 4360927"/>
                  <a:gd name="connsiteY11" fmla="*/ 1307902 h 1563141"/>
                  <a:gd name="connsiteX12" fmla="*/ 3405903 w 4360927"/>
                  <a:gd name="connsiteY12" fmla="*/ 1311077 h 1563141"/>
                  <a:gd name="connsiteX13" fmla="*/ 3548861 w 4360927"/>
                  <a:gd name="connsiteY13" fmla="*/ 1563141 h 1563141"/>
                  <a:gd name="connsiteX14" fmla="*/ 3065368 w 4360927"/>
                  <a:gd name="connsiteY14" fmla="*/ 1303139 h 1563141"/>
                  <a:gd name="connsiteX15" fmla="*/ 217988 w 4360927"/>
                  <a:gd name="connsiteY15" fmla="*/ 1307902 h 1563141"/>
                  <a:gd name="connsiteX16" fmla="*/ 0 w 4360927"/>
                  <a:gd name="connsiteY16" fmla="*/ 1089914 h 1563141"/>
                  <a:gd name="connsiteX17" fmla="*/ 0 w 4360927"/>
                  <a:gd name="connsiteY17" fmla="*/ 1089918 h 1563141"/>
                  <a:gd name="connsiteX18" fmla="*/ 0 w 4360927"/>
                  <a:gd name="connsiteY18" fmla="*/ 762943 h 1563141"/>
                  <a:gd name="connsiteX19" fmla="*/ 0 w 4360927"/>
                  <a:gd name="connsiteY19" fmla="*/ 762943 h 1563141"/>
                  <a:gd name="connsiteX20" fmla="*/ 0 w 4360927"/>
                  <a:gd name="connsiteY20" fmla="*/ 217988 h 1563141"/>
                  <a:gd name="connsiteX0" fmla="*/ 0 w 4360927"/>
                  <a:gd name="connsiteY0" fmla="*/ 217988 h 1578630"/>
                  <a:gd name="connsiteX1" fmla="*/ 217988 w 4360927"/>
                  <a:gd name="connsiteY1" fmla="*/ 0 h 1578630"/>
                  <a:gd name="connsiteX2" fmla="*/ 2543874 w 4360927"/>
                  <a:gd name="connsiteY2" fmla="*/ 0 h 1578630"/>
                  <a:gd name="connsiteX3" fmla="*/ 2543874 w 4360927"/>
                  <a:gd name="connsiteY3" fmla="*/ 0 h 1578630"/>
                  <a:gd name="connsiteX4" fmla="*/ 3634106 w 4360927"/>
                  <a:gd name="connsiteY4" fmla="*/ 0 h 1578630"/>
                  <a:gd name="connsiteX5" fmla="*/ 4142939 w 4360927"/>
                  <a:gd name="connsiteY5" fmla="*/ 0 h 1578630"/>
                  <a:gd name="connsiteX6" fmla="*/ 4360927 w 4360927"/>
                  <a:gd name="connsiteY6" fmla="*/ 217988 h 1578630"/>
                  <a:gd name="connsiteX7" fmla="*/ 4360927 w 4360927"/>
                  <a:gd name="connsiteY7" fmla="*/ 762943 h 1578630"/>
                  <a:gd name="connsiteX8" fmla="*/ 4360927 w 4360927"/>
                  <a:gd name="connsiteY8" fmla="*/ 762943 h 1578630"/>
                  <a:gd name="connsiteX9" fmla="*/ 4360927 w 4360927"/>
                  <a:gd name="connsiteY9" fmla="*/ 1089918 h 1578630"/>
                  <a:gd name="connsiteX10" fmla="*/ 4360927 w 4360927"/>
                  <a:gd name="connsiteY10" fmla="*/ 1089914 h 1578630"/>
                  <a:gd name="connsiteX11" fmla="*/ 4142939 w 4360927"/>
                  <a:gd name="connsiteY11" fmla="*/ 1307902 h 1578630"/>
                  <a:gd name="connsiteX12" fmla="*/ 3405903 w 4360927"/>
                  <a:gd name="connsiteY12" fmla="*/ 1311077 h 1578630"/>
                  <a:gd name="connsiteX13" fmla="*/ 4094950 w 4360927"/>
                  <a:gd name="connsiteY13" fmla="*/ 1578630 h 1578630"/>
                  <a:gd name="connsiteX14" fmla="*/ 3065368 w 4360927"/>
                  <a:gd name="connsiteY14" fmla="*/ 1303139 h 1578630"/>
                  <a:gd name="connsiteX15" fmla="*/ 217988 w 4360927"/>
                  <a:gd name="connsiteY15" fmla="*/ 1307902 h 1578630"/>
                  <a:gd name="connsiteX16" fmla="*/ 0 w 4360927"/>
                  <a:gd name="connsiteY16" fmla="*/ 1089914 h 1578630"/>
                  <a:gd name="connsiteX17" fmla="*/ 0 w 4360927"/>
                  <a:gd name="connsiteY17" fmla="*/ 1089918 h 1578630"/>
                  <a:gd name="connsiteX18" fmla="*/ 0 w 4360927"/>
                  <a:gd name="connsiteY18" fmla="*/ 762943 h 1578630"/>
                  <a:gd name="connsiteX19" fmla="*/ 0 w 4360927"/>
                  <a:gd name="connsiteY19" fmla="*/ 762943 h 1578630"/>
                  <a:gd name="connsiteX20" fmla="*/ 0 w 4360927"/>
                  <a:gd name="connsiteY20" fmla="*/ 217988 h 1578630"/>
                  <a:gd name="connsiteX0" fmla="*/ 0 w 4360927"/>
                  <a:gd name="connsiteY0" fmla="*/ 217988 h 1578630"/>
                  <a:gd name="connsiteX1" fmla="*/ 217988 w 4360927"/>
                  <a:gd name="connsiteY1" fmla="*/ 0 h 1578630"/>
                  <a:gd name="connsiteX2" fmla="*/ 2543874 w 4360927"/>
                  <a:gd name="connsiteY2" fmla="*/ 0 h 1578630"/>
                  <a:gd name="connsiteX3" fmla="*/ 2543874 w 4360927"/>
                  <a:gd name="connsiteY3" fmla="*/ 0 h 1578630"/>
                  <a:gd name="connsiteX4" fmla="*/ 3634106 w 4360927"/>
                  <a:gd name="connsiteY4" fmla="*/ 0 h 1578630"/>
                  <a:gd name="connsiteX5" fmla="*/ 4142939 w 4360927"/>
                  <a:gd name="connsiteY5" fmla="*/ 0 h 1578630"/>
                  <a:gd name="connsiteX6" fmla="*/ 4360927 w 4360927"/>
                  <a:gd name="connsiteY6" fmla="*/ 217988 h 1578630"/>
                  <a:gd name="connsiteX7" fmla="*/ 4360927 w 4360927"/>
                  <a:gd name="connsiteY7" fmla="*/ 762943 h 1578630"/>
                  <a:gd name="connsiteX8" fmla="*/ 4360927 w 4360927"/>
                  <a:gd name="connsiteY8" fmla="*/ 762943 h 1578630"/>
                  <a:gd name="connsiteX9" fmla="*/ 4360927 w 4360927"/>
                  <a:gd name="connsiteY9" fmla="*/ 1089918 h 1578630"/>
                  <a:gd name="connsiteX10" fmla="*/ 4360927 w 4360927"/>
                  <a:gd name="connsiteY10" fmla="*/ 1089914 h 1578630"/>
                  <a:gd name="connsiteX11" fmla="*/ 4142939 w 4360927"/>
                  <a:gd name="connsiteY11" fmla="*/ 1307902 h 1578630"/>
                  <a:gd name="connsiteX12" fmla="*/ 3689449 w 4360927"/>
                  <a:gd name="connsiteY12" fmla="*/ 1305914 h 1578630"/>
                  <a:gd name="connsiteX13" fmla="*/ 4094950 w 4360927"/>
                  <a:gd name="connsiteY13" fmla="*/ 1578630 h 1578630"/>
                  <a:gd name="connsiteX14" fmla="*/ 3065368 w 4360927"/>
                  <a:gd name="connsiteY14" fmla="*/ 1303139 h 1578630"/>
                  <a:gd name="connsiteX15" fmla="*/ 217988 w 4360927"/>
                  <a:gd name="connsiteY15" fmla="*/ 1307902 h 1578630"/>
                  <a:gd name="connsiteX16" fmla="*/ 0 w 4360927"/>
                  <a:gd name="connsiteY16" fmla="*/ 1089914 h 1578630"/>
                  <a:gd name="connsiteX17" fmla="*/ 0 w 4360927"/>
                  <a:gd name="connsiteY17" fmla="*/ 1089918 h 1578630"/>
                  <a:gd name="connsiteX18" fmla="*/ 0 w 4360927"/>
                  <a:gd name="connsiteY18" fmla="*/ 762943 h 1578630"/>
                  <a:gd name="connsiteX19" fmla="*/ 0 w 4360927"/>
                  <a:gd name="connsiteY19" fmla="*/ 762943 h 1578630"/>
                  <a:gd name="connsiteX20" fmla="*/ 0 w 4360927"/>
                  <a:gd name="connsiteY20" fmla="*/ 217988 h 1578630"/>
                  <a:gd name="connsiteX0" fmla="*/ 0 w 4360927"/>
                  <a:gd name="connsiteY0" fmla="*/ 217988 h 1578630"/>
                  <a:gd name="connsiteX1" fmla="*/ 217988 w 4360927"/>
                  <a:gd name="connsiteY1" fmla="*/ 0 h 1578630"/>
                  <a:gd name="connsiteX2" fmla="*/ 2543874 w 4360927"/>
                  <a:gd name="connsiteY2" fmla="*/ 0 h 1578630"/>
                  <a:gd name="connsiteX3" fmla="*/ 2543874 w 4360927"/>
                  <a:gd name="connsiteY3" fmla="*/ 0 h 1578630"/>
                  <a:gd name="connsiteX4" fmla="*/ 3634106 w 4360927"/>
                  <a:gd name="connsiteY4" fmla="*/ 0 h 1578630"/>
                  <a:gd name="connsiteX5" fmla="*/ 4142939 w 4360927"/>
                  <a:gd name="connsiteY5" fmla="*/ 0 h 1578630"/>
                  <a:gd name="connsiteX6" fmla="*/ 4360927 w 4360927"/>
                  <a:gd name="connsiteY6" fmla="*/ 217988 h 1578630"/>
                  <a:gd name="connsiteX7" fmla="*/ 4360927 w 4360927"/>
                  <a:gd name="connsiteY7" fmla="*/ 762943 h 1578630"/>
                  <a:gd name="connsiteX8" fmla="*/ 4360927 w 4360927"/>
                  <a:gd name="connsiteY8" fmla="*/ 762943 h 1578630"/>
                  <a:gd name="connsiteX9" fmla="*/ 4360927 w 4360927"/>
                  <a:gd name="connsiteY9" fmla="*/ 1089918 h 1578630"/>
                  <a:gd name="connsiteX10" fmla="*/ 4360927 w 4360927"/>
                  <a:gd name="connsiteY10" fmla="*/ 1089914 h 1578630"/>
                  <a:gd name="connsiteX11" fmla="*/ 4142939 w 4360927"/>
                  <a:gd name="connsiteY11" fmla="*/ 1307902 h 1578630"/>
                  <a:gd name="connsiteX12" fmla="*/ 3689449 w 4360927"/>
                  <a:gd name="connsiteY12" fmla="*/ 1305914 h 1578630"/>
                  <a:gd name="connsiteX13" fmla="*/ 4094950 w 4360927"/>
                  <a:gd name="connsiteY13" fmla="*/ 1578630 h 1578630"/>
                  <a:gd name="connsiteX14" fmla="*/ 3343663 w 4360927"/>
                  <a:gd name="connsiteY14" fmla="*/ 1292813 h 1578630"/>
                  <a:gd name="connsiteX15" fmla="*/ 217988 w 4360927"/>
                  <a:gd name="connsiteY15" fmla="*/ 1307902 h 1578630"/>
                  <a:gd name="connsiteX16" fmla="*/ 0 w 4360927"/>
                  <a:gd name="connsiteY16" fmla="*/ 1089914 h 1578630"/>
                  <a:gd name="connsiteX17" fmla="*/ 0 w 4360927"/>
                  <a:gd name="connsiteY17" fmla="*/ 1089918 h 1578630"/>
                  <a:gd name="connsiteX18" fmla="*/ 0 w 4360927"/>
                  <a:gd name="connsiteY18" fmla="*/ 762943 h 1578630"/>
                  <a:gd name="connsiteX19" fmla="*/ 0 w 4360927"/>
                  <a:gd name="connsiteY19" fmla="*/ 762943 h 1578630"/>
                  <a:gd name="connsiteX20" fmla="*/ 0 w 4360927"/>
                  <a:gd name="connsiteY20" fmla="*/ 217988 h 1578630"/>
                  <a:gd name="connsiteX0" fmla="*/ 0 w 4360927"/>
                  <a:gd name="connsiteY0" fmla="*/ 217988 h 1578630"/>
                  <a:gd name="connsiteX1" fmla="*/ 217988 w 4360927"/>
                  <a:gd name="connsiteY1" fmla="*/ 0 h 1578630"/>
                  <a:gd name="connsiteX2" fmla="*/ 2543874 w 4360927"/>
                  <a:gd name="connsiteY2" fmla="*/ 0 h 1578630"/>
                  <a:gd name="connsiteX3" fmla="*/ 2543874 w 4360927"/>
                  <a:gd name="connsiteY3" fmla="*/ 0 h 1578630"/>
                  <a:gd name="connsiteX4" fmla="*/ 3634106 w 4360927"/>
                  <a:gd name="connsiteY4" fmla="*/ 0 h 1578630"/>
                  <a:gd name="connsiteX5" fmla="*/ 4142939 w 4360927"/>
                  <a:gd name="connsiteY5" fmla="*/ 0 h 1578630"/>
                  <a:gd name="connsiteX6" fmla="*/ 4360927 w 4360927"/>
                  <a:gd name="connsiteY6" fmla="*/ 217988 h 1578630"/>
                  <a:gd name="connsiteX7" fmla="*/ 4360927 w 4360927"/>
                  <a:gd name="connsiteY7" fmla="*/ 762943 h 1578630"/>
                  <a:gd name="connsiteX8" fmla="*/ 4360927 w 4360927"/>
                  <a:gd name="connsiteY8" fmla="*/ 762943 h 1578630"/>
                  <a:gd name="connsiteX9" fmla="*/ 4360927 w 4360927"/>
                  <a:gd name="connsiteY9" fmla="*/ 1089918 h 1578630"/>
                  <a:gd name="connsiteX10" fmla="*/ 4360927 w 4360927"/>
                  <a:gd name="connsiteY10" fmla="*/ 1089914 h 1578630"/>
                  <a:gd name="connsiteX11" fmla="*/ 4142939 w 4360927"/>
                  <a:gd name="connsiteY11" fmla="*/ 1307902 h 1578630"/>
                  <a:gd name="connsiteX12" fmla="*/ 3689449 w 4360927"/>
                  <a:gd name="connsiteY12" fmla="*/ 1305914 h 1578630"/>
                  <a:gd name="connsiteX13" fmla="*/ 4094950 w 4360927"/>
                  <a:gd name="connsiteY13" fmla="*/ 1578630 h 1578630"/>
                  <a:gd name="connsiteX14" fmla="*/ 3338412 w 4360927"/>
                  <a:gd name="connsiteY14" fmla="*/ 1313465 h 1578630"/>
                  <a:gd name="connsiteX15" fmla="*/ 217988 w 4360927"/>
                  <a:gd name="connsiteY15" fmla="*/ 1307902 h 1578630"/>
                  <a:gd name="connsiteX16" fmla="*/ 0 w 4360927"/>
                  <a:gd name="connsiteY16" fmla="*/ 1089914 h 1578630"/>
                  <a:gd name="connsiteX17" fmla="*/ 0 w 4360927"/>
                  <a:gd name="connsiteY17" fmla="*/ 1089918 h 1578630"/>
                  <a:gd name="connsiteX18" fmla="*/ 0 w 4360927"/>
                  <a:gd name="connsiteY18" fmla="*/ 762943 h 1578630"/>
                  <a:gd name="connsiteX19" fmla="*/ 0 w 4360927"/>
                  <a:gd name="connsiteY19" fmla="*/ 762943 h 1578630"/>
                  <a:gd name="connsiteX20" fmla="*/ 0 w 4360927"/>
                  <a:gd name="connsiteY20" fmla="*/ 217988 h 157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60927" h="1578630">
                    <a:moveTo>
                      <a:pt x="0" y="217988"/>
                    </a:moveTo>
                    <a:cubicBezTo>
                      <a:pt x="0" y="97597"/>
                      <a:pt x="97597" y="0"/>
                      <a:pt x="217988" y="0"/>
                    </a:cubicBezTo>
                    <a:lnTo>
                      <a:pt x="2543874" y="0"/>
                    </a:lnTo>
                    <a:lnTo>
                      <a:pt x="2543874" y="0"/>
                    </a:lnTo>
                    <a:lnTo>
                      <a:pt x="3634106" y="0"/>
                    </a:lnTo>
                    <a:lnTo>
                      <a:pt x="4142939" y="0"/>
                    </a:lnTo>
                    <a:cubicBezTo>
                      <a:pt x="4263330" y="0"/>
                      <a:pt x="4360927" y="97597"/>
                      <a:pt x="4360927" y="217988"/>
                    </a:cubicBezTo>
                    <a:lnTo>
                      <a:pt x="4360927" y="762943"/>
                    </a:lnTo>
                    <a:lnTo>
                      <a:pt x="4360927" y="762943"/>
                    </a:lnTo>
                    <a:lnTo>
                      <a:pt x="4360927" y="1089918"/>
                    </a:lnTo>
                    <a:lnTo>
                      <a:pt x="4360927" y="1089914"/>
                    </a:lnTo>
                    <a:cubicBezTo>
                      <a:pt x="4360927" y="1210305"/>
                      <a:pt x="4263330" y="1307902"/>
                      <a:pt x="4142939" y="1307902"/>
                    </a:cubicBezTo>
                    <a:lnTo>
                      <a:pt x="3689449" y="1305914"/>
                    </a:lnTo>
                    <a:lnTo>
                      <a:pt x="4094950" y="1578630"/>
                    </a:lnTo>
                    <a:lnTo>
                      <a:pt x="3338412" y="1313465"/>
                    </a:lnTo>
                    <a:lnTo>
                      <a:pt x="217988" y="1307902"/>
                    </a:lnTo>
                    <a:cubicBezTo>
                      <a:pt x="97597" y="1307902"/>
                      <a:pt x="0" y="1210305"/>
                      <a:pt x="0" y="1089914"/>
                    </a:cubicBezTo>
                    <a:lnTo>
                      <a:pt x="0" y="1089918"/>
                    </a:lnTo>
                    <a:lnTo>
                      <a:pt x="0" y="762943"/>
                    </a:lnTo>
                    <a:lnTo>
                      <a:pt x="0" y="762943"/>
                    </a:lnTo>
                    <a:lnTo>
                      <a:pt x="0" y="217988"/>
                    </a:lnTo>
                    <a:close/>
                  </a:path>
                </a:pathLst>
              </a:custGeom>
              <a:noFill/>
              <a:ln w="38100" cap="flat" cmpd="sng" algn="ctr">
                <a:solidFill>
                  <a:srgbClr val="000000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DD22B8C-2DED-1B4B-86E8-CA09FB81CE21}"/>
                </a:ext>
              </a:extLst>
            </p:cNvPr>
            <p:cNvGrpSpPr/>
            <p:nvPr/>
          </p:nvGrpSpPr>
          <p:grpSpPr>
            <a:xfrm>
              <a:off x="2208329" y="2768356"/>
              <a:ext cx="2669445" cy="2184889"/>
              <a:chOff x="2208329" y="2699025"/>
              <a:chExt cx="2669445" cy="2184889"/>
            </a:xfrm>
          </p:grpSpPr>
          <p:grpSp>
            <p:nvGrpSpPr>
              <p:cNvPr id="53" name="Content Placeholder 53">
                <a:extLst>
                  <a:ext uri="{FF2B5EF4-FFF2-40B4-BE49-F238E27FC236}">
                    <a16:creationId xmlns:a16="http://schemas.microsoft.com/office/drawing/2014/main" id="{7A3017F8-C412-DB4E-7E37-8BE9FA048C0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795275" y="2699025"/>
                <a:ext cx="2082499" cy="2126729"/>
                <a:chOff x="5786227" y="8280346"/>
                <a:chExt cx="3312765" cy="3308387"/>
              </a:xfrm>
              <a:solidFill>
                <a:srgbClr val="000000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0D8944F6-EC12-5E19-DDF7-FCFEBD1A5BF9}"/>
                    </a:ext>
                  </a:extLst>
                </p:cNvPr>
                <p:cNvSpPr/>
                <p:nvPr/>
              </p:nvSpPr>
              <p:spPr>
                <a:xfrm>
                  <a:off x="6934210" y="10360219"/>
                  <a:ext cx="1016857" cy="685701"/>
                </a:xfrm>
                <a:custGeom>
                  <a:avLst/>
                  <a:gdLst>
                    <a:gd name="connsiteX0" fmla="*/ 100727 w 1016857"/>
                    <a:gd name="connsiteY0" fmla="*/ 685700 h 685701"/>
                    <a:gd name="connsiteX1" fmla="*/ 915959 w 1016857"/>
                    <a:gd name="connsiteY1" fmla="*/ 685700 h 685701"/>
                    <a:gd name="connsiteX2" fmla="*/ 1014615 w 1016857"/>
                    <a:gd name="connsiteY2" fmla="*/ 566222 h 685701"/>
                    <a:gd name="connsiteX3" fmla="*/ 923751 w 1016857"/>
                    <a:gd name="connsiteY3" fmla="*/ 83114 h 685701"/>
                    <a:gd name="connsiteX4" fmla="*/ 825096 w 1016857"/>
                    <a:gd name="connsiteY4" fmla="*/ -1 h 685701"/>
                    <a:gd name="connsiteX5" fmla="*/ 708264 w 1016857"/>
                    <a:gd name="connsiteY5" fmla="*/ -1 h 685701"/>
                    <a:gd name="connsiteX6" fmla="*/ 568070 w 1016857"/>
                    <a:gd name="connsiteY6" fmla="*/ 358433 h 685701"/>
                    <a:gd name="connsiteX7" fmla="*/ 560285 w 1016857"/>
                    <a:gd name="connsiteY7" fmla="*/ 124672 h 685701"/>
                    <a:gd name="connsiteX8" fmla="*/ 508361 w 1016857"/>
                    <a:gd name="connsiteY8" fmla="*/ 72724 h 685701"/>
                    <a:gd name="connsiteX9" fmla="*/ 456437 w 1016857"/>
                    <a:gd name="connsiteY9" fmla="*/ 124672 h 685701"/>
                    <a:gd name="connsiteX10" fmla="*/ 448646 w 1016857"/>
                    <a:gd name="connsiteY10" fmla="*/ 358433 h 685701"/>
                    <a:gd name="connsiteX11" fmla="*/ 308452 w 1016857"/>
                    <a:gd name="connsiteY11" fmla="*/ -1 h 685701"/>
                    <a:gd name="connsiteX12" fmla="*/ 191620 w 1016857"/>
                    <a:gd name="connsiteY12" fmla="*/ -1 h 685701"/>
                    <a:gd name="connsiteX13" fmla="*/ 92965 w 1016857"/>
                    <a:gd name="connsiteY13" fmla="*/ 83114 h 685701"/>
                    <a:gd name="connsiteX14" fmla="*/ 2101 w 1016857"/>
                    <a:gd name="connsiteY14" fmla="*/ 566222 h 685701"/>
                    <a:gd name="connsiteX15" fmla="*/ 100756 w 1016857"/>
                    <a:gd name="connsiteY15" fmla="*/ 685700 h 685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16857" h="685701">
                      <a:moveTo>
                        <a:pt x="100727" y="685700"/>
                      </a:moveTo>
                      <a:lnTo>
                        <a:pt x="915959" y="685700"/>
                      </a:lnTo>
                      <a:cubicBezTo>
                        <a:pt x="980867" y="685700"/>
                        <a:pt x="1027593" y="628558"/>
                        <a:pt x="1014615" y="566222"/>
                      </a:cubicBezTo>
                      <a:lnTo>
                        <a:pt x="923751" y="83114"/>
                      </a:lnTo>
                      <a:cubicBezTo>
                        <a:pt x="915959" y="36362"/>
                        <a:pt x="871827" y="-1"/>
                        <a:pt x="825096" y="-1"/>
                      </a:cubicBezTo>
                      <a:lnTo>
                        <a:pt x="708264" y="-1"/>
                      </a:lnTo>
                      <a:cubicBezTo>
                        <a:pt x="708264" y="-1"/>
                        <a:pt x="570664" y="353239"/>
                        <a:pt x="568070" y="358433"/>
                      </a:cubicBezTo>
                      <a:lnTo>
                        <a:pt x="560285" y="124672"/>
                      </a:lnTo>
                      <a:cubicBezTo>
                        <a:pt x="560285" y="96104"/>
                        <a:pt x="536916" y="72724"/>
                        <a:pt x="508361" y="72724"/>
                      </a:cubicBezTo>
                      <a:cubicBezTo>
                        <a:pt x="479800" y="72724"/>
                        <a:pt x="456437" y="96104"/>
                        <a:pt x="456437" y="124672"/>
                      </a:cubicBezTo>
                      <a:lnTo>
                        <a:pt x="448646" y="358433"/>
                      </a:lnTo>
                      <a:cubicBezTo>
                        <a:pt x="446052" y="353239"/>
                        <a:pt x="308452" y="-1"/>
                        <a:pt x="308452" y="-1"/>
                      </a:cubicBezTo>
                      <a:lnTo>
                        <a:pt x="191620" y="-1"/>
                      </a:lnTo>
                      <a:cubicBezTo>
                        <a:pt x="142295" y="-1"/>
                        <a:pt x="100756" y="33767"/>
                        <a:pt x="92965" y="83114"/>
                      </a:cubicBezTo>
                      <a:lnTo>
                        <a:pt x="2101" y="566222"/>
                      </a:lnTo>
                      <a:cubicBezTo>
                        <a:pt x="-10877" y="628558"/>
                        <a:pt x="35855" y="685700"/>
                        <a:pt x="100756" y="68570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3686861"/>
                  <a:endParaRPr lang="en-US" sz="44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615DE44-0735-5960-79D8-568A47893066}"/>
                    </a:ext>
                  </a:extLst>
                </p:cNvPr>
                <p:cNvSpPr/>
                <p:nvPr/>
              </p:nvSpPr>
              <p:spPr>
                <a:xfrm>
                  <a:off x="5786227" y="8280346"/>
                  <a:ext cx="3312765" cy="3308387"/>
                </a:xfrm>
                <a:custGeom>
                  <a:avLst/>
                  <a:gdLst>
                    <a:gd name="connsiteX0" fmla="*/ 3214039 w 3312765"/>
                    <a:gd name="connsiteY0" fmla="*/ 1339610 h 3308387"/>
                    <a:gd name="connsiteX1" fmla="*/ 3312694 w 3312765"/>
                    <a:gd name="connsiteY1" fmla="*/ 1240911 h 3308387"/>
                    <a:gd name="connsiteX2" fmla="*/ 3312694 w 3312765"/>
                    <a:gd name="connsiteY2" fmla="*/ 1035723 h 3308387"/>
                    <a:gd name="connsiteX3" fmla="*/ 3214039 w 3312765"/>
                    <a:gd name="connsiteY3" fmla="*/ 937024 h 3308387"/>
                    <a:gd name="connsiteX4" fmla="*/ 3104999 w 3312765"/>
                    <a:gd name="connsiteY4" fmla="*/ 937024 h 3308387"/>
                    <a:gd name="connsiteX5" fmla="*/ 1710832 w 3312765"/>
                    <a:gd name="connsiteY5" fmla="*/ 17531 h 3308387"/>
                    <a:gd name="connsiteX6" fmla="*/ 1599199 w 3312765"/>
                    <a:gd name="connsiteY6" fmla="*/ 17531 h 3308387"/>
                    <a:gd name="connsiteX7" fmla="*/ 205031 w 3312765"/>
                    <a:gd name="connsiteY7" fmla="*/ 937024 h 3308387"/>
                    <a:gd name="connsiteX8" fmla="*/ 98584 w 3312765"/>
                    <a:gd name="connsiteY8" fmla="*/ 937024 h 3308387"/>
                    <a:gd name="connsiteX9" fmla="*/ -71 w 3312765"/>
                    <a:gd name="connsiteY9" fmla="*/ 1035723 h 3308387"/>
                    <a:gd name="connsiteX10" fmla="*/ -71 w 3312765"/>
                    <a:gd name="connsiteY10" fmla="*/ 1240911 h 3308387"/>
                    <a:gd name="connsiteX11" fmla="*/ 98584 w 3312765"/>
                    <a:gd name="connsiteY11" fmla="*/ 1339610 h 3308387"/>
                    <a:gd name="connsiteX12" fmla="*/ 223201 w 3312765"/>
                    <a:gd name="connsiteY12" fmla="*/ 1339610 h 3308387"/>
                    <a:gd name="connsiteX13" fmla="*/ 223201 w 3312765"/>
                    <a:gd name="connsiteY13" fmla="*/ 2905800 h 3308387"/>
                    <a:gd name="connsiteX14" fmla="*/ 98584 w 3312765"/>
                    <a:gd name="connsiteY14" fmla="*/ 2905800 h 3308387"/>
                    <a:gd name="connsiteX15" fmla="*/ -71 w 3312765"/>
                    <a:gd name="connsiteY15" fmla="*/ 3004499 h 3308387"/>
                    <a:gd name="connsiteX16" fmla="*/ -71 w 3312765"/>
                    <a:gd name="connsiteY16" fmla="*/ 3209687 h 3308387"/>
                    <a:gd name="connsiteX17" fmla="*/ 98584 w 3312765"/>
                    <a:gd name="connsiteY17" fmla="*/ 3308387 h 3308387"/>
                    <a:gd name="connsiteX18" fmla="*/ 3214010 w 3312765"/>
                    <a:gd name="connsiteY18" fmla="*/ 3308387 h 3308387"/>
                    <a:gd name="connsiteX19" fmla="*/ 3312665 w 3312765"/>
                    <a:gd name="connsiteY19" fmla="*/ 3209687 h 3308387"/>
                    <a:gd name="connsiteX20" fmla="*/ 3312665 w 3312765"/>
                    <a:gd name="connsiteY20" fmla="*/ 3004499 h 3308387"/>
                    <a:gd name="connsiteX21" fmla="*/ 3214010 w 3312765"/>
                    <a:gd name="connsiteY21" fmla="*/ 2905800 h 3308387"/>
                    <a:gd name="connsiteX22" fmla="*/ 3089393 w 3312765"/>
                    <a:gd name="connsiteY22" fmla="*/ 2905800 h 3308387"/>
                    <a:gd name="connsiteX23" fmla="*/ 3089393 w 3312765"/>
                    <a:gd name="connsiteY23" fmla="*/ 1339610 h 3308387"/>
                    <a:gd name="connsiteX24" fmla="*/ 1656327 w 3312765"/>
                    <a:gd name="connsiteY24" fmla="*/ 274666 h 3308387"/>
                    <a:gd name="connsiteX25" fmla="*/ 2097679 w 3312765"/>
                    <a:gd name="connsiteY25" fmla="*/ 716216 h 3308387"/>
                    <a:gd name="connsiteX26" fmla="*/ 1656327 w 3312765"/>
                    <a:gd name="connsiteY26" fmla="*/ 1157766 h 3308387"/>
                    <a:gd name="connsiteX27" fmla="*/ 1214975 w 3312765"/>
                    <a:gd name="connsiteY27" fmla="*/ 716216 h 3308387"/>
                    <a:gd name="connsiteX28" fmla="*/ 1656327 w 3312765"/>
                    <a:gd name="connsiteY28" fmla="*/ 274666 h 3308387"/>
                    <a:gd name="connsiteX29" fmla="*/ 623074 w 3312765"/>
                    <a:gd name="connsiteY29" fmla="*/ 2905800 h 3308387"/>
                    <a:gd name="connsiteX30" fmla="*/ 423164 w 3312765"/>
                    <a:gd name="connsiteY30" fmla="*/ 2905800 h 3308387"/>
                    <a:gd name="connsiteX31" fmla="*/ 423164 w 3312765"/>
                    <a:gd name="connsiteY31" fmla="*/ 1339610 h 3308387"/>
                    <a:gd name="connsiteX32" fmla="*/ 623074 w 3312765"/>
                    <a:gd name="connsiteY32" fmla="*/ 1339610 h 3308387"/>
                    <a:gd name="connsiteX33" fmla="*/ 2487107 w 3312765"/>
                    <a:gd name="connsiteY33" fmla="*/ 2905800 h 3308387"/>
                    <a:gd name="connsiteX34" fmla="*/ 825547 w 3312765"/>
                    <a:gd name="connsiteY34" fmla="*/ 2905800 h 3308387"/>
                    <a:gd name="connsiteX35" fmla="*/ 825547 w 3312765"/>
                    <a:gd name="connsiteY35" fmla="*/ 1339610 h 3308387"/>
                    <a:gd name="connsiteX36" fmla="*/ 2487107 w 3312765"/>
                    <a:gd name="connsiteY36" fmla="*/ 1339610 h 3308387"/>
                    <a:gd name="connsiteX37" fmla="*/ 2889513 w 3312765"/>
                    <a:gd name="connsiteY37" fmla="*/ 2905800 h 3308387"/>
                    <a:gd name="connsiteX38" fmla="*/ 2689604 w 3312765"/>
                    <a:gd name="connsiteY38" fmla="*/ 2905800 h 3308387"/>
                    <a:gd name="connsiteX39" fmla="*/ 2689604 w 3312765"/>
                    <a:gd name="connsiteY39" fmla="*/ 1339610 h 3308387"/>
                    <a:gd name="connsiteX40" fmla="*/ 2889513 w 3312765"/>
                    <a:gd name="connsiteY40" fmla="*/ 1339610 h 3308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3312765" h="3308387">
                      <a:moveTo>
                        <a:pt x="3214039" y="1339610"/>
                      </a:moveTo>
                      <a:cubicBezTo>
                        <a:pt x="3268562" y="1339610"/>
                        <a:pt x="3312694" y="1295452"/>
                        <a:pt x="3312694" y="1240911"/>
                      </a:cubicBezTo>
                      <a:lnTo>
                        <a:pt x="3312694" y="1035723"/>
                      </a:lnTo>
                      <a:cubicBezTo>
                        <a:pt x="3312694" y="981182"/>
                        <a:pt x="3268562" y="937024"/>
                        <a:pt x="3214039" y="937024"/>
                      </a:cubicBezTo>
                      <a:lnTo>
                        <a:pt x="3104999" y="937024"/>
                      </a:lnTo>
                      <a:lnTo>
                        <a:pt x="1710832" y="17531"/>
                      </a:lnTo>
                      <a:cubicBezTo>
                        <a:pt x="1677078" y="-5845"/>
                        <a:pt x="1632946" y="-5845"/>
                        <a:pt x="1599199" y="17531"/>
                      </a:cubicBezTo>
                      <a:lnTo>
                        <a:pt x="205031" y="937024"/>
                      </a:lnTo>
                      <a:lnTo>
                        <a:pt x="98584" y="937024"/>
                      </a:lnTo>
                      <a:cubicBezTo>
                        <a:pt x="44064" y="937024"/>
                        <a:pt x="-71" y="981182"/>
                        <a:pt x="-71" y="1035723"/>
                      </a:cubicBezTo>
                      <a:lnTo>
                        <a:pt x="-71" y="1240911"/>
                      </a:lnTo>
                      <a:cubicBezTo>
                        <a:pt x="-71" y="1295452"/>
                        <a:pt x="44064" y="1339610"/>
                        <a:pt x="98584" y="1339610"/>
                      </a:cubicBezTo>
                      <a:lnTo>
                        <a:pt x="223201" y="1339610"/>
                      </a:lnTo>
                      <a:lnTo>
                        <a:pt x="223201" y="2905800"/>
                      </a:lnTo>
                      <a:lnTo>
                        <a:pt x="98584" y="2905800"/>
                      </a:lnTo>
                      <a:cubicBezTo>
                        <a:pt x="44064" y="2905800"/>
                        <a:pt x="-71" y="2949952"/>
                        <a:pt x="-71" y="3004499"/>
                      </a:cubicBezTo>
                      <a:lnTo>
                        <a:pt x="-71" y="3209687"/>
                      </a:lnTo>
                      <a:cubicBezTo>
                        <a:pt x="-71" y="3264235"/>
                        <a:pt x="44064" y="3308387"/>
                        <a:pt x="98584" y="3308387"/>
                      </a:cubicBezTo>
                      <a:lnTo>
                        <a:pt x="3214010" y="3308387"/>
                      </a:lnTo>
                      <a:cubicBezTo>
                        <a:pt x="3268527" y="3308387"/>
                        <a:pt x="3312665" y="3264235"/>
                        <a:pt x="3312665" y="3209687"/>
                      </a:cubicBezTo>
                      <a:lnTo>
                        <a:pt x="3312665" y="3004499"/>
                      </a:lnTo>
                      <a:cubicBezTo>
                        <a:pt x="3312665" y="2949952"/>
                        <a:pt x="3268527" y="2905800"/>
                        <a:pt x="3214010" y="2905800"/>
                      </a:cubicBezTo>
                      <a:lnTo>
                        <a:pt x="3089393" y="2905800"/>
                      </a:lnTo>
                      <a:lnTo>
                        <a:pt x="3089393" y="1339610"/>
                      </a:lnTo>
                      <a:close/>
                      <a:moveTo>
                        <a:pt x="1656327" y="274666"/>
                      </a:moveTo>
                      <a:cubicBezTo>
                        <a:pt x="1900368" y="274666"/>
                        <a:pt x="2097679" y="472065"/>
                        <a:pt x="2097679" y="716216"/>
                      </a:cubicBezTo>
                      <a:cubicBezTo>
                        <a:pt x="2097679" y="960367"/>
                        <a:pt x="1900368" y="1157766"/>
                        <a:pt x="1656327" y="1157766"/>
                      </a:cubicBezTo>
                      <a:cubicBezTo>
                        <a:pt x="1412285" y="1157766"/>
                        <a:pt x="1214975" y="960367"/>
                        <a:pt x="1214975" y="716216"/>
                      </a:cubicBezTo>
                      <a:cubicBezTo>
                        <a:pt x="1214975" y="472065"/>
                        <a:pt x="1412285" y="274666"/>
                        <a:pt x="1656327" y="274666"/>
                      </a:cubicBezTo>
                      <a:close/>
                      <a:moveTo>
                        <a:pt x="623074" y="2905800"/>
                      </a:moveTo>
                      <a:lnTo>
                        <a:pt x="423164" y="2905800"/>
                      </a:lnTo>
                      <a:lnTo>
                        <a:pt x="423164" y="1339610"/>
                      </a:lnTo>
                      <a:lnTo>
                        <a:pt x="623074" y="1339610"/>
                      </a:lnTo>
                      <a:close/>
                      <a:moveTo>
                        <a:pt x="2487107" y="2905800"/>
                      </a:moveTo>
                      <a:lnTo>
                        <a:pt x="825547" y="2905800"/>
                      </a:lnTo>
                      <a:lnTo>
                        <a:pt x="825547" y="1339610"/>
                      </a:lnTo>
                      <a:lnTo>
                        <a:pt x="2487107" y="1339610"/>
                      </a:lnTo>
                      <a:close/>
                      <a:moveTo>
                        <a:pt x="2889513" y="2905800"/>
                      </a:moveTo>
                      <a:lnTo>
                        <a:pt x="2689604" y="2905800"/>
                      </a:lnTo>
                      <a:lnTo>
                        <a:pt x="2689604" y="1339610"/>
                      </a:lnTo>
                      <a:lnTo>
                        <a:pt x="2889513" y="13396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5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3686861"/>
                  <a:endParaRPr lang="en-US" sz="44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0F75ECDB-7DD6-7CFE-149C-C64EDDA7EC58}"/>
                    </a:ext>
                  </a:extLst>
                </p:cNvPr>
                <p:cNvSpPr/>
                <p:nvPr/>
              </p:nvSpPr>
              <p:spPr>
                <a:xfrm>
                  <a:off x="7105120" y="8658967"/>
                  <a:ext cx="675008" cy="675311"/>
                </a:xfrm>
                <a:custGeom>
                  <a:avLst/>
                  <a:gdLst>
                    <a:gd name="connsiteX0" fmla="*/ 337434 w 675008"/>
                    <a:gd name="connsiteY0" fmla="*/ 675311 h 675311"/>
                    <a:gd name="connsiteX1" fmla="*/ 674938 w 675008"/>
                    <a:gd name="connsiteY1" fmla="*/ 337655 h 675311"/>
                    <a:gd name="connsiteX2" fmla="*/ 337434 w 675008"/>
                    <a:gd name="connsiteY2" fmla="*/ -1 h 675311"/>
                    <a:gd name="connsiteX3" fmla="*/ -71 w 675008"/>
                    <a:gd name="connsiteY3" fmla="*/ 337655 h 675311"/>
                    <a:gd name="connsiteX4" fmla="*/ 337434 w 675008"/>
                    <a:gd name="connsiteY4" fmla="*/ 675311 h 675311"/>
                    <a:gd name="connsiteX5" fmla="*/ 324450 w 675008"/>
                    <a:gd name="connsiteY5" fmla="*/ 366228 h 675311"/>
                    <a:gd name="connsiteX6" fmla="*/ 218009 w 675008"/>
                    <a:gd name="connsiteY6" fmla="*/ 251945 h 675311"/>
                    <a:gd name="connsiteX7" fmla="*/ 306279 w 675008"/>
                    <a:gd name="connsiteY7" fmla="*/ 145450 h 675311"/>
                    <a:gd name="connsiteX8" fmla="*/ 306279 w 675008"/>
                    <a:gd name="connsiteY8" fmla="*/ 83114 h 675311"/>
                    <a:gd name="connsiteX9" fmla="*/ 373780 w 675008"/>
                    <a:gd name="connsiteY9" fmla="*/ 83114 h 675311"/>
                    <a:gd name="connsiteX10" fmla="*/ 373780 w 675008"/>
                    <a:gd name="connsiteY10" fmla="*/ 140256 h 675311"/>
                    <a:gd name="connsiteX11" fmla="*/ 441281 w 675008"/>
                    <a:gd name="connsiteY11" fmla="*/ 161035 h 675311"/>
                    <a:gd name="connsiteX12" fmla="*/ 454259 w 675008"/>
                    <a:gd name="connsiteY12" fmla="*/ 168827 h 675311"/>
                    <a:gd name="connsiteX13" fmla="*/ 428297 w 675008"/>
                    <a:gd name="connsiteY13" fmla="*/ 236361 h 675311"/>
                    <a:gd name="connsiteX14" fmla="*/ 412720 w 675008"/>
                    <a:gd name="connsiteY14" fmla="*/ 225971 h 675311"/>
                    <a:gd name="connsiteX15" fmla="*/ 347812 w 675008"/>
                    <a:gd name="connsiteY15" fmla="*/ 207787 h 675311"/>
                    <a:gd name="connsiteX16" fmla="*/ 303674 w 675008"/>
                    <a:gd name="connsiteY16" fmla="*/ 241555 h 675311"/>
                    <a:gd name="connsiteX17" fmla="*/ 365983 w 675008"/>
                    <a:gd name="connsiteY17" fmla="*/ 293502 h 675311"/>
                    <a:gd name="connsiteX18" fmla="*/ 464638 w 675008"/>
                    <a:gd name="connsiteY18" fmla="*/ 412981 h 675311"/>
                    <a:gd name="connsiteX19" fmla="*/ 373780 w 675008"/>
                    <a:gd name="connsiteY19" fmla="*/ 524658 h 675311"/>
                    <a:gd name="connsiteX20" fmla="*/ 373780 w 675008"/>
                    <a:gd name="connsiteY20" fmla="*/ 586995 h 675311"/>
                    <a:gd name="connsiteX21" fmla="*/ 306279 w 675008"/>
                    <a:gd name="connsiteY21" fmla="*/ 586995 h 675311"/>
                    <a:gd name="connsiteX22" fmla="*/ 306279 w 675008"/>
                    <a:gd name="connsiteY22" fmla="*/ 527264 h 675311"/>
                    <a:gd name="connsiteX23" fmla="*/ 225800 w 675008"/>
                    <a:gd name="connsiteY23" fmla="*/ 498690 h 675311"/>
                    <a:gd name="connsiteX24" fmla="*/ 212817 w 675008"/>
                    <a:gd name="connsiteY24" fmla="*/ 496096 h 675311"/>
                    <a:gd name="connsiteX25" fmla="*/ 238778 w 675008"/>
                    <a:gd name="connsiteY25" fmla="*/ 425970 h 675311"/>
                    <a:gd name="connsiteX26" fmla="*/ 256955 w 675008"/>
                    <a:gd name="connsiteY26" fmla="*/ 436360 h 675311"/>
                    <a:gd name="connsiteX27" fmla="*/ 332241 w 675008"/>
                    <a:gd name="connsiteY27" fmla="*/ 457139 h 675311"/>
                    <a:gd name="connsiteX28" fmla="*/ 384165 w 675008"/>
                    <a:gd name="connsiteY28" fmla="*/ 415581 h 675311"/>
                    <a:gd name="connsiteX29" fmla="*/ 324461 w 675008"/>
                    <a:gd name="connsiteY29" fmla="*/ 366228 h 675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675008" h="675311">
                      <a:moveTo>
                        <a:pt x="337434" y="675311"/>
                      </a:moveTo>
                      <a:cubicBezTo>
                        <a:pt x="524359" y="675311"/>
                        <a:pt x="674938" y="524664"/>
                        <a:pt x="674938" y="337655"/>
                      </a:cubicBezTo>
                      <a:cubicBezTo>
                        <a:pt x="674938" y="150645"/>
                        <a:pt x="524359" y="-1"/>
                        <a:pt x="337434" y="-1"/>
                      </a:cubicBezTo>
                      <a:cubicBezTo>
                        <a:pt x="150508" y="-1"/>
                        <a:pt x="-71" y="150645"/>
                        <a:pt x="-71" y="337655"/>
                      </a:cubicBezTo>
                      <a:cubicBezTo>
                        <a:pt x="-71" y="524664"/>
                        <a:pt x="150508" y="675311"/>
                        <a:pt x="337434" y="675311"/>
                      </a:cubicBezTo>
                      <a:close/>
                      <a:moveTo>
                        <a:pt x="324450" y="366228"/>
                      </a:moveTo>
                      <a:cubicBezTo>
                        <a:pt x="272526" y="345450"/>
                        <a:pt x="218009" y="316876"/>
                        <a:pt x="218009" y="251945"/>
                      </a:cubicBezTo>
                      <a:cubicBezTo>
                        <a:pt x="218009" y="199998"/>
                        <a:pt x="251756" y="158440"/>
                        <a:pt x="306279" y="145450"/>
                      </a:cubicBezTo>
                      <a:lnTo>
                        <a:pt x="306279" y="83114"/>
                      </a:lnTo>
                      <a:lnTo>
                        <a:pt x="373780" y="83114"/>
                      </a:lnTo>
                      <a:lnTo>
                        <a:pt x="373780" y="140256"/>
                      </a:lnTo>
                      <a:cubicBezTo>
                        <a:pt x="399742" y="142853"/>
                        <a:pt x="420512" y="150645"/>
                        <a:pt x="441281" y="161035"/>
                      </a:cubicBezTo>
                      <a:lnTo>
                        <a:pt x="454259" y="168827"/>
                      </a:lnTo>
                      <a:lnTo>
                        <a:pt x="428297" y="236361"/>
                      </a:lnTo>
                      <a:lnTo>
                        <a:pt x="412720" y="225971"/>
                      </a:lnTo>
                      <a:cubicBezTo>
                        <a:pt x="402335" y="220777"/>
                        <a:pt x="381566" y="207787"/>
                        <a:pt x="347812" y="207787"/>
                      </a:cubicBezTo>
                      <a:cubicBezTo>
                        <a:pt x="314059" y="207787"/>
                        <a:pt x="303674" y="225971"/>
                        <a:pt x="303674" y="241555"/>
                      </a:cubicBezTo>
                      <a:cubicBezTo>
                        <a:pt x="303674" y="259734"/>
                        <a:pt x="311466" y="270123"/>
                        <a:pt x="365983" y="293502"/>
                      </a:cubicBezTo>
                      <a:cubicBezTo>
                        <a:pt x="412714" y="311681"/>
                        <a:pt x="464638" y="342849"/>
                        <a:pt x="464638" y="412981"/>
                      </a:cubicBezTo>
                      <a:cubicBezTo>
                        <a:pt x="464638" y="467522"/>
                        <a:pt x="428291" y="509086"/>
                        <a:pt x="373780" y="524658"/>
                      </a:cubicBezTo>
                      <a:lnTo>
                        <a:pt x="373780" y="586995"/>
                      </a:lnTo>
                      <a:lnTo>
                        <a:pt x="306279" y="586995"/>
                      </a:lnTo>
                      <a:lnTo>
                        <a:pt x="306279" y="527264"/>
                      </a:lnTo>
                      <a:cubicBezTo>
                        <a:pt x="275125" y="524664"/>
                        <a:pt x="243971" y="514275"/>
                        <a:pt x="225800" y="498690"/>
                      </a:cubicBezTo>
                      <a:lnTo>
                        <a:pt x="212817" y="496096"/>
                      </a:lnTo>
                      <a:lnTo>
                        <a:pt x="238778" y="425970"/>
                      </a:lnTo>
                      <a:lnTo>
                        <a:pt x="256955" y="436360"/>
                      </a:lnTo>
                      <a:cubicBezTo>
                        <a:pt x="277724" y="449344"/>
                        <a:pt x="303680" y="457139"/>
                        <a:pt x="332241" y="457139"/>
                      </a:cubicBezTo>
                      <a:cubicBezTo>
                        <a:pt x="363395" y="457139"/>
                        <a:pt x="384165" y="441555"/>
                        <a:pt x="384165" y="415581"/>
                      </a:cubicBezTo>
                      <a:cubicBezTo>
                        <a:pt x="381572" y="405192"/>
                        <a:pt x="373780" y="387007"/>
                        <a:pt x="324461" y="3662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3686861"/>
                  <a:endParaRPr lang="en-US" sz="44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F33928FC-0A91-01BF-8771-7EA7558CB761}"/>
                    </a:ext>
                  </a:extLst>
                </p:cNvPr>
                <p:cNvSpPr/>
                <p:nvPr/>
              </p:nvSpPr>
              <p:spPr>
                <a:xfrm>
                  <a:off x="7187907" y="9757615"/>
                  <a:ext cx="519805" cy="602586"/>
                </a:xfrm>
                <a:custGeom>
                  <a:avLst/>
                  <a:gdLst>
                    <a:gd name="connsiteX0" fmla="*/ 2801 w 519805"/>
                    <a:gd name="connsiteY0" fmla="*/ 340255 h 602586"/>
                    <a:gd name="connsiteX1" fmla="*/ 33955 w 519805"/>
                    <a:gd name="connsiteY1" fmla="*/ 368823 h 602586"/>
                    <a:gd name="connsiteX2" fmla="*/ 46933 w 519805"/>
                    <a:gd name="connsiteY2" fmla="*/ 368823 h 602586"/>
                    <a:gd name="connsiteX3" fmla="*/ 257228 w 519805"/>
                    <a:gd name="connsiteY3" fmla="*/ 602585 h 602586"/>
                    <a:gd name="connsiteX4" fmla="*/ 467528 w 519805"/>
                    <a:gd name="connsiteY4" fmla="*/ 368823 h 602586"/>
                    <a:gd name="connsiteX5" fmla="*/ 480506 w 519805"/>
                    <a:gd name="connsiteY5" fmla="*/ 368823 h 602586"/>
                    <a:gd name="connsiteX6" fmla="*/ 511660 w 519805"/>
                    <a:gd name="connsiteY6" fmla="*/ 340255 h 602586"/>
                    <a:gd name="connsiteX7" fmla="*/ 519451 w 519805"/>
                    <a:gd name="connsiteY7" fmla="*/ 267529 h 602586"/>
                    <a:gd name="connsiteX8" fmla="*/ 488297 w 519805"/>
                    <a:gd name="connsiteY8" fmla="*/ 233760 h 602586"/>
                    <a:gd name="connsiteX9" fmla="*/ 259833 w 519805"/>
                    <a:gd name="connsiteY9" fmla="*/ -1 h 602586"/>
                    <a:gd name="connsiteX10" fmla="*/ 31368 w 519805"/>
                    <a:gd name="connsiteY10" fmla="*/ 233760 h 602586"/>
                    <a:gd name="connsiteX11" fmla="*/ 214 w 519805"/>
                    <a:gd name="connsiteY11" fmla="*/ 267529 h 602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19805" h="602586">
                      <a:moveTo>
                        <a:pt x="2801" y="340255"/>
                      </a:moveTo>
                      <a:cubicBezTo>
                        <a:pt x="5394" y="355839"/>
                        <a:pt x="18378" y="368823"/>
                        <a:pt x="33955" y="368823"/>
                      </a:cubicBezTo>
                      <a:lnTo>
                        <a:pt x="46933" y="368823"/>
                      </a:lnTo>
                      <a:cubicBezTo>
                        <a:pt x="83280" y="485707"/>
                        <a:pt x="163765" y="602585"/>
                        <a:pt x="257228" y="602585"/>
                      </a:cubicBezTo>
                      <a:cubicBezTo>
                        <a:pt x="350690" y="602585"/>
                        <a:pt x="431169" y="485707"/>
                        <a:pt x="467528" y="368823"/>
                      </a:cubicBezTo>
                      <a:lnTo>
                        <a:pt x="480506" y="368823"/>
                      </a:lnTo>
                      <a:cubicBezTo>
                        <a:pt x="496083" y="368823"/>
                        <a:pt x="509067" y="355839"/>
                        <a:pt x="511660" y="340255"/>
                      </a:cubicBezTo>
                      <a:lnTo>
                        <a:pt x="519451" y="267529"/>
                      </a:lnTo>
                      <a:cubicBezTo>
                        <a:pt x="522045" y="249345"/>
                        <a:pt x="506468" y="233760"/>
                        <a:pt x="488297" y="233760"/>
                      </a:cubicBezTo>
                      <a:cubicBezTo>
                        <a:pt x="480506" y="106493"/>
                        <a:pt x="381845" y="-1"/>
                        <a:pt x="259833" y="-1"/>
                      </a:cubicBezTo>
                      <a:cubicBezTo>
                        <a:pt x="137809" y="-1"/>
                        <a:pt x="39148" y="106493"/>
                        <a:pt x="31368" y="233760"/>
                      </a:cubicBezTo>
                      <a:cubicBezTo>
                        <a:pt x="13192" y="233760"/>
                        <a:pt x="-2385" y="249345"/>
                        <a:pt x="214" y="2675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3686861"/>
                  <a:endParaRPr lang="en-US" sz="44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5" name="Graphic 64">
                <a:extLst>
                  <a:ext uri="{FF2B5EF4-FFF2-40B4-BE49-F238E27FC236}">
                    <a16:creationId xmlns:a16="http://schemas.microsoft.com/office/drawing/2014/main" id="{A14FDFE9-209C-6397-257B-5901B4C1C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08329" y="3417863"/>
                <a:ext cx="656135" cy="14660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1675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186E604-FA44-FE88-6517-FF75025112AF}"/>
              </a:ext>
            </a:extLst>
          </p:cNvPr>
          <p:cNvGrpSpPr>
            <a:grpSpLocks/>
          </p:cNvGrpSpPr>
          <p:nvPr/>
        </p:nvGrpSpPr>
        <p:grpSpPr>
          <a:xfrm>
            <a:off x="4434804" y="1789531"/>
            <a:ext cx="2653393" cy="2698063"/>
            <a:chOff x="19169137" y="26501068"/>
            <a:chExt cx="4965898" cy="50495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F5B54BC-8515-8D40-9C9D-BF4C2CC66DA0}"/>
                </a:ext>
              </a:extLst>
            </p:cNvPr>
            <p:cNvSpPr>
              <a:spLocks/>
            </p:cNvSpPr>
            <p:nvPr/>
          </p:nvSpPr>
          <p:spPr>
            <a:xfrm>
              <a:off x="20346815" y="27893183"/>
              <a:ext cx="182880" cy="18288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6868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6B00F92-AA11-5969-6D8F-E0EF6E6F2E4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169137" y="26501068"/>
              <a:ext cx="4965898" cy="5049500"/>
              <a:chOff x="27091355" y="10945469"/>
              <a:chExt cx="4965898" cy="5049500"/>
            </a:xfrm>
          </p:grpSpPr>
          <p:pic>
            <p:nvPicPr>
              <p:cNvPr id="83" name="Graphic 82">
                <a:extLst>
                  <a:ext uri="{FF2B5EF4-FFF2-40B4-BE49-F238E27FC236}">
                    <a16:creationId xmlns:a16="http://schemas.microsoft.com/office/drawing/2014/main" id="{5798E42D-9D9C-82B9-FC73-D2F78DCE6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091355" y="10945469"/>
                <a:ext cx="4965898" cy="5049500"/>
              </a:xfrm>
              <a:prstGeom prst="rect">
                <a:avLst/>
              </a:prstGeom>
            </p:spPr>
          </p:pic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EA9DE24-701B-F518-EFF7-068F536F48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9849170" y="11178324"/>
                <a:ext cx="2024698" cy="1087858"/>
                <a:chOff x="29811070" y="14664820"/>
                <a:chExt cx="2024698" cy="1087858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3BF16FD-F1E0-CCF2-C0FD-77FDA3B2D68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9811070" y="14664820"/>
                  <a:ext cx="2024698" cy="1087858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000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F98A003-CB1E-1B48-C3BA-C1A4FEEA2802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9980358" y="14747823"/>
                  <a:ext cx="1506964" cy="874292"/>
                  <a:chOff x="29678691" y="13177255"/>
                  <a:chExt cx="1506964" cy="874292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77D89D8B-BBBF-9D00-DCE4-F24338C062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9680749" y="13177255"/>
                    <a:ext cx="1422519" cy="444882"/>
                    <a:chOff x="29680749" y="13177255"/>
                    <a:chExt cx="1422519" cy="444882"/>
                  </a:xfrm>
                </p:grpSpPr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09096F22-B859-024E-5550-D324247CBEB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0052851" y="13177255"/>
                      <a:ext cx="1050417" cy="44488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defTabSz="368686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/>
                        </a:rPr>
                        <a:t>Reject</a:t>
                      </a:r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DB6866B7-DF97-36A5-99AA-3BB9F78CFF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9680749" y="13301704"/>
                      <a:ext cx="274320" cy="274320"/>
                    </a:xfrm>
                    <a:prstGeom prst="rect">
                      <a:avLst/>
                    </a:prstGeom>
                    <a:solidFill>
                      <a:srgbClr val="F7C9D0"/>
                    </a:solidFill>
                    <a:ln w="12700" cap="flat" cmpd="sng" algn="ctr">
                      <a:solidFill>
                        <a:srgbClr val="000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368686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5EB54641-060C-E689-AB34-2F23FBD3C97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9678691" y="13606665"/>
                    <a:ext cx="1506964" cy="444882"/>
                    <a:chOff x="29678691" y="13644765"/>
                    <a:chExt cx="1506964" cy="444882"/>
                  </a:xfrm>
                </p:grpSpPr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E7162365-C666-7A0C-2BFD-463383492ED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0052852" y="13644765"/>
                      <a:ext cx="1132803" cy="44488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defTabSz="368686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/>
                        </a:rPr>
                        <a:t>Accept</a:t>
                      </a: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783690AD-1418-DD6B-39F3-EE0F868DD23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9678691" y="13769214"/>
                      <a:ext cx="274320" cy="274320"/>
                    </a:xfrm>
                    <a:prstGeom prst="rect">
                      <a:avLst/>
                    </a:prstGeom>
                    <a:solidFill>
                      <a:srgbClr val="9DC5E9"/>
                    </a:solidFill>
                    <a:ln w="12700" cap="flat" cmpd="sng" algn="ctr">
                      <a:solidFill>
                        <a:srgbClr val="000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368686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ED1FD1-5A69-58E0-27C0-6659A4EED95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755361" y="27253916"/>
              <a:ext cx="621638" cy="731520"/>
              <a:chOff x="26064332" y="11736004"/>
              <a:chExt cx="616701" cy="731520"/>
            </a:xfrm>
          </p:grpSpPr>
          <p:sp>
            <p:nvSpPr>
              <p:cNvPr id="76" name="Oval 200">
                <a:extLst>
                  <a:ext uri="{FF2B5EF4-FFF2-40B4-BE49-F238E27FC236}">
                    <a16:creationId xmlns:a16="http://schemas.microsoft.com/office/drawing/2014/main" id="{7968886E-93A7-139E-1F1D-D3700DF9F3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112350" y="12015189"/>
                <a:ext cx="516162" cy="421857"/>
              </a:xfrm>
              <a:custGeom>
                <a:avLst/>
                <a:gdLst>
                  <a:gd name="connsiteX0" fmla="*/ 0 w 473869"/>
                  <a:gd name="connsiteY0" fmla="*/ 140520 h 281040"/>
                  <a:gd name="connsiteX1" fmla="*/ 236935 w 473869"/>
                  <a:gd name="connsiteY1" fmla="*/ 0 h 281040"/>
                  <a:gd name="connsiteX2" fmla="*/ 473870 w 473869"/>
                  <a:gd name="connsiteY2" fmla="*/ 140520 h 281040"/>
                  <a:gd name="connsiteX3" fmla="*/ 236935 w 473869"/>
                  <a:gd name="connsiteY3" fmla="*/ 281040 h 281040"/>
                  <a:gd name="connsiteX4" fmla="*/ 0 w 473869"/>
                  <a:gd name="connsiteY4" fmla="*/ 140520 h 281040"/>
                  <a:gd name="connsiteX0" fmla="*/ 10 w 473880"/>
                  <a:gd name="connsiteY0" fmla="*/ 226245 h 366765"/>
                  <a:gd name="connsiteX1" fmla="*/ 229801 w 473880"/>
                  <a:gd name="connsiteY1" fmla="*/ 0 h 366765"/>
                  <a:gd name="connsiteX2" fmla="*/ 473880 w 473880"/>
                  <a:gd name="connsiteY2" fmla="*/ 226245 h 366765"/>
                  <a:gd name="connsiteX3" fmla="*/ 236945 w 473880"/>
                  <a:gd name="connsiteY3" fmla="*/ 366765 h 366765"/>
                  <a:gd name="connsiteX4" fmla="*/ 10 w 473880"/>
                  <a:gd name="connsiteY4" fmla="*/ 226245 h 366765"/>
                  <a:gd name="connsiteX0" fmla="*/ 28 w 473898"/>
                  <a:gd name="connsiteY0" fmla="*/ 226245 h 419152"/>
                  <a:gd name="connsiteX1" fmla="*/ 229819 w 473898"/>
                  <a:gd name="connsiteY1" fmla="*/ 0 h 419152"/>
                  <a:gd name="connsiteX2" fmla="*/ 473898 w 473898"/>
                  <a:gd name="connsiteY2" fmla="*/ 226245 h 419152"/>
                  <a:gd name="connsiteX3" fmla="*/ 241726 w 473898"/>
                  <a:gd name="connsiteY3" fmla="*/ 419152 h 419152"/>
                  <a:gd name="connsiteX4" fmla="*/ 28 w 473898"/>
                  <a:gd name="connsiteY4" fmla="*/ 226245 h 419152"/>
                  <a:gd name="connsiteX0" fmla="*/ 18964 w 516162"/>
                  <a:gd name="connsiteY0" fmla="*/ 226245 h 421857"/>
                  <a:gd name="connsiteX1" fmla="*/ 248755 w 516162"/>
                  <a:gd name="connsiteY1" fmla="*/ 0 h 421857"/>
                  <a:gd name="connsiteX2" fmla="*/ 492834 w 516162"/>
                  <a:gd name="connsiteY2" fmla="*/ 226245 h 421857"/>
                  <a:gd name="connsiteX3" fmla="*/ 260662 w 516162"/>
                  <a:gd name="connsiteY3" fmla="*/ 419152 h 421857"/>
                  <a:gd name="connsiteX4" fmla="*/ 18964 w 516162"/>
                  <a:gd name="connsiteY4" fmla="*/ 226245 h 42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62" h="421857">
                    <a:moveTo>
                      <a:pt x="18964" y="226245"/>
                    </a:moveTo>
                    <a:cubicBezTo>
                      <a:pt x="16980" y="156386"/>
                      <a:pt x="117899" y="0"/>
                      <a:pt x="248755" y="0"/>
                    </a:cubicBezTo>
                    <a:cubicBezTo>
                      <a:pt x="379611" y="0"/>
                      <a:pt x="492834" y="148638"/>
                      <a:pt x="492834" y="226245"/>
                    </a:cubicBezTo>
                    <a:cubicBezTo>
                      <a:pt x="492834" y="303852"/>
                      <a:pt x="624881" y="442965"/>
                      <a:pt x="260662" y="419152"/>
                    </a:cubicBezTo>
                    <a:cubicBezTo>
                      <a:pt x="-103557" y="395339"/>
                      <a:pt x="20948" y="296104"/>
                      <a:pt x="18964" y="226245"/>
                    </a:cubicBezTo>
                    <a:close/>
                  </a:path>
                </a:pathLst>
              </a:cu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77" name="Content Placeholder 92">
                <a:extLst>
                  <a:ext uri="{FF2B5EF4-FFF2-40B4-BE49-F238E27FC236}">
                    <a16:creationId xmlns:a16="http://schemas.microsoft.com/office/drawing/2014/main" id="{2C0FEFEB-5C7E-2601-7102-AA594F3B16E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064332" y="11736004"/>
                <a:ext cx="616701" cy="731520"/>
                <a:chOff x="2026030" y="12980555"/>
                <a:chExt cx="539841" cy="640350"/>
              </a:xfrm>
              <a:solidFill>
                <a:srgbClr val="000000"/>
              </a:solidFill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B7E36737-2A56-0A35-F168-686FE8DA7BC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26030" y="13188766"/>
                  <a:ext cx="539841" cy="432139"/>
                </a:xfrm>
                <a:custGeom>
                  <a:avLst/>
                  <a:gdLst>
                    <a:gd name="connsiteX0" fmla="*/ 539504 w 539841"/>
                    <a:gd name="connsiteY0" fmla="*/ 310763 h 432139"/>
                    <a:gd name="connsiteX1" fmla="*/ 534060 w 539841"/>
                    <a:gd name="connsiteY1" fmla="*/ 273905 h 432139"/>
                    <a:gd name="connsiteX2" fmla="*/ 379854 w 539841"/>
                    <a:gd name="connsiteY2" fmla="*/ 4792 h 432139"/>
                    <a:gd name="connsiteX3" fmla="*/ 367864 w 539841"/>
                    <a:gd name="connsiteY3" fmla="*/ 394 h 432139"/>
                    <a:gd name="connsiteX4" fmla="*/ 175751 w 539841"/>
                    <a:gd name="connsiteY4" fmla="*/ 6 h 432139"/>
                    <a:gd name="connsiteX5" fmla="*/ 157151 w 539841"/>
                    <a:gd name="connsiteY5" fmla="*/ 7182 h 432139"/>
                    <a:gd name="connsiteX6" fmla="*/ 872 w 539841"/>
                    <a:gd name="connsiteY6" fmla="*/ 306627 h 432139"/>
                    <a:gd name="connsiteX7" fmla="*/ 47735 w 539841"/>
                    <a:gd name="connsiteY7" fmla="*/ 406270 h 432139"/>
                    <a:gd name="connsiteX8" fmla="*/ 112941 w 539841"/>
                    <a:gd name="connsiteY8" fmla="*/ 425669 h 432139"/>
                    <a:gd name="connsiteX9" fmla="*/ 266430 w 539841"/>
                    <a:gd name="connsiteY9" fmla="*/ 432137 h 432139"/>
                    <a:gd name="connsiteX10" fmla="*/ 386538 w 539841"/>
                    <a:gd name="connsiteY10" fmla="*/ 428321 h 432139"/>
                    <a:gd name="connsiteX11" fmla="*/ 462048 w 539841"/>
                    <a:gd name="connsiteY11" fmla="*/ 419463 h 432139"/>
                    <a:gd name="connsiteX12" fmla="*/ 539502 w 539841"/>
                    <a:gd name="connsiteY12" fmla="*/ 310768 h 432139"/>
                    <a:gd name="connsiteX13" fmla="*/ 443445 w 539841"/>
                    <a:gd name="connsiteY13" fmla="*/ 357576 h 432139"/>
                    <a:gd name="connsiteX14" fmla="*/ 390618 w 539841"/>
                    <a:gd name="connsiteY14" fmla="*/ 363458 h 432139"/>
                    <a:gd name="connsiteX15" fmla="*/ 384134 w 539841"/>
                    <a:gd name="connsiteY15" fmla="*/ 363458 h 432139"/>
                    <a:gd name="connsiteX16" fmla="*/ 302660 w 539841"/>
                    <a:gd name="connsiteY16" fmla="*/ 366110 h 432139"/>
                    <a:gd name="connsiteX17" fmla="*/ 266947 w 539841"/>
                    <a:gd name="connsiteY17" fmla="*/ 367142 h 432139"/>
                    <a:gd name="connsiteX18" fmla="*/ 226631 w 539841"/>
                    <a:gd name="connsiteY18" fmla="*/ 365722 h 432139"/>
                    <a:gd name="connsiteX19" fmla="*/ 116443 w 539841"/>
                    <a:gd name="connsiteY19" fmla="*/ 361193 h 432139"/>
                    <a:gd name="connsiteX20" fmla="*/ 116443 w 539841"/>
                    <a:gd name="connsiteY20" fmla="*/ 361198 h 432139"/>
                    <a:gd name="connsiteX21" fmla="*/ 81701 w 539841"/>
                    <a:gd name="connsiteY21" fmla="*/ 351109 h 432139"/>
                    <a:gd name="connsiteX22" fmla="*/ 65239 w 539841"/>
                    <a:gd name="connsiteY22" fmla="*/ 314056 h 432139"/>
                    <a:gd name="connsiteX23" fmla="*/ 65234 w 539841"/>
                    <a:gd name="connsiteY23" fmla="*/ 314061 h 432139"/>
                    <a:gd name="connsiteX24" fmla="*/ 189810 w 539841"/>
                    <a:gd name="connsiteY24" fmla="*/ 64727 h 432139"/>
                    <a:gd name="connsiteX25" fmla="*/ 275886 w 539841"/>
                    <a:gd name="connsiteY25" fmla="*/ 64727 h 432139"/>
                    <a:gd name="connsiteX26" fmla="*/ 349650 w 539841"/>
                    <a:gd name="connsiteY26" fmla="*/ 64727 h 432139"/>
                    <a:gd name="connsiteX27" fmla="*/ 470603 w 539841"/>
                    <a:gd name="connsiteY27" fmla="*/ 285472 h 432139"/>
                    <a:gd name="connsiteX28" fmla="*/ 471513 w 539841"/>
                    <a:gd name="connsiteY28" fmla="*/ 290257 h 432139"/>
                    <a:gd name="connsiteX29" fmla="*/ 471509 w 539841"/>
                    <a:gd name="connsiteY29" fmla="*/ 290257 h 432139"/>
                    <a:gd name="connsiteX30" fmla="*/ 475076 w 539841"/>
                    <a:gd name="connsiteY30" fmla="*/ 314374 h 432139"/>
                    <a:gd name="connsiteX31" fmla="*/ 443445 w 539841"/>
                    <a:gd name="connsiteY31" fmla="*/ 357569 h 432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39841" h="432139">
                      <a:moveTo>
                        <a:pt x="539504" y="310763"/>
                      </a:moveTo>
                      <a:cubicBezTo>
                        <a:pt x="538460" y="298374"/>
                        <a:pt x="536642" y="286064"/>
                        <a:pt x="534060" y="273905"/>
                      </a:cubicBezTo>
                      <a:cubicBezTo>
                        <a:pt x="514420" y="166054"/>
                        <a:pt x="461725" y="76957"/>
                        <a:pt x="379854" y="4792"/>
                      </a:cubicBezTo>
                      <a:cubicBezTo>
                        <a:pt x="376467" y="2019"/>
                        <a:pt x="372245" y="471"/>
                        <a:pt x="367864" y="394"/>
                      </a:cubicBezTo>
                      <a:cubicBezTo>
                        <a:pt x="303825" y="394"/>
                        <a:pt x="239781" y="394"/>
                        <a:pt x="175751" y="6"/>
                      </a:cubicBezTo>
                      <a:cubicBezTo>
                        <a:pt x="168838" y="-174"/>
                        <a:pt x="162142" y="2410"/>
                        <a:pt x="157151" y="7182"/>
                      </a:cubicBezTo>
                      <a:cubicBezTo>
                        <a:pt x="67380" y="87425"/>
                        <a:pt x="14553" y="187191"/>
                        <a:pt x="872" y="306627"/>
                      </a:cubicBezTo>
                      <a:cubicBezTo>
                        <a:pt x="-4251" y="348266"/>
                        <a:pt x="10398" y="383442"/>
                        <a:pt x="47735" y="406270"/>
                      </a:cubicBezTo>
                      <a:cubicBezTo>
                        <a:pt x="67502" y="418069"/>
                        <a:pt x="89918" y="424739"/>
                        <a:pt x="112941" y="425669"/>
                      </a:cubicBezTo>
                      <a:cubicBezTo>
                        <a:pt x="165311" y="428384"/>
                        <a:pt x="217685" y="429936"/>
                        <a:pt x="266430" y="432137"/>
                      </a:cubicBezTo>
                      <a:cubicBezTo>
                        <a:pt x="308948" y="430843"/>
                        <a:pt x="347776" y="429941"/>
                        <a:pt x="386538" y="428321"/>
                      </a:cubicBezTo>
                      <a:cubicBezTo>
                        <a:pt x="411880" y="427289"/>
                        <a:pt x="437290" y="426901"/>
                        <a:pt x="462048" y="419463"/>
                      </a:cubicBezTo>
                      <a:cubicBezTo>
                        <a:pt x="514287" y="403681"/>
                        <a:pt x="542549" y="365014"/>
                        <a:pt x="539502" y="310768"/>
                      </a:cubicBezTo>
                      <a:close/>
                      <a:moveTo>
                        <a:pt x="443445" y="357576"/>
                      </a:moveTo>
                      <a:cubicBezTo>
                        <a:pt x="426129" y="361608"/>
                        <a:pt x="408396" y="363584"/>
                        <a:pt x="390618" y="363458"/>
                      </a:cubicBezTo>
                      <a:lnTo>
                        <a:pt x="384134" y="363458"/>
                      </a:lnTo>
                      <a:cubicBezTo>
                        <a:pt x="357558" y="364558"/>
                        <a:pt x="330918" y="365334"/>
                        <a:pt x="302660" y="366110"/>
                      </a:cubicBezTo>
                      <a:lnTo>
                        <a:pt x="266947" y="367142"/>
                      </a:lnTo>
                      <a:lnTo>
                        <a:pt x="226631" y="365722"/>
                      </a:lnTo>
                      <a:cubicBezTo>
                        <a:pt x="190660" y="364428"/>
                        <a:pt x="153454" y="363070"/>
                        <a:pt x="116443" y="361193"/>
                      </a:cubicBezTo>
                      <a:lnTo>
                        <a:pt x="116443" y="361198"/>
                      </a:lnTo>
                      <a:cubicBezTo>
                        <a:pt x="104200" y="360765"/>
                        <a:pt x="92259" y="357301"/>
                        <a:pt x="81701" y="351109"/>
                      </a:cubicBezTo>
                      <a:cubicBezTo>
                        <a:pt x="69449" y="343671"/>
                        <a:pt x="62839" y="335268"/>
                        <a:pt x="65239" y="314056"/>
                      </a:cubicBezTo>
                      <a:lnTo>
                        <a:pt x="65234" y="314061"/>
                      </a:lnTo>
                      <a:cubicBezTo>
                        <a:pt x="74771" y="218541"/>
                        <a:pt x="119092" y="129826"/>
                        <a:pt x="189810" y="64727"/>
                      </a:cubicBezTo>
                      <a:lnTo>
                        <a:pt x="275886" y="64727"/>
                      </a:lnTo>
                      <a:lnTo>
                        <a:pt x="349650" y="64727"/>
                      </a:lnTo>
                      <a:cubicBezTo>
                        <a:pt x="413265" y="122992"/>
                        <a:pt x="455787" y="200606"/>
                        <a:pt x="470603" y="285472"/>
                      </a:cubicBezTo>
                      <a:lnTo>
                        <a:pt x="471513" y="290257"/>
                      </a:lnTo>
                      <a:lnTo>
                        <a:pt x="471509" y="290257"/>
                      </a:lnTo>
                      <a:cubicBezTo>
                        <a:pt x="473172" y="298218"/>
                        <a:pt x="474361" y="306273"/>
                        <a:pt x="475076" y="314374"/>
                      </a:cubicBezTo>
                      <a:cubicBezTo>
                        <a:pt x="475852" y="334228"/>
                        <a:pt x="470992" y="349099"/>
                        <a:pt x="443445" y="3575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CC4CAFF3-0945-A703-972E-800527C71D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29637" y="12980555"/>
                  <a:ext cx="333331" cy="121661"/>
                </a:xfrm>
                <a:custGeom>
                  <a:avLst/>
                  <a:gdLst>
                    <a:gd name="connsiteX0" fmla="*/ 58790 w 333331"/>
                    <a:gd name="connsiteY0" fmla="*/ 118266 h 121661"/>
                    <a:gd name="connsiteX1" fmla="*/ 70003 w 333331"/>
                    <a:gd name="connsiteY1" fmla="*/ 121631 h 121661"/>
                    <a:gd name="connsiteX2" fmla="*/ 215967 w 333331"/>
                    <a:gd name="connsiteY2" fmla="*/ 121631 h 121661"/>
                    <a:gd name="connsiteX3" fmla="*/ 261990 w 333331"/>
                    <a:gd name="connsiteY3" fmla="*/ 121631 h 121661"/>
                    <a:gd name="connsiteX4" fmla="*/ 261985 w 333331"/>
                    <a:gd name="connsiteY4" fmla="*/ 121631 h 121661"/>
                    <a:gd name="connsiteX5" fmla="*/ 277542 w 333331"/>
                    <a:gd name="connsiteY5" fmla="*/ 115164 h 121661"/>
                    <a:gd name="connsiteX6" fmla="*/ 312348 w 333331"/>
                    <a:gd name="connsiteY6" fmla="*/ 75400 h 121661"/>
                    <a:gd name="connsiteX7" fmla="*/ 331342 w 333331"/>
                    <a:gd name="connsiteY7" fmla="*/ 39060 h 121661"/>
                    <a:gd name="connsiteX8" fmla="*/ 307099 w 333331"/>
                    <a:gd name="connsiteY8" fmla="*/ 1687 h 121661"/>
                    <a:gd name="connsiteX9" fmla="*/ 294977 w 333331"/>
                    <a:gd name="connsiteY9" fmla="*/ 650 h 121661"/>
                    <a:gd name="connsiteX10" fmla="*/ 254596 w 333331"/>
                    <a:gd name="connsiteY10" fmla="*/ 9702 h 121661"/>
                    <a:gd name="connsiteX11" fmla="*/ 185045 w 333331"/>
                    <a:gd name="connsiteY11" fmla="*/ 38866 h 121661"/>
                    <a:gd name="connsiteX12" fmla="*/ 167159 w 333331"/>
                    <a:gd name="connsiteY12" fmla="*/ 42808 h 121661"/>
                    <a:gd name="connsiteX13" fmla="*/ 149010 w 333331"/>
                    <a:gd name="connsiteY13" fmla="*/ 38866 h 121661"/>
                    <a:gd name="connsiteX14" fmla="*/ 69739 w 333331"/>
                    <a:gd name="connsiteY14" fmla="*/ 6536 h 121661"/>
                    <a:gd name="connsiteX15" fmla="*/ 39402 w 333331"/>
                    <a:gd name="connsiteY15" fmla="*/ 68 h 121661"/>
                    <a:gd name="connsiteX16" fmla="*/ 33958 w 333331"/>
                    <a:gd name="connsiteY16" fmla="*/ 68 h 121661"/>
                    <a:gd name="connsiteX17" fmla="*/ 2263 w 333331"/>
                    <a:gd name="connsiteY17" fmla="*/ 44423 h 121661"/>
                    <a:gd name="connsiteX18" fmla="*/ 2263 w 333331"/>
                    <a:gd name="connsiteY18" fmla="*/ 44427 h 121661"/>
                    <a:gd name="connsiteX19" fmla="*/ 58784 w 333331"/>
                    <a:gd name="connsiteY19" fmla="*/ 118265 h 121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3331" h="121661">
                      <a:moveTo>
                        <a:pt x="58790" y="118266"/>
                      </a:moveTo>
                      <a:cubicBezTo>
                        <a:pt x="62127" y="120445"/>
                        <a:pt x="66019" y="121609"/>
                        <a:pt x="70003" y="121631"/>
                      </a:cubicBezTo>
                      <a:lnTo>
                        <a:pt x="215967" y="121631"/>
                      </a:lnTo>
                      <a:lnTo>
                        <a:pt x="261990" y="121631"/>
                      </a:lnTo>
                      <a:lnTo>
                        <a:pt x="261985" y="121631"/>
                      </a:lnTo>
                      <a:cubicBezTo>
                        <a:pt x="267886" y="121947"/>
                        <a:pt x="273609" y="119565"/>
                        <a:pt x="277542" y="115164"/>
                      </a:cubicBezTo>
                      <a:cubicBezTo>
                        <a:pt x="289868" y="102557"/>
                        <a:pt x="301488" y="89279"/>
                        <a:pt x="312348" y="75400"/>
                      </a:cubicBezTo>
                      <a:cubicBezTo>
                        <a:pt x="320445" y="64291"/>
                        <a:pt x="326847" y="52041"/>
                        <a:pt x="331342" y="39060"/>
                      </a:cubicBezTo>
                      <a:cubicBezTo>
                        <a:pt x="337825" y="20179"/>
                        <a:pt x="326933" y="5115"/>
                        <a:pt x="307099" y="1687"/>
                      </a:cubicBezTo>
                      <a:cubicBezTo>
                        <a:pt x="303098" y="993"/>
                        <a:pt x="299042" y="645"/>
                        <a:pt x="294977" y="650"/>
                      </a:cubicBezTo>
                      <a:cubicBezTo>
                        <a:pt x="281073" y="1173"/>
                        <a:pt x="267388" y="4240"/>
                        <a:pt x="254596" y="9702"/>
                      </a:cubicBezTo>
                      <a:cubicBezTo>
                        <a:pt x="231132" y="18754"/>
                        <a:pt x="208123" y="29101"/>
                        <a:pt x="185045" y="38866"/>
                      </a:cubicBezTo>
                      <a:cubicBezTo>
                        <a:pt x="179426" y="41410"/>
                        <a:pt x="173331" y="42754"/>
                        <a:pt x="167159" y="42808"/>
                      </a:cubicBezTo>
                      <a:cubicBezTo>
                        <a:pt x="160902" y="42759"/>
                        <a:pt x="154722" y="41415"/>
                        <a:pt x="149010" y="38866"/>
                      </a:cubicBezTo>
                      <a:cubicBezTo>
                        <a:pt x="123087" y="27550"/>
                        <a:pt x="96315" y="17009"/>
                        <a:pt x="69739" y="6536"/>
                      </a:cubicBezTo>
                      <a:cubicBezTo>
                        <a:pt x="60118" y="2517"/>
                        <a:pt x="49832" y="325"/>
                        <a:pt x="39402" y="68"/>
                      </a:cubicBezTo>
                      <a:cubicBezTo>
                        <a:pt x="37589" y="-26"/>
                        <a:pt x="35772" y="-26"/>
                        <a:pt x="33958" y="68"/>
                      </a:cubicBezTo>
                      <a:cubicBezTo>
                        <a:pt x="8033" y="2590"/>
                        <a:pt x="-6033" y="19467"/>
                        <a:pt x="2263" y="44423"/>
                      </a:cubicBezTo>
                      <a:lnTo>
                        <a:pt x="2263" y="44427"/>
                      </a:lnTo>
                      <a:cubicBezTo>
                        <a:pt x="12582" y="74498"/>
                        <a:pt x="32421" y="100414"/>
                        <a:pt x="58784" y="1182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CEA492AD-5D1D-C7EF-4A09-D368A862DF8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86161" y="13129285"/>
                  <a:ext cx="218946" cy="29223"/>
                </a:xfrm>
                <a:custGeom>
                  <a:avLst/>
                  <a:gdLst>
                    <a:gd name="connsiteX0" fmla="*/ 90544 w 218946"/>
                    <a:gd name="connsiteY0" fmla="*/ 65 h 29223"/>
                    <a:gd name="connsiteX1" fmla="*/ 27477 w 218946"/>
                    <a:gd name="connsiteY1" fmla="*/ 65 h 29223"/>
                    <a:gd name="connsiteX2" fmla="*/ 14126 w 218946"/>
                    <a:gd name="connsiteY2" fmla="*/ 65 h 29223"/>
                    <a:gd name="connsiteX3" fmla="*/ 14121 w 218946"/>
                    <a:gd name="connsiteY3" fmla="*/ 65 h 29223"/>
                    <a:gd name="connsiteX4" fmla="*/ 3071 w 218946"/>
                    <a:gd name="connsiteY4" fmla="*/ 5284 h 29223"/>
                    <a:gd name="connsiteX5" fmla="*/ 187 w 218946"/>
                    <a:gd name="connsiteY5" fmla="*/ 17137 h 29223"/>
                    <a:gd name="connsiteX6" fmla="*/ 16780 w 218946"/>
                    <a:gd name="connsiteY6" fmla="*/ 29099 h 29223"/>
                    <a:gd name="connsiteX7" fmla="*/ 202735 w 218946"/>
                    <a:gd name="connsiteY7" fmla="*/ 29099 h 29223"/>
                    <a:gd name="connsiteX8" fmla="*/ 214305 w 218946"/>
                    <a:gd name="connsiteY8" fmla="*/ 25120 h 29223"/>
                    <a:gd name="connsiteX9" fmla="*/ 218809 w 218946"/>
                    <a:gd name="connsiteY9" fmla="*/ 13772 h 29223"/>
                    <a:gd name="connsiteX10" fmla="*/ 201438 w 218946"/>
                    <a:gd name="connsiteY10" fmla="*/ -3 h 29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8946" h="29223">
                      <a:moveTo>
                        <a:pt x="90544" y="65"/>
                      </a:moveTo>
                      <a:lnTo>
                        <a:pt x="27477" y="65"/>
                      </a:lnTo>
                      <a:lnTo>
                        <a:pt x="14126" y="65"/>
                      </a:lnTo>
                      <a:lnTo>
                        <a:pt x="14121" y="65"/>
                      </a:lnTo>
                      <a:cubicBezTo>
                        <a:pt x="9840" y="51"/>
                        <a:pt x="5780" y="1968"/>
                        <a:pt x="3071" y="5284"/>
                      </a:cubicBezTo>
                      <a:cubicBezTo>
                        <a:pt x="367" y="8599"/>
                        <a:pt x="-695" y="12951"/>
                        <a:pt x="187" y="17137"/>
                      </a:cubicBezTo>
                      <a:cubicBezTo>
                        <a:pt x="1697" y="24864"/>
                        <a:pt x="8953" y="30096"/>
                        <a:pt x="16780" y="29099"/>
                      </a:cubicBezTo>
                      <a:lnTo>
                        <a:pt x="202735" y="29099"/>
                      </a:lnTo>
                      <a:cubicBezTo>
                        <a:pt x="206990" y="29518"/>
                        <a:pt x="211212" y="28065"/>
                        <a:pt x="214305" y="25120"/>
                      </a:cubicBezTo>
                      <a:cubicBezTo>
                        <a:pt x="217393" y="22174"/>
                        <a:pt x="219039" y="18030"/>
                        <a:pt x="218809" y="13772"/>
                      </a:cubicBezTo>
                      <a:cubicBezTo>
                        <a:pt x="218809" y="5045"/>
                        <a:pt x="212325" y="-3"/>
                        <a:pt x="201438" y="-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9C4FF07-5FD6-585E-B041-995F12ABD6FD}"/>
                  </a:ext>
                </a:extLst>
              </p:cNvPr>
              <p:cNvSpPr>
                <a:spLocks/>
              </p:cNvSpPr>
              <p:nvPr/>
            </p:nvSpPr>
            <p:spPr>
              <a:xfrm rot="18900000">
                <a:off x="26239831" y="12180404"/>
                <a:ext cx="271503" cy="91440"/>
              </a:xfrm>
              <a:prstGeom prst="rect">
                <a:avLst/>
              </a:prstGeom>
              <a:solidFill>
                <a:srgbClr val="AC2B3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93DBEF4-60D7-D56B-65AF-69541EF773B4}"/>
                  </a:ext>
                </a:extLst>
              </p:cNvPr>
              <p:cNvSpPr>
                <a:spLocks/>
              </p:cNvSpPr>
              <p:nvPr/>
            </p:nvSpPr>
            <p:spPr>
              <a:xfrm rot="2700000" flipH="1">
                <a:off x="26239833" y="12180404"/>
                <a:ext cx="271503" cy="91440"/>
              </a:xfrm>
              <a:prstGeom prst="rect">
                <a:avLst/>
              </a:prstGeom>
              <a:solidFill>
                <a:srgbClr val="AC2B3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87ADFD2-C3C7-636E-C562-7FC4B2FE3B33}"/>
                </a:ext>
              </a:extLst>
            </p:cNvPr>
            <p:cNvSpPr>
              <a:spLocks/>
            </p:cNvSpPr>
            <p:nvPr/>
          </p:nvSpPr>
          <p:spPr>
            <a:xfrm>
              <a:off x="21484690" y="29265144"/>
              <a:ext cx="182880" cy="18288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6868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34FF13F-6B61-9212-D478-C3A2D47224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652086" y="29128924"/>
              <a:ext cx="619494" cy="731520"/>
              <a:chOff x="25352863" y="11746075"/>
              <a:chExt cx="616701" cy="731520"/>
            </a:xfrm>
          </p:grpSpPr>
          <p:sp>
            <p:nvSpPr>
              <p:cNvPr id="68" name="Oval 200">
                <a:extLst>
                  <a:ext uri="{FF2B5EF4-FFF2-40B4-BE49-F238E27FC236}">
                    <a16:creationId xmlns:a16="http://schemas.microsoft.com/office/drawing/2014/main" id="{49E89380-5404-DDC1-F937-B7DE718830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400881" y="12025260"/>
                <a:ext cx="516162" cy="421857"/>
              </a:xfrm>
              <a:custGeom>
                <a:avLst/>
                <a:gdLst>
                  <a:gd name="connsiteX0" fmla="*/ 0 w 473869"/>
                  <a:gd name="connsiteY0" fmla="*/ 140520 h 281040"/>
                  <a:gd name="connsiteX1" fmla="*/ 236935 w 473869"/>
                  <a:gd name="connsiteY1" fmla="*/ 0 h 281040"/>
                  <a:gd name="connsiteX2" fmla="*/ 473870 w 473869"/>
                  <a:gd name="connsiteY2" fmla="*/ 140520 h 281040"/>
                  <a:gd name="connsiteX3" fmla="*/ 236935 w 473869"/>
                  <a:gd name="connsiteY3" fmla="*/ 281040 h 281040"/>
                  <a:gd name="connsiteX4" fmla="*/ 0 w 473869"/>
                  <a:gd name="connsiteY4" fmla="*/ 140520 h 281040"/>
                  <a:gd name="connsiteX0" fmla="*/ 10 w 473880"/>
                  <a:gd name="connsiteY0" fmla="*/ 226245 h 366765"/>
                  <a:gd name="connsiteX1" fmla="*/ 229801 w 473880"/>
                  <a:gd name="connsiteY1" fmla="*/ 0 h 366765"/>
                  <a:gd name="connsiteX2" fmla="*/ 473880 w 473880"/>
                  <a:gd name="connsiteY2" fmla="*/ 226245 h 366765"/>
                  <a:gd name="connsiteX3" fmla="*/ 236945 w 473880"/>
                  <a:gd name="connsiteY3" fmla="*/ 366765 h 366765"/>
                  <a:gd name="connsiteX4" fmla="*/ 10 w 473880"/>
                  <a:gd name="connsiteY4" fmla="*/ 226245 h 366765"/>
                  <a:gd name="connsiteX0" fmla="*/ 28 w 473898"/>
                  <a:gd name="connsiteY0" fmla="*/ 226245 h 419152"/>
                  <a:gd name="connsiteX1" fmla="*/ 229819 w 473898"/>
                  <a:gd name="connsiteY1" fmla="*/ 0 h 419152"/>
                  <a:gd name="connsiteX2" fmla="*/ 473898 w 473898"/>
                  <a:gd name="connsiteY2" fmla="*/ 226245 h 419152"/>
                  <a:gd name="connsiteX3" fmla="*/ 241726 w 473898"/>
                  <a:gd name="connsiteY3" fmla="*/ 419152 h 419152"/>
                  <a:gd name="connsiteX4" fmla="*/ 28 w 473898"/>
                  <a:gd name="connsiteY4" fmla="*/ 226245 h 419152"/>
                  <a:gd name="connsiteX0" fmla="*/ 18964 w 516162"/>
                  <a:gd name="connsiteY0" fmla="*/ 226245 h 421857"/>
                  <a:gd name="connsiteX1" fmla="*/ 248755 w 516162"/>
                  <a:gd name="connsiteY1" fmla="*/ 0 h 421857"/>
                  <a:gd name="connsiteX2" fmla="*/ 492834 w 516162"/>
                  <a:gd name="connsiteY2" fmla="*/ 226245 h 421857"/>
                  <a:gd name="connsiteX3" fmla="*/ 260662 w 516162"/>
                  <a:gd name="connsiteY3" fmla="*/ 419152 h 421857"/>
                  <a:gd name="connsiteX4" fmla="*/ 18964 w 516162"/>
                  <a:gd name="connsiteY4" fmla="*/ 226245 h 42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62" h="421857">
                    <a:moveTo>
                      <a:pt x="18964" y="226245"/>
                    </a:moveTo>
                    <a:cubicBezTo>
                      <a:pt x="16980" y="156386"/>
                      <a:pt x="117899" y="0"/>
                      <a:pt x="248755" y="0"/>
                    </a:cubicBezTo>
                    <a:cubicBezTo>
                      <a:pt x="379611" y="0"/>
                      <a:pt x="492834" y="148638"/>
                      <a:pt x="492834" y="226245"/>
                    </a:cubicBezTo>
                    <a:cubicBezTo>
                      <a:pt x="492834" y="303852"/>
                      <a:pt x="624881" y="442965"/>
                      <a:pt x="260662" y="419152"/>
                    </a:cubicBezTo>
                    <a:cubicBezTo>
                      <a:pt x="-103557" y="395339"/>
                      <a:pt x="20948" y="296104"/>
                      <a:pt x="18964" y="226245"/>
                    </a:cubicBezTo>
                    <a:close/>
                  </a:path>
                </a:pathLst>
              </a:cu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69" name="Content Placeholder 92">
                <a:extLst>
                  <a:ext uri="{FF2B5EF4-FFF2-40B4-BE49-F238E27FC236}">
                    <a16:creationId xmlns:a16="http://schemas.microsoft.com/office/drawing/2014/main" id="{0AA98060-B909-E276-88C1-783C8F121BD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52863" y="11746075"/>
                <a:ext cx="616701" cy="731520"/>
                <a:chOff x="2026030" y="12980555"/>
                <a:chExt cx="539841" cy="640350"/>
              </a:xfrm>
              <a:solidFill>
                <a:srgbClr val="000000"/>
              </a:solidFill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ABB7281-3467-F91F-18E0-BDE508C55F5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26030" y="13188766"/>
                  <a:ext cx="539841" cy="432139"/>
                </a:xfrm>
                <a:custGeom>
                  <a:avLst/>
                  <a:gdLst>
                    <a:gd name="connsiteX0" fmla="*/ 539504 w 539841"/>
                    <a:gd name="connsiteY0" fmla="*/ 310763 h 432139"/>
                    <a:gd name="connsiteX1" fmla="*/ 534060 w 539841"/>
                    <a:gd name="connsiteY1" fmla="*/ 273905 h 432139"/>
                    <a:gd name="connsiteX2" fmla="*/ 379854 w 539841"/>
                    <a:gd name="connsiteY2" fmla="*/ 4792 h 432139"/>
                    <a:gd name="connsiteX3" fmla="*/ 367864 w 539841"/>
                    <a:gd name="connsiteY3" fmla="*/ 394 h 432139"/>
                    <a:gd name="connsiteX4" fmla="*/ 175751 w 539841"/>
                    <a:gd name="connsiteY4" fmla="*/ 6 h 432139"/>
                    <a:gd name="connsiteX5" fmla="*/ 157151 w 539841"/>
                    <a:gd name="connsiteY5" fmla="*/ 7182 h 432139"/>
                    <a:gd name="connsiteX6" fmla="*/ 872 w 539841"/>
                    <a:gd name="connsiteY6" fmla="*/ 306627 h 432139"/>
                    <a:gd name="connsiteX7" fmla="*/ 47735 w 539841"/>
                    <a:gd name="connsiteY7" fmla="*/ 406270 h 432139"/>
                    <a:gd name="connsiteX8" fmla="*/ 112941 w 539841"/>
                    <a:gd name="connsiteY8" fmla="*/ 425669 h 432139"/>
                    <a:gd name="connsiteX9" fmla="*/ 266430 w 539841"/>
                    <a:gd name="connsiteY9" fmla="*/ 432137 h 432139"/>
                    <a:gd name="connsiteX10" fmla="*/ 386538 w 539841"/>
                    <a:gd name="connsiteY10" fmla="*/ 428321 h 432139"/>
                    <a:gd name="connsiteX11" fmla="*/ 462048 w 539841"/>
                    <a:gd name="connsiteY11" fmla="*/ 419463 h 432139"/>
                    <a:gd name="connsiteX12" fmla="*/ 539502 w 539841"/>
                    <a:gd name="connsiteY12" fmla="*/ 310768 h 432139"/>
                    <a:gd name="connsiteX13" fmla="*/ 443445 w 539841"/>
                    <a:gd name="connsiteY13" fmla="*/ 357576 h 432139"/>
                    <a:gd name="connsiteX14" fmla="*/ 390618 w 539841"/>
                    <a:gd name="connsiteY14" fmla="*/ 363458 h 432139"/>
                    <a:gd name="connsiteX15" fmla="*/ 384134 w 539841"/>
                    <a:gd name="connsiteY15" fmla="*/ 363458 h 432139"/>
                    <a:gd name="connsiteX16" fmla="*/ 302660 w 539841"/>
                    <a:gd name="connsiteY16" fmla="*/ 366110 h 432139"/>
                    <a:gd name="connsiteX17" fmla="*/ 266947 w 539841"/>
                    <a:gd name="connsiteY17" fmla="*/ 367142 h 432139"/>
                    <a:gd name="connsiteX18" fmla="*/ 226631 w 539841"/>
                    <a:gd name="connsiteY18" fmla="*/ 365722 h 432139"/>
                    <a:gd name="connsiteX19" fmla="*/ 116443 w 539841"/>
                    <a:gd name="connsiteY19" fmla="*/ 361193 h 432139"/>
                    <a:gd name="connsiteX20" fmla="*/ 116443 w 539841"/>
                    <a:gd name="connsiteY20" fmla="*/ 361198 h 432139"/>
                    <a:gd name="connsiteX21" fmla="*/ 81701 w 539841"/>
                    <a:gd name="connsiteY21" fmla="*/ 351109 h 432139"/>
                    <a:gd name="connsiteX22" fmla="*/ 65239 w 539841"/>
                    <a:gd name="connsiteY22" fmla="*/ 314056 h 432139"/>
                    <a:gd name="connsiteX23" fmla="*/ 65234 w 539841"/>
                    <a:gd name="connsiteY23" fmla="*/ 314061 h 432139"/>
                    <a:gd name="connsiteX24" fmla="*/ 189810 w 539841"/>
                    <a:gd name="connsiteY24" fmla="*/ 64727 h 432139"/>
                    <a:gd name="connsiteX25" fmla="*/ 275886 w 539841"/>
                    <a:gd name="connsiteY25" fmla="*/ 64727 h 432139"/>
                    <a:gd name="connsiteX26" fmla="*/ 349650 w 539841"/>
                    <a:gd name="connsiteY26" fmla="*/ 64727 h 432139"/>
                    <a:gd name="connsiteX27" fmla="*/ 470603 w 539841"/>
                    <a:gd name="connsiteY27" fmla="*/ 285472 h 432139"/>
                    <a:gd name="connsiteX28" fmla="*/ 471513 w 539841"/>
                    <a:gd name="connsiteY28" fmla="*/ 290257 h 432139"/>
                    <a:gd name="connsiteX29" fmla="*/ 471509 w 539841"/>
                    <a:gd name="connsiteY29" fmla="*/ 290257 h 432139"/>
                    <a:gd name="connsiteX30" fmla="*/ 475076 w 539841"/>
                    <a:gd name="connsiteY30" fmla="*/ 314374 h 432139"/>
                    <a:gd name="connsiteX31" fmla="*/ 443445 w 539841"/>
                    <a:gd name="connsiteY31" fmla="*/ 357569 h 432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39841" h="432139">
                      <a:moveTo>
                        <a:pt x="539504" y="310763"/>
                      </a:moveTo>
                      <a:cubicBezTo>
                        <a:pt x="538460" y="298374"/>
                        <a:pt x="536642" y="286064"/>
                        <a:pt x="534060" y="273905"/>
                      </a:cubicBezTo>
                      <a:cubicBezTo>
                        <a:pt x="514420" y="166054"/>
                        <a:pt x="461725" y="76957"/>
                        <a:pt x="379854" y="4792"/>
                      </a:cubicBezTo>
                      <a:cubicBezTo>
                        <a:pt x="376467" y="2019"/>
                        <a:pt x="372245" y="471"/>
                        <a:pt x="367864" y="394"/>
                      </a:cubicBezTo>
                      <a:cubicBezTo>
                        <a:pt x="303825" y="394"/>
                        <a:pt x="239781" y="394"/>
                        <a:pt x="175751" y="6"/>
                      </a:cubicBezTo>
                      <a:cubicBezTo>
                        <a:pt x="168838" y="-174"/>
                        <a:pt x="162142" y="2410"/>
                        <a:pt x="157151" y="7182"/>
                      </a:cubicBezTo>
                      <a:cubicBezTo>
                        <a:pt x="67380" y="87425"/>
                        <a:pt x="14553" y="187191"/>
                        <a:pt x="872" y="306627"/>
                      </a:cubicBezTo>
                      <a:cubicBezTo>
                        <a:pt x="-4251" y="348266"/>
                        <a:pt x="10398" y="383442"/>
                        <a:pt x="47735" y="406270"/>
                      </a:cubicBezTo>
                      <a:cubicBezTo>
                        <a:pt x="67502" y="418069"/>
                        <a:pt x="89918" y="424739"/>
                        <a:pt x="112941" y="425669"/>
                      </a:cubicBezTo>
                      <a:cubicBezTo>
                        <a:pt x="165311" y="428384"/>
                        <a:pt x="217685" y="429936"/>
                        <a:pt x="266430" y="432137"/>
                      </a:cubicBezTo>
                      <a:cubicBezTo>
                        <a:pt x="308948" y="430843"/>
                        <a:pt x="347776" y="429941"/>
                        <a:pt x="386538" y="428321"/>
                      </a:cubicBezTo>
                      <a:cubicBezTo>
                        <a:pt x="411880" y="427289"/>
                        <a:pt x="437290" y="426901"/>
                        <a:pt x="462048" y="419463"/>
                      </a:cubicBezTo>
                      <a:cubicBezTo>
                        <a:pt x="514287" y="403681"/>
                        <a:pt x="542549" y="365014"/>
                        <a:pt x="539502" y="310768"/>
                      </a:cubicBezTo>
                      <a:close/>
                      <a:moveTo>
                        <a:pt x="443445" y="357576"/>
                      </a:moveTo>
                      <a:cubicBezTo>
                        <a:pt x="426129" y="361608"/>
                        <a:pt x="408396" y="363584"/>
                        <a:pt x="390618" y="363458"/>
                      </a:cubicBezTo>
                      <a:lnTo>
                        <a:pt x="384134" y="363458"/>
                      </a:lnTo>
                      <a:cubicBezTo>
                        <a:pt x="357558" y="364558"/>
                        <a:pt x="330918" y="365334"/>
                        <a:pt x="302660" y="366110"/>
                      </a:cubicBezTo>
                      <a:lnTo>
                        <a:pt x="266947" y="367142"/>
                      </a:lnTo>
                      <a:lnTo>
                        <a:pt x="226631" y="365722"/>
                      </a:lnTo>
                      <a:cubicBezTo>
                        <a:pt x="190660" y="364428"/>
                        <a:pt x="153454" y="363070"/>
                        <a:pt x="116443" y="361193"/>
                      </a:cubicBezTo>
                      <a:lnTo>
                        <a:pt x="116443" y="361198"/>
                      </a:lnTo>
                      <a:cubicBezTo>
                        <a:pt x="104200" y="360765"/>
                        <a:pt x="92259" y="357301"/>
                        <a:pt x="81701" y="351109"/>
                      </a:cubicBezTo>
                      <a:cubicBezTo>
                        <a:pt x="69449" y="343671"/>
                        <a:pt x="62839" y="335268"/>
                        <a:pt x="65239" y="314056"/>
                      </a:cubicBezTo>
                      <a:lnTo>
                        <a:pt x="65234" y="314061"/>
                      </a:lnTo>
                      <a:cubicBezTo>
                        <a:pt x="74771" y="218541"/>
                        <a:pt x="119092" y="129826"/>
                        <a:pt x="189810" y="64727"/>
                      </a:cubicBezTo>
                      <a:lnTo>
                        <a:pt x="275886" y="64727"/>
                      </a:lnTo>
                      <a:lnTo>
                        <a:pt x="349650" y="64727"/>
                      </a:lnTo>
                      <a:cubicBezTo>
                        <a:pt x="413265" y="122992"/>
                        <a:pt x="455787" y="200606"/>
                        <a:pt x="470603" y="285472"/>
                      </a:cubicBezTo>
                      <a:lnTo>
                        <a:pt x="471513" y="290257"/>
                      </a:lnTo>
                      <a:lnTo>
                        <a:pt x="471509" y="290257"/>
                      </a:lnTo>
                      <a:cubicBezTo>
                        <a:pt x="473172" y="298218"/>
                        <a:pt x="474361" y="306273"/>
                        <a:pt x="475076" y="314374"/>
                      </a:cubicBezTo>
                      <a:cubicBezTo>
                        <a:pt x="475852" y="334228"/>
                        <a:pt x="470992" y="349099"/>
                        <a:pt x="443445" y="3575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CA2D0463-F18A-F974-B5A3-D3ECD5FFF10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29637" y="12980555"/>
                  <a:ext cx="333331" cy="121661"/>
                </a:xfrm>
                <a:custGeom>
                  <a:avLst/>
                  <a:gdLst>
                    <a:gd name="connsiteX0" fmla="*/ 58790 w 333331"/>
                    <a:gd name="connsiteY0" fmla="*/ 118266 h 121661"/>
                    <a:gd name="connsiteX1" fmla="*/ 70003 w 333331"/>
                    <a:gd name="connsiteY1" fmla="*/ 121631 h 121661"/>
                    <a:gd name="connsiteX2" fmla="*/ 215967 w 333331"/>
                    <a:gd name="connsiteY2" fmla="*/ 121631 h 121661"/>
                    <a:gd name="connsiteX3" fmla="*/ 261990 w 333331"/>
                    <a:gd name="connsiteY3" fmla="*/ 121631 h 121661"/>
                    <a:gd name="connsiteX4" fmla="*/ 261985 w 333331"/>
                    <a:gd name="connsiteY4" fmla="*/ 121631 h 121661"/>
                    <a:gd name="connsiteX5" fmla="*/ 277542 w 333331"/>
                    <a:gd name="connsiteY5" fmla="*/ 115164 h 121661"/>
                    <a:gd name="connsiteX6" fmla="*/ 312348 w 333331"/>
                    <a:gd name="connsiteY6" fmla="*/ 75400 h 121661"/>
                    <a:gd name="connsiteX7" fmla="*/ 331342 w 333331"/>
                    <a:gd name="connsiteY7" fmla="*/ 39060 h 121661"/>
                    <a:gd name="connsiteX8" fmla="*/ 307099 w 333331"/>
                    <a:gd name="connsiteY8" fmla="*/ 1687 h 121661"/>
                    <a:gd name="connsiteX9" fmla="*/ 294977 w 333331"/>
                    <a:gd name="connsiteY9" fmla="*/ 650 h 121661"/>
                    <a:gd name="connsiteX10" fmla="*/ 254596 w 333331"/>
                    <a:gd name="connsiteY10" fmla="*/ 9702 h 121661"/>
                    <a:gd name="connsiteX11" fmla="*/ 185045 w 333331"/>
                    <a:gd name="connsiteY11" fmla="*/ 38866 h 121661"/>
                    <a:gd name="connsiteX12" fmla="*/ 167159 w 333331"/>
                    <a:gd name="connsiteY12" fmla="*/ 42808 h 121661"/>
                    <a:gd name="connsiteX13" fmla="*/ 149010 w 333331"/>
                    <a:gd name="connsiteY13" fmla="*/ 38866 h 121661"/>
                    <a:gd name="connsiteX14" fmla="*/ 69739 w 333331"/>
                    <a:gd name="connsiteY14" fmla="*/ 6536 h 121661"/>
                    <a:gd name="connsiteX15" fmla="*/ 39402 w 333331"/>
                    <a:gd name="connsiteY15" fmla="*/ 68 h 121661"/>
                    <a:gd name="connsiteX16" fmla="*/ 33958 w 333331"/>
                    <a:gd name="connsiteY16" fmla="*/ 68 h 121661"/>
                    <a:gd name="connsiteX17" fmla="*/ 2263 w 333331"/>
                    <a:gd name="connsiteY17" fmla="*/ 44423 h 121661"/>
                    <a:gd name="connsiteX18" fmla="*/ 2263 w 333331"/>
                    <a:gd name="connsiteY18" fmla="*/ 44427 h 121661"/>
                    <a:gd name="connsiteX19" fmla="*/ 58784 w 333331"/>
                    <a:gd name="connsiteY19" fmla="*/ 118265 h 121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3331" h="121661">
                      <a:moveTo>
                        <a:pt x="58790" y="118266"/>
                      </a:moveTo>
                      <a:cubicBezTo>
                        <a:pt x="62127" y="120445"/>
                        <a:pt x="66019" y="121609"/>
                        <a:pt x="70003" y="121631"/>
                      </a:cubicBezTo>
                      <a:lnTo>
                        <a:pt x="215967" y="121631"/>
                      </a:lnTo>
                      <a:lnTo>
                        <a:pt x="261990" y="121631"/>
                      </a:lnTo>
                      <a:lnTo>
                        <a:pt x="261985" y="121631"/>
                      </a:lnTo>
                      <a:cubicBezTo>
                        <a:pt x="267886" y="121947"/>
                        <a:pt x="273609" y="119565"/>
                        <a:pt x="277542" y="115164"/>
                      </a:cubicBezTo>
                      <a:cubicBezTo>
                        <a:pt x="289868" y="102557"/>
                        <a:pt x="301488" y="89279"/>
                        <a:pt x="312348" y="75400"/>
                      </a:cubicBezTo>
                      <a:cubicBezTo>
                        <a:pt x="320445" y="64291"/>
                        <a:pt x="326847" y="52041"/>
                        <a:pt x="331342" y="39060"/>
                      </a:cubicBezTo>
                      <a:cubicBezTo>
                        <a:pt x="337825" y="20179"/>
                        <a:pt x="326933" y="5115"/>
                        <a:pt x="307099" y="1687"/>
                      </a:cubicBezTo>
                      <a:cubicBezTo>
                        <a:pt x="303098" y="993"/>
                        <a:pt x="299042" y="645"/>
                        <a:pt x="294977" y="650"/>
                      </a:cubicBezTo>
                      <a:cubicBezTo>
                        <a:pt x="281073" y="1173"/>
                        <a:pt x="267388" y="4240"/>
                        <a:pt x="254596" y="9702"/>
                      </a:cubicBezTo>
                      <a:cubicBezTo>
                        <a:pt x="231132" y="18754"/>
                        <a:pt x="208123" y="29101"/>
                        <a:pt x="185045" y="38866"/>
                      </a:cubicBezTo>
                      <a:cubicBezTo>
                        <a:pt x="179426" y="41410"/>
                        <a:pt x="173331" y="42754"/>
                        <a:pt x="167159" y="42808"/>
                      </a:cubicBezTo>
                      <a:cubicBezTo>
                        <a:pt x="160902" y="42759"/>
                        <a:pt x="154722" y="41415"/>
                        <a:pt x="149010" y="38866"/>
                      </a:cubicBezTo>
                      <a:cubicBezTo>
                        <a:pt x="123087" y="27550"/>
                        <a:pt x="96315" y="17009"/>
                        <a:pt x="69739" y="6536"/>
                      </a:cubicBezTo>
                      <a:cubicBezTo>
                        <a:pt x="60118" y="2517"/>
                        <a:pt x="49832" y="325"/>
                        <a:pt x="39402" y="68"/>
                      </a:cubicBezTo>
                      <a:cubicBezTo>
                        <a:pt x="37589" y="-26"/>
                        <a:pt x="35772" y="-26"/>
                        <a:pt x="33958" y="68"/>
                      </a:cubicBezTo>
                      <a:cubicBezTo>
                        <a:pt x="8033" y="2590"/>
                        <a:pt x="-6033" y="19467"/>
                        <a:pt x="2263" y="44423"/>
                      </a:cubicBezTo>
                      <a:lnTo>
                        <a:pt x="2263" y="44427"/>
                      </a:lnTo>
                      <a:cubicBezTo>
                        <a:pt x="12582" y="74498"/>
                        <a:pt x="32421" y="100414"/>
                        <a:pt x="58784" y="1182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1329FC30-B436-4181-7A9A-18CD5EBE503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86161" y="13129285"/>
                  <a:ext cx="218946" cy="29223"/>
                </a:xfrm>
                <a:custGeom>
                  <a:avLst/>
                  <a:gdLst>
                    <a:gd name="connsiteX0" fmla="*/ 90544 w 218946"/>
                    <a:gd name="connsiteY0" fmla="*/ 65 h 29223"/>
                    <a:gd name="connsiteX1" fmla="*/ 27477 w 218946"/>
                    <a:gd name="connsiteY1" fmla="*/ 65 h 29223"/>
                    <a:gd name="connsiteX2" fmla="*/ 14126 w 218946"/>
                    <a:gd name="connsiteY2" fmla="*/ 65 h 29223"/>
                    <a:gd name="connsiteX3" fmla="*/ 14121 w 218946"/>
                    <a:gd name="connsiteY3" fmla="*/ 65 h 29223"/>
                    <a:gd name="connsiteX4" fmla="*/ 3071 w 218946"/>
                    <a:gd name="connsiteY4" fmla="*/ 5284 h 29223"/>
                    <a:gd name="connsiteX5" fmla="*/ 187 w 218946"/>
                    <a:gd name="connsiteY5" fmla="*/ 17137 h 29223"/>
                    <a:gd name="connsiteX6" fmla="*/ 16780 w 218946"/>
                    <a:gd name="connsiteY6" fmla="*/ 29099 h 29223"/>
                    <a:gd name="connsiteX7" fmla="*/ 202735 w 218946"/>
                    <a:gd name="connsiteY7" fmla="*/ 29099 h 29223"/>
                    <a:gd name="connsiteX8" fmla="*/ 214305 w 218946"/>
                    <a:gd name="connsiteY8" fmla="*/ 25120 h 29223"/>
                    <a:gd name="connsiteX9" fmla="*/ 218809 w 218946"/>
                    <a:gd name="connsiteY9" fmla="*/ 13772 h 29223"/>
                    <a:gd name="connsiteX10" fmla="*/ 201438 w 218946"/>
                    <a:gd name="connsiteY10" fmla="*/ -3 h 29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8946" h="29223">
                      <a:moveTo>
                        <a:pt x="90544" y="65"/>
                      </a:moveTo>
                      <a:lnTo>
                        <a:pt x="27477" y="65"/>
                      </a:lnTo>
                      <a:lnTo>
                        <a:pt x="14126" y="65"/>
                      </a:lnTo>
                      <a:lnTo>
                        <a:pt x="14121" y="65"/>
                      </a:lnTo>
                      <a:cubicBezTo>
                        <a:pt x="9840" y="51"/>
                        <a:pt x="5780" y="1968"/>
                        <a:pt x="3071" y="5284"/>
                      </a:cubicBezTo>
                      <a:cubicBezTo>
                        <a:pt x="367" y="8599"/>
                        <a:pt x="-695" y="12951"/>
                        <a:pt x="187" y="17137"/>
                      </a:cubicBezTo>
                      <a:cubicBezTo>
                        <a:pt x="1697" y="24864"/>
                        <a:pt x="8953" y="30096"/>
                        <a:pt x="16780" y="29099"/>
                      </a:cubicBezTo>
                      <a:lnTo>
                        <a:pt x="202735" y="29099"/>
                      </a:lnTo>
                      <a:cubicBezTo>
                        <a:pt x="206990" y="29518"/>
                        <a:pt x="211212" y="28065"/>
                        <a:pt x="214305" y="25120"/>
                      </a:cubicBezTo>
                      <a:cubicBezTo>
                        <a:pt x="217393" y="22174"/>
                        <a:pt x="219039" y="18030"/>
                        <a:pt x="218809" y="13772"/>
                      </a:cubicBezTo>
                      <a:cubicBezTo>
                        <a:pt x="218809" y="5045"/>
                        <a:pt x="212325" y="-3"/>
                        <a:pt x="201438" y="-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917AA8-1DDF-3A4D-9692-17BC7407DF9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5541739" y="12192614"/>
                <a:ext cx="273002" cy="167446"/>
                <a:chOff x="25541739" y="12192614"/>
                <a:chExt cx="273002" cy="167446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B45C238-4CAE-87E6-AF12-C95795AC5E05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8900000">
                  <a:off x="25543238" y="12193585"/>
                  <a:ext cx="271503" cy="91440"/>
                </a:xfrm>
                <a:prstGeom prst="rect">
                  <a:avLst/>
                </a:prstGeom>
                <a:solidFill>
                  <a:srgbClr val="005BB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79057CE-1F52-0A73-B2B8-1A34C54C746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700000" flipH="1">
                  <a:off x="25503736" y="12230617"/>
                  <a:ext cx="167446" cy="91440"/>
                </a:xfrm>
                <a:prstGeom prst="rect">
                  <a:avLst/>
                </a:prstGeom>
                <a:solidFill>
                  <a:srgbClr val="005BB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3D3F8A-4644-A3BD-40EA-C7FFF3D615C4}"/>
                </a:ext>
              </a:extLst>
            </p:cNvPr>
            <p:cNvCxnSpPr>
              <a:cxnSpLocks/>
              <a:stCxn id="67" idx="5"/>
              <a:endCxn id="64" idx="1"/>
            </p:cNvCxnSpPr>
            <p:nvPr/>
          </p:nvCxnSpPr>
          <p:spPr>
            <a:xfrm>
              <a:off x="20466214" y="28163396"/>
              <a:ext cx="1045258" cy="1128530"/>
            </a:xfrm>
            <a:prstGeom prst="straightConnector1">
              <a:avLst/>
            </a:prstGeom>
            <a:noFill/>
            <a:ln w="57150" cap="flat" cmpd="sng" algn="ctr">
              <a:solidFill>
                <a:srgbClr val="00000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D4AA55A-353E-3B3F-2C9A-1DFBE6FEB23E}"/>
                </a:ext>
              </a:extLst>
            </p:cNvPr>
            <p:cNvSpPr>
              <a:spLocks/>
            </p:cNvSpPr>
            <p:nvPr/>
          </p:nvSpPr>
          <p:spPr>
            <a:xfrm>
              <a:off x="20310116" y="28007298"/>
              <a:ext cx="182880" cy="18288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6868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18530152-7F44-27E8-18FB-EF42EE86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73178"/>
              </p:ext>
            </p:extLst>
          </p:nvPr>
        </p:nvGraphicFramePr>
        <p:xfrm>
          <a:off x="773892" y="1775567"/>
          <a:ext cx="3477854" cy="703564"/>
        </p:xfrm>
        <a:graphic>
          <a:graphicData uri="http://schemas.openxmlformats.org/drawingml/2006/table">
            <a:tbl>
              <a:tblPr firstRow="1" bandRow="1"/>
              <a:tblGrid>
                <a:gridCol w="959810">
                  <a:extLst>
                    <a:ext uri="{9D8B030D-6E8A-4147-A177-3AD203B41FA5}">
                      <a16:colId xmlns:a16="http://schemas.microsoft.com/office/drawing/2014/main" val="2214848338"/>
                    </a:ext>
                  </a:extLst>
                </a:gridCol>
                <a:gridCol w="833933">
                  <a:extLst>
                    <a:ext uri="{9D8B030D-6E8A-4147-A177-3AD203B41FA5}">
                      <a16:colId xmlns:a16="http://schemas.microsoft.com/office/drawing/2014/main" val="2661832152"/>
                    </a:ext>
                  </a:extLst>
                </a:gridCol>
                <a:gridCol w="998149">
                  <a:extLst>
                    <a:ext uri="{9D8B030D-6E8A-4147-A177-3AD203B41FA5}">
                      <a16:colId xmlns:a16="http://schemas.microsoft.com/office/drawing/2014/main" val="96945634"/>
                    </a:ext>
                  </a:extLst>
                </a:gridCol>
                <a:gridCol w="685962">
                  <a:extLst>
                    <a:ext uri="{9D8B030D-6E8A-4147-A177-3AD203B41FA5}">
                      <a16:colId xmlns:a16="http://schemas.microsoft.com/office/drawing/2014/main" val="2380480809"/>
                    </a:ext>
                  </a:extLst>
                </a:gridCol>
              </a:tblGrid>
              <a:tr h="310205">
                <a:tc>
                  <a:txBody>
                    <a:bodyPr/>
                    <a:lstStyle>
                      <a:lvl1pPr marL="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6576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73152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9728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46304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82880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19456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56032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92608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</a:p>
                  </a:txBody>
                  <a:tcPr marL="77464" marR="77464" marT="38731" marB="38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6576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73152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9728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46304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82880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19456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56032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92608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Rent</a:t>
                      </a:r>
                    </a:p>
                  </a:txBody>
                  <a:tcPr marL="77464" marR="77464" marT="38731" marB="38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6576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73152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9728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46304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82880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19456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56032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92608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Savings</a:t>
                      </a:r>
                    </a:p>
                  </a:txBody>
                  <a:tcPr marL="77464" marR="77464" marT="38731" marB="38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6576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73152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9728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46304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82880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19456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56032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92608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Debt</a:t>
                      </a:r>
                    </a:p>
                  </a:txBody>
                  <a:tcPr marL="77464" marR="77464" marT="38731" marB="38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66240"/>
                  </a:ext>
                </a:extLst>
              </a:tr>
              <a:tr h="310205">
                <a:tc>
                  <a:txBody>
                    <a:bodyPr/>
                    <a:lstStyle>
                      <a:lvl1pPr marL="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6576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73152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9728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46304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82880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19456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56032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92608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$4,000</a:t>
                      </a:r>
                    </a:p>
                  </a:txBody>
                  <a:tcPr marL="77464" marR="77464" marT="38731" marB="38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6576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73152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9728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46304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82880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19456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56032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92608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</a:p>
                  </a:txBody>
                  <a:tcPr marL="77464" marR="77464" marT="38731" marB="38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6576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73152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9728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46304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82880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19456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56032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92608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$7,000</a:t>
                      </a:r>
                    </a:p>
                  </a:txBody>
                  <a:tcPr marL="77464" marR="77464" marT="38731" marB="38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6576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73152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9728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46304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82880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19456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56032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92608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$850</a:t>
                      </a:r>
                    </a:p>
                  </a:txBody>
                  <a:tcPr marL="77464" marR="77464" marT="38731" marB="38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837860"/>
                  </a:ext>
                </a:extLst>
              </a:tr>
            </a:tbl>
          </a:graphicData>
        </a:graphic>
      </p:graphicFrame>
      <p:sp>
        <p:nvSpPr>
          <p:cNvPr id="95" name="Arrow: Right 94">
            <a:extLst>
              <a:ext uri="{FF2B5EF4-FFF2-40B4-BE49-F238E27FC236}">
                <a16:creationId xmlns:a16="http://schemas.microsoft.com/office/drawing/2014/main" id="{75801B49-1A9B-3B5D-3BB9-D12BE47A3418}"/>
              </a:ext>
            </a:extLst>
          </p:cNvPr>
          <p:cNvSpPr/>
          <p:nvPr/>
        </p:nvSpPr>
        <p:spPr>
          <a:xfrm rot="5400000">
            <a:off x="2030088" y="2799061"/>
            <a:ext cx="965463" cy="496899"/>
          </a:xfrm>
          <a:prstGeom prst="rightArrow">
            <a:avLst/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6868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5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0C3074E-771E-5B8D-6C13-2112D47B02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0" t="7816" r="11379" b="20215"/>
          <a:stretch/>
        </p:blipFill>
        <p:spPr>
          <a:xfrm>
            <a:off x="2261281" y="2780210"/>
            <a:ext cx="503076" cy="460513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F3D35EA-48BE-9BEE-E151-84506E52FF7A}"/>
              </a:ext>
            </a:extLst>
          </p:cNvPr>
          <p:cNvSpPr txBox="1"/>
          <p:nvPr/>
        </p:nvSpPr>
        <p:spPr>
          <a:xfrm>
            <a:off x="1277960" y="1398623"/>
            <a:ext cx="24697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686861"/>
            <a:r>
              <a:rPr lang="en-US" sz="2400" b="1" dirty="0">
                <a:solidFill>
                  <a:srgbClr val="AC2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REJECTED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1B37A73-989F-4D04-C91A-0E70CFDDFA2F}"/>
              </a:ext>
            </a:extLst>
          </p:cNvPr>
          <p:cNvSpPr txBox="1"/>
          <p:nvPr/>
        </p:nvSpPr>
        <p:spPr>
          <a:xfrm>
            <a:off x="1560990" y="3484437"/>
            <a:ext cx="1903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686861"/>
            <a:r>
              <a:rPr lang="en-US" sz="2400" b="1" dirty="0">
                <a:solidFill>
                  <a:srgbClr val="005B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5033B9A-1D08-D262-B88C-1D881A68F936}"/>
              </a:ext>
            </a:extLst>
          </p:cNvPr>
          <p:cNvGrpSpPr>
            <a:grpSpLocks noChangeAspect="1"/>
          </p:cNvGrpSpPr>
          <p:nvPr/>
        </p:nvGrpSpPr>
        <p:grpSpPr>
          <a:xfrm>
            <a:off x="334219" y="1805260"/>
            <a:ext cx="385439" cy="457200"/>
            <a:chOff x="26064332" y="11736004"/>
            <a:chExt cx="616701" cy="731520"/>
          </a:xfrm>
        </p:grpSpPr>
        <p:sp>
          <p:nvSpPr>
            <p:cNvPr id="100" name="Oval 200">
              <a:extLst>
                <a:ext uri="{FF2B5EF4-FFF2-40B4-BE49-F238E27FC236}">
                  <a16:creationId xmlns:a16="http://schemas.microsoft.com/office/drawing/2014/main" id="{2791D2BE-924F-4CCE-2B48-0E79C856FAE3}"/>
                </a:ext>
              </a:extLst>
            </p:cNvPr>
            <p:cNvSpPr/>
            <p:nvPr/>
          </p:nvSpPr>
          <p:spPr>
            <a:xfrm>
              <a:off x="26112350" y="12015189"/>
              <a:ext cx="516162" cy="421857"/>
            </a:xfrm>
            <a:custGeom>
              <a:avLst/>
              <a:gdLst>
                <a:gd name="connsiteX0" fmla="*/ 0 w 473869"/>
                <a:gd name="connsiteY0" fmla="*/ 140520 h 281040"/>
                <a:gd name="connsiteX1" fmla="*/ 236935 w 473869"/>
                <a:gd name="connsiteY1" fmla="*/ 0 h 281040"/>
                <a:gd name="connsiteX2" fmla="*/ 473870 w 473869"/>
                <a:gd name="connsiteY2" fmla="*/ 140520 h 281040"/>
                <a:gd name="connsiteX3" fmla="*/ 236935 w 473869"/>
                <a:gd name="connsiteY3" fmla="*/ 281040 h 281040"/>
                <a:gd name="connsiteX4" fmla="*/ 0 w 473869"/>
                <a:gd name="connsiteY4" fmla="*/ 140520 h 281040"/>
                <a:gd name="connsiteX0" fmla="*/ 10 w 473880"/>
                <a:gd name="connsiteY0" fmla="*/ 226245 h 366765"/>
                <a:gd name="connsiteX1" fmla="*/ 229801 w 473880"/>
                <a:gd name="connsiteY1" fmla="*/ 0 h 366765"/>
                <a:gd name="connsiteX2" fmla="*/ 473880 w 473880"/>
                <a:gd name="connsiteY2" fmla="*/ 226245 h 366765"/>
                <a:gd name="connsiteX3" fmla="*/ 236945 w 473880"/>
                <a:gd name="connsiteY3" fmla="*/ 366765 h 366765"/>
                <a:gd name="connsiteX4" fmla="*/ 10 w 473880"/>
                <a:gd name="connsiteY4" fmla="*/ 226245 h 366765"/>
                <a:gd name="connsiteX0" fmla="*/ 28 w 473898"/>
                <a:gd name="connsiteY0" fmla="*/ 226245 h 419152"/>
                <a:gd name="connsiteX1" fmla="*/ 229819 w 473898"/>
                <a:gd name="connsiteY1" fmla="*/ 0 h 419152"/>
                <a:gd name="connsiteX2" fmla="*/ 473898 w 473898"/>
                <a:gd name="connsiteY2" fmla="*/ 226245 h 419152"/>
                <a:gd name="connsiteX3" fmla="*/ 241726 w 473898"/>
                <a:gd name="connsiteY3" fmla="*/ 419152 h 419152"/>
                <a:gd name="connsiteX4" fmla="*/ 28 w 473898"/>
                <a:gd name="connsiteY4" fmla="*/ 226245 h 419152"/>
                <a:gd name="connsiteX0" fmla="*/ 18964 w 516162"/>
                <a:gd name="connsiteY0" fmla="*/ 226245 h 421857"/>
                <a:gd name="connsiteX1" fmla="*/ 248755 w 516162"/>
                <a:gd name="connsiteY1" fmla="*/ 0 h 421857"/>
                <a:gd name="connsiteX2" fmla="*/ 492834 w 516162"/>
                <a:gd name="connsiteY2" fmla="*/ 226245 h 421857"/>
                <a:gd name="connsiteX3" fmla="*/ 260662 w 516162"/>
                <a:gd name="connsiteY3" fmla="*/ 419152 h 421857"/>
                <a:gd name="connsiteX4" fmla="*/ 18964 w 516162"/>
                <a:gd name="connsiteY4" fmla="*/ 226245 h 42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62" h="421857">
                  <a:moveTo>
                    <a:pt x="18964" y="226245"/>
                  </a:moveTo>
                  <a:cubicBezTo>
                    <a:pt x="16980" y="156386"/>
                    <a:pt x="117899" y="0"/>
                    <a:pt x="248755" y="0"/>
                  </a:cubicBezTo>
                  <a:cubicBezTo>
                    <a:pt x="379611" y="0"/>
                    <a:pt x="492834" y="148638"/>
                    <a:pt x="492834" y="226245"/>
                  </a:cubicBezTo>
                  <a:cubicBezTo>
                    <a:pt x="492834" y="303852"/>
                    <a:pt x="624881" y="442965"/>
                    <a:pt x="260662" y="419152"/>
                  </a:cubicBezTo>
                  <a:cubicBezTo>
                    <a:pt x="-103557" y="395339"/>
                    <a:pt x="20948" y="296104"/>
                    <a:pt x="18964" y="226245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6868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5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01" name="Content Placeholder 92">
              <a:extLst>
                <a:ext uri="{FF2B5EF4-FFF2-40B4-BE49-F238E27FC236}">
                  <a16:creationId xmlns:a16="http://schemas.microsoft.com/office/drawing/2014/main" id="{8B8D027F-CDFC-B609-0651-E5D15BD7A2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64332" y="11736004"/>
              <a:ext cx="616701" cy="731520"/>
              <a:chOff x="2026030" y="12980555"/>
              <a:chExt cx="539841" cy="640350"/>
            </a:xfrm>
            <a:solidFill>
              <a:srgbClr val="000000"/>
            </a:solidFill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A0AE565-5178-610B-C61A-8D0F4885803D}"/>
                  </a:ext>
                </a:extLst>
              </p:cNvPr>
              <p:cNvSpPr/>
              <p:nvPr/>
            </p:nvSpPr>
            <p:spPr>
              <a:xfrm>
                <a:off x="2026030" y="13188766"/>
                <a:ext cx="539841" cy="432139"/>
              </a:xfrm>
              <a:custGeom>
                <a:avLst/>
                <a:gdLst>
                  <a:gd name="connsiteX0" fmla="*/ 539504 w 539841"/>
                  <a:gd name="connsiteY0" fmla="*/ 310763 h 432139"/>
                  <a:gd name="connsiteX1" fmla="*/ 534060 w 539841"/>
                  <a:gd name="connsiteY1" fmla="*/ 273905 h 432139"/>
                  <a:gd name="connsiteX2" fmla="*/ 379854 w 539841"/>
                  <a:gd name="connsiteY2" fmla="*/ 4792 h 432139"/>
                  <a:gd name="connsiteX3" fmla="*/ 367864 w 539841"/>
                  <a:gd name="connsiteY3" fmla="*/ 394 h 432139"/>
                  <a:gd name="connsiteX4" fmla="*/ 175751 w 539841"/>
                  <a:gd name="connsiteY4" fmla="*/ 6 h 432139"/>
                  <a:gd name="connsiteX5" fmla="*/ 157151 w 539841"/>
                  <a:gd name="connsiteY5" fmla="*/ 7182 h 432139"/>
                  <a:gd name="connsiteX6" fmla="*/ 872 w 539841"/>
                  <a:gd name="connsiteY6" fmla="*/ 306627 h 432139"/>
                  <a:gd name="connsiteX7" fmla="*/ 47735 w 539841"/>
                  <a:gd name="connsiteY7" fmla="*/ 406270 h 432139"/>
                  <a:gd name="connsiteX8" fmla="*/ 112941 w 539841"/>
                  <a:gd name="connsiteY8" fmla="*/ 425669 h 432139"/>
                  <a:gd name="connsiteX9" fmla="*/ 266430 w 539841"/>
                  <a:gd name="connsiteY9" fmla="*/ 432137 h 432139"/>
                  <a:gd name="connsiteX10" fmla="*/ 386538 w 539841"/>
                  <a:gd name="connsiteY10" fmla="*/ 428321 h 432139"/>
                  <a:gd name="connsiteX11" fmla="*/ 462048 w 539841"/>
                  <a:gd name="connsiteY11" fmla="*/ 419463 h 432139"/>
                  <a:gd name="connsiteX12" fmla="*/ 539502 w 539841"/>
                  <a:gd name="connsiteY12" fmla="*/ 310768 h 432139"/>
                  <a:gd name="connsiteX13" fmla="*/ 443445 w 539841"/>
                  <a:gd name="connsiteY13" fmla="*/ 357576 h 432139"/>
                  <a:gd name="connsiteX14" fmla="*/ 390618 w 539841"/>
                  <a:gd name="connsiteY14" fmla="*/ 363458 h 432139"/>
                  <a:gd name="connsiteX15" fmla="*/ 384134 w 539841"/>
                  <a:gd name="connsiteY15" fmla="*/ 363458 h 432139"/>
                  <a:gd name="connsiteX16" fmla="*/ 302660 w 539841"/>
                  <a:gd name="connsiteY16" fmla="*/ 366110 h 432139"/>
                  <a:gd name="connsiteX17" fmla="*/ 266947 w 539841"/>
                  <a:gd name="connsiteY17" fmla="*/ 367142 h 432139"/>
                  <a:gd name="connsiteX18" fmla="*/ 226631 w 539841"/>
                  <a:gd name="connsiteY18" fmla="*/ 365722 h 432139"/>
                  <a:gd name="connsiteX19" fmla="*/ 116443 w 539841"/>
                  <a:gd name="connsiteY19" fmla="*/ 361193 h 432139"/>
                  <a:gd name="connsiteX20" fmla="*/ 116443 w 539841"/>
                  <a:gd name="connsiteY20" fmla="*/ 361198 h 432139"/>
                  <a:gd name="connsiteX21" fmla="*/ 81701 w 539841"/>
                  <a:gd name="connsiteY21" fmla="*/ 351109 h 432139"/>
                  <a:gd name="connsiteX22" fmla="*/ 65239 w 539841"/>
                  <a:gd name="connsiteY22" fmla="*/ 314056 h 432139"/>
                  <a:gd name="connsiteX23" fmla="*/ 65234 w 539841"/>
                  <a:gd name="connsiteY23" fmla="*/ 314061 h 432139"/>
                  <a:gd name="connsiteX24" fmla="*/ 189810 w 539841"/>
                  <a:gd name="connsiteY24" fmla="*/ 64727 h 432139"/>
                  <a:gd name="connsiteX25" fmla="*/ 275886 w 539841"/>
                  <a:gd name="connsiteY25" fmla="*/ 64727 h 432139"/>
                  <a:gd name="connsiteX26" fmla="*/ 349650 w 539841"/>
                  <a:gd name="connsiteY26" fmla="*/ 64727 h 432139"/>
                  <a:gd name="connsiteX27" fmla="*/ 470603 w 539841"/>
                  <a:gd name="connsiteY27" fmla="*/ 285472 h 432139"/>
                  <a:gd name="connsiteX28" fmla="*/ 471513 w 539841"/>
                  <a:gd name="connsiteY28" fmla="*/ 290257 h 432139"/>
                  <a:gd name="connsiteX29" fmla="*/ 471509 w 539841"/>
                  <a:gd name="connsiteY29" fmla="*/ 290257 h 432139"/>
                  <a:gd name="connsiteX30" fmla="*/ 475076 w 539841"/>
                  <a:gd name="connsiteY30" fmla="*/ 314374 h 432139"/>
                  <a:gd name="connsiteX31" fmla="*/ 443445 w 539841"/>
                  <a:gd name="connsiteY31" fmla="*/ 357569 h 43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39841" h="432139">
                    <a:moveTo>
                      <a:pt x="539504" y="310763"/>
                    </a:moveTo>
                    <a:cubicBezTo>
                      <a:pt x="538460" y="298374"/>
                      <a:pt x="536642" y="286064"/>
                      <a:pt x="534060" y="273905"/>
                    </a:cubicBezTo>
                    <a:cubicBezTo>
                      <a:pt x="514420" y="166054"/>
                      <a:pt x="461725" y="76957"/>
                      <a:pt x="379854" y="4792"/>
                    </a:cubicBezTo>
                    <a:cubicBezTo>
                      <a:pt x="376467" y="2019"/>
                      <a:pt x="372245" y="471"/>
                      <a:pt x="367864" y="394"/>
                    </a:cubicBezTo>
                    <a:cubicBezTo>
                      <a:pt x="303825" y="394"/>
                      <a:pt x="239781" y="394"/>
                      <a:pt x="175751" y="6"/>
                    </a:cubicBezTo>
                    <a:cubicBezTo>
                      <a:pt x="168838" y="-174"/>
                      <a:pt x="162142" y="2410"/>
                      <a:pt x="157151" y="7182"/>
                    </a:cubicBezTo>
                    <a:cubicBezTo>
                      <a:pt x="67380" y="87425"/>
                      <a:pt x="14553" y="187191"/>
                      <a:pt x="872" y="306627"/>
                    </a:cubicBezTo>
                    <a:cubicBezTo>
                      <a:pt x="-4251" y="348266"/>
                      <a:pt x="10398" y="383442"/>
                      <a:pt x="47735" y="406270"/>
                    </a:cubicBezTo>
                    <a:cubicBezTo>
                      <a:pt x="67502" y="418069"/>
                      <a:pt x="89918" y="424739"/>
                      <a:pt x="112941" y="425669"/>
                    </a:cubicBezTo>
                    <a:cubicBezTo>
                      <a:pt x="165311" y="428384"/>
                      <a:pt x="217685" y="429936"/>
                      <a:pt x="266430" y="432137"/>
                    </a:cubicBezTo>
                    <a:cubicBezTo>
                      <a:pt x="308948" y="430843"/>
                      <a:pt x="347776" y="429941"/>
                      <a:pt x="386538" y="428321"/>
                    </a:cubicBezTo>
                    <a:cubicBezTo>
                      <a:pt x="411880" y="427289"/>
                      <a:pt x="437290" y="426901"/>
                      <a:pt x="462048" y="419463"/>
                    </a:cubicBezTo>
                    <a:cubicBezTo>
                      <a:pt x="514287" y="403681"/>
                      <a:pt x="542549" y="365014"/>
                      <a:pt x="539502" y="310768"/>
                    </a:cubicBezTo>
                    <a:close/>
                    <a:moveTo>
                      <a:pt x="443445" y="357576"/>
                    </a:moveTo>
                    <a:cubicBezTo>
                      <a:pt x="426129" y="361608"/>
                      <a:pt x="408396" y="363584"/>
                      <a:pt x="390618" y="363458"/>
                    </a:cubicBezTo>
                    <a:lnTo>
                      <a:pt x="384134" y="363458"/>
                    </a:lnTo>
                    <a:cubicBezTo>
                      <a:pt x="357558" y="364558"/>
                      <a:pt x="330918" y="365334"/>
                      <a:pt x="302660" y="366110"/>
                    </a:cubicBezTo>
                    <a:lnTo>
                      <a:pt x="266947" y="367142"/>
                    </a:lnTo>
                    <a:lnTo>
                      <a:pt x="226631" y="365722"/>
                    </a:lnTo>
                    <a:cubicBezTo>
                      <a:pt x="190660" y="364428"/>
                      <a:pt x="153454" y="363070"/>
                      <a:pt x="116443" y="361193"/>
                    </a:cubicBezTo>
                    <a:lnTo>
                      <a:pt x="116443" y="361198"/>
                    </a:lnTo>
                    <a:cubicBezTo>
                      <a:pt x="104200" y="360765"/>
                      <a:pt x="92259" y="357301"/>
                      <a:pt x="81701" y="351109"/>
                    </a:cubicBezTo>
                    <a:cubicBezTo>
                      <a:pt x="69449" y="343671"/>
                      <a:pt x="62839" y="335268"/>
                      <a:pt x="65239" y="314056"/>
                    </a:cubicBezTo>
                    <a:lnTo>
                      <a:pt x="65234" y="314061"/>
                    </a:lnTo>
                    <a:cubicBezTo>
                      <a:pt x="74771" y="218541"/>
                      <a:pt x="119092" y="129826"/>
                      <a:pt x="189810" y="64727"/>
                    </a:cubicBezTo>
                    <a:lnTo>
                      <a:pt x="275886" y="64727"/>
                    </a:lnTo>
                    <a:lnTo>
                      <a:pt x="349650" y="64727"/>
                    </a:lnTo>
                    <a:cubicBezTo>
                      <a:pt x="413265" y="122992"/>
                      <a:pt x="455787" y="200606"/>
                      <a:pt x="470603" y="285472"/>
                    </a:cubicBezTo>
                    <a:lnTo>
                      <a:pt x="471513" y="290257"/>
                    </a:lnTo>
                    <a:lnTo>
                      <a:pt x="471509" y="290257"/>
                    </a:lnTo>
                    <a:cubicBezTo>
                      <a:pt x="473172" y="298218"/>
                      <a:pt x="474361" y="306273"/>
                      <a:pt x="475076" y="314374"/>
                    </a:cubicBezTo>
                    <a:cubicBezTo>
                      <a:pt x="475852" y="334228"/>
                      <a:pt x="470992" y="349099"/>
                      <a:pt x="443445" y="3575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258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63CC44D-0FB4-1F67-3DF9-364931B1095D}"/>
                  </a:ext>
                </a:extLst>
              </p:cNvPr>
              <p:cNvSpPr/>
              <p:nvPr/>
            </p:nvSpPr>
            <p:spPr>
              <a:xfrm>
                <a:off x="2129637" y="12980555"/>
                <a:ext cx="333331" cy="121661"/>
              </a:xfrm>
              <a:custGeom>
                <a:avLst/>
                <a:gdLst>
                  <a:gd name="connsiteX0" fmla="*/ 58790 w 333331"/>
                  <a:gd name="connsiteY0" fmla="*/ 118266 h 121661"/>
                  <a:gd name="connsiteX1" fmla="*/ 70003 w 333331"/>
                  <a:gd name="connsiteY1" fmla="*/ 121631 h 121661"/>
                  <a:gd name="connsiteX2" fmla="*/ 215967 w 333331"/>
                  <a:gd name="connsiteY2" fmla="*/ 121631 h 121661"/>
                  <a:gd name="connsiteX3" fmla="*/ 261990 w 333331"/>
                  <a:gd name="connsiteY3" fmla="*/ 121631 h 121661"/>
                  <a:gd name="connsiteX4" fmla="*/ 261985 w 333331"/>
                  <a:gd name="connsiteY4" fmla="*/ 121631 h 121661"/>
                  <a:gd name="connsiteX5" fmla="*/ 277542 w 333331"/>
                  <a:gd name="connsiteY5" fmla="*/ 115164 h 121661"/>
                  <a:gd name="connsiteX6" fmla="*/ 312348 w 333331"/>
                  <a:gd name="connsiteY6" fmla="*/ 75400 h 121661"/>
                  <a:gd name="connsiteX7" fmla="*/ 331342 w 333331"/>
                  <a:gd name="connsiteY7" fmla="*/ 39060 h 121661"/>
                  <a:gd name="connsiteX8" fmla="*/ 307099 w 333331"/>
                  <a:gd name="connsiteY8" fmla="*/ 1687 h 121661"/>
                  <a:gd name="connsiteX9" fmla="*/ 294977 w 333331"/>
                  <a:gd name="connsiteY9" fmla="*/ 650 h 121661"/>
                  <a:gd name="connsiteX10" fmla="*/ 254596 w 333331"/>
                  <a:gd name="connsiteY10" fmla="*/ 9702 h 121661"/>
                  <a:gd name="connsiteX11" fmla="*/ 185045 w 333331"/>
                  <a:gd name="connsiteY11" fmla="*/ 38866 h 121661"/>
                  <a:gd name="connsiteX12" fmla="*/ 167159 w 333331"/>
                  <a:gd name="connsiteY12" fmla="*/ 42808 h 121661"/>
                  <a:gd name="connsiteX13" fmla="*/ 149010 w 333331"/>
                  <a:gd name="connsiteY13" fmla="*/ 38866 h 121661"/>
                  <a:gd name="connsiteX14" fmla="*/ 69739 w 333331"/>
                  <a:gd name="connsiteY14" fmla="*/ 6536 h 121661"/>
                  <a:gd name="connsiteX15" fmla="*/ 39402 w 333331"/>
                  <a:gd name="connsiteY15" fmla="*/ 68 h 121661"/>
                  <a:gd name="connsiteX16" fmla="*/ 33958 w 333331"/>
                  <a:gd name="connsiteY16" fmla="*/ 68 h 121661"/>
                  <a:gd name="connsiteX17" fmla="*/ 2263 w 333331"/>
                  <a:gd name="connsiteY17" fmla="*/ 44423 h 121661"/>
                  <a:gd name="connsiteX18" fmla="*/ 2263 w 333331"/>
                  <a:gd name="connsiteY18" fmla="*/ 44427 h 121661"/>
                  <a:gd name="connsiteX19" fmla="*/ 58784 w 333331"/>
                  <a:gd name="connsiteY19" fmla="*/ 118265 h 12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3331" h="121661">
                    <a:moveTo>
                      <a:pt x="58790" y="118266"/>
                    </a:moveTo>
                    <a:cubicBezTo>
                      <a:pt x="62127" y="120445"/>
                      <a:pt x="66019" y="121609"/>
                      <a:pt x="70003" y="121631"/>
                    </a:cubicBezTo>
                    <a:lnTo>
                      <a:pt x="215967" y="121631"/>
                    </a:lnTo>
                    <a:lnTo>
                      <a:pt x="261990" y="121631"/>
                    </a:lnTo>
                    <a:lnTo>
                      <a:pt x="261985" y="121631"/>
                    </a:lnTo>
                    <a:cubicBezTo>
                      <a:pt x="267886" y="121947"/>
                      <a:pt x="273609" y="119565"/>
                      <a:pt x="277542" y="115164"/>
                    </a:cubicBezTo>
                    <a:cubicBezTo>
                      <a:pt x="289868" y="102557"/>
                      <a:pt x="301488" y="89279"/>
                      <a:pt x="312348" y="75400"/>
                    </a:cubicBezTo>
                    <a:cubicBezTo>
                      <a:pt x="320445" y="64291"/>
                      <a:pt x="326847" y="52041"/>
                      <a:pt x="331342" y="39060"/>
                    </a:cubicBezTo>
                    <a:cubicBezTo>
                      <a:pt x="337825" y="20179"/>
                      <a:pt x="326933" y="5115"/>
                      <a:pt x="307099" y="1687"/>
                    </a:cubicBezTo>
                    <a:cubicBezTo>
                      <a:pt x="303098" y="993"/>
                      <a:pt x="299042" y="645"/>
                      <a:pt x="294977" y="650"/>
                    </a:cubicBezTo>
                    <a:cubicBezTo>
                      <a:pt x="281073" y="1173"/>
                      <a:pt x="267388" y="4240"/>
                      <a:pt x="254596" y="9702"/>
                    </a:cubicBezTo>
                    <a:cubicBezTo>
                      <a:pt x="231132" y="18754"/>
                      <a:pt x="208123" y="29101"/>
                      <a:pt x="185045" y="38866"/>
                    </a:cubicBezTo>
                    <a:cubicBezTo>
                      <a:pt x="179426" y="41410"/>
                      <a:pt x="173331" y="42754"/>
                      <a:pt x="167159" y="42808"/>
                    </a:cubicBezTo>
                    <a:cubicBezTo>
                      <a:pt x="160902" y="42759"/>
                      <a:pt x="154722" y="41415"/>
                      <a:pt x="149010" y="38866"/>
                    </a:cubicBezTo>
                    <a:cubicBezTo>
                      <a:pt x="123087" y="27550"/>
                      <a:pt x="96315" y="17009"/>
                      <a:pt x="69739" y="6536"/>
                    </a:cubicBezTo>
                    <a:cubicBezTo>
                      <a:pt x="60118" y="2517"/>
                      <a:pt x="49832" y="325"/>
                      <a:pt x="39402" y="68"/>
                    </a:cubicBezTo>
                    <a:cubicBezTo>
                      <a:pt x="37589" y="-26"/>
                      <a:pt x="35772" y="-26"/>
                      <a:pt x="33958" y="68"/>
                    </a:cubicBezTo>
                    <a:cubicBezTo>
                      <a:pt x="8033" y="2590"/>
                      <a:pt x="-6033" y="19467"/>
                      <a:pt x="2263" y="44423"/>
                    </a:cubicBezTo>
                    <a:lnTo>
                      <a:pt x="2263" y="44427"/>
                    </a:lnTo>
                    <a:cubicBezTo>
                      <a:pt x="12582" y="74498"/>
                      <a:pt x="32421" y="100414"/>
                      <a:pt x="58784" y="1182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258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C0E3AF8-8C80-CD4D-8504-30A57082D666}"/>
                  </a:ext>
                </a:extLst>
              </p:cNvPr>
              <p:cNvSpPr/>
              <p:nvPr/>
            </p:nvSpPr>
            <p:spPr>
              <a:xfrm>
                <a:off x="2186161" y="13129285"/>
                <a:ext cx="218946" cy="29223"/>
              </a:xfrm>
              <a:custGeom>
                <a:avLst/>
                <a:gdLst>
                  <a:gd name="connsiteX0" fmla="*/ 90544 w 218946"/>
                  <a:gd name="connsiteY0" fmla="*/ 65 h 29223"/>
                  <a:gd name="connsiteX1" fmla="*/ 27477 w 218946"/>
                  <a:gd name="connsiteY1" fmla="*/ 65 h 29223"/>
                  <a:gd name="connsiteX2" fmla="*/ 14126 w 218946"/>
                  <a:gd name="connsiteY2" fmla="*/ 65 h 29223"/>
                  <a:gd name="connsiteX3" fmla="*/ 14121 w 218946"/>
                  <a:gd name="connsiteY3" fmla="*/ 65 h 29223"/>
                  <a:gd name="connsiteX4" fmla="*/ 3071 w 218946"/>
                  <a:gd name="connsiteY4" fmla="*/ 5284 h 29223"/>
                  <a:gd name="connsiteX5" fmla="*/ 187 w 218946"/>
                  <a:gd name="connsiteY5" fmla="*/ 17137 h 29223"/>
                  <a:gd name="connsiteX6" fmla="*/ 16780 w 218946"/>
                  <a:gd name="connsiteY6" fmla="*/ 29099 h 29223"/>
                  <a:gd name="connsiteX7" fmla="*/ 202735 w 218946"/>
                  <a:gd name="connsiteY7" fmla="*/ 29099 h 29223"/>
                  <a:gd name="connsiteX8" fmla="*/ 214305 w 218946"/>
                  <a:gd name="connsiteY8" fmla="*/ 25120 h 29223"/>
                  <a:gd name="connsiteX9" fmla="*/ 218809 w 218946"/>
                  <a:gd name="connsiteY9" fmla="*/ 13772 h 29223"/>
                  <a:gd name="connsiteX10" fmla="*/ 201438 w 218946"/>
                  <a:gd name="connsiteY10" fmla="*/ -3 h 29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946" h="29223">
                    <a:moveTo>
                      <a:pt x="90544" y="65"/>
                    </a:moveTo>
                    <a:lnTo>
                      <a:pt x="27477" y="65"/>
                    </a:lnTo>
                    <a:lnTo>
                      <a:pt x="14126" y="65"/>
                    </a:lnTo>
                    <a:lnTo>
                      <a:pt x="14121" y="65"/>
                    </a:lnTo>
                    <a:cubicBezTo>
                      <a:pt x="9840" y="51"/>
                      <a:pt x="5780" y="1968"/>
                      <a:pt x="3071" y="5284"/>
                    </a:cubicBezTo>
                    <a:cubicBezTo>
                      <a:pt x="367" y="8599"/>
                      <a:pt x="-695" y="12951"/>
                      <a:pt x="187" y="17137"/>
                    </a:cubicBezTo>
                    <a:cubicBezTo>
                      <a:pt x="1697" y="24864"/>
                      <a:pt x="8953" y="30096"/>
                      <a:pt x="16780" y="29099"/>
                    </a:cubicBezTo>
                    <a:lnTo>
                      <a:pt x="202735" y="29099"/>
                    </a:lnTo>
                    <a:cubicBezTo>
                      <a:pt x="206990" y="29518"/>
                      <a:pt x="211212" y="28065"/>
                      <a:pt x="214305" y="25120"/>
                    </a:cubicBezTo>
                    <a:cubicBezTo>
                      <a:pt x="217393" y="22174"/>
                      <a:pt x="219039" y="18030"/>
                      <a:pt x="218809" y="13772"/>
                    </a:cubicBezTo>
                    <a:cubicBezTo>
                      <a:pt x="218809" y="5045"/>
                      <a:pt x="212325" y="-3"/>
                      <a:pt x="201438" y="-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258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A0EC85E-7BDE-1A20-8852-9A4691A314CB}"/>
                </a:ext>
              </a:extLst>
            </p:cNvPr>
            <p:cNvSpPr/>
            <p:nvPr/>
          </p:nvSpPr>
          <p:spPr>
            <a:xfrm rot="18900000">
              <a:off x="26239831" y="12180404"/>
              <a:ext cx="271503" cy="91440"/>
            </a:xfrm>
            <a:prstGeom prst="rect">
              <a:avLst/>
            </a:prstGeom>
            <a:solidFill>
              <a:srgbClr val="AC2B3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6868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5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A5444F3-9C19-CB1A-1B4E-A4FFC8F213F4}"/>
                </a:ext>
              </a:extLst>
            </p:cNvPr>
            <p:cNvSpPr/>
            <p:nvPr/>
          </p:nvSpPr>
          <p:spPr>
            <a:xfrm rot="2700000" flipH="1">
              <a:off x="26239833" y="12180404"/>
              <a:ext cx="271503" cy="91440"/>
            </a:xfrm>
            <a:prstGeom prst="rect">
              <a:avLst/>
            </a:prstGeom>
            <a:solidFill>
              <a:srgbClr val="AC2B3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6868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5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3E8DD9D-D98E-6170-8AF3-E8C80466D1D8}"/>
              </a:ext>
            </a:extLst>
          </p:cNvPr>
          <p:cNvGrpSpPr>
            <a:grpSpLocks noChangeAspect="1"/>
          </p:cNvGrpSpPr>
          <p:nvPr/>
        </p:nvGrpSpPr>
        <p:grpSpPr>
          <a:xfrm>
            <a:off x="331939" y="3928437"/>
            <a:ext cx="387184" cy="457200"/>
            <a:chOff x="25352863" y="11746075"/>
            <a:chExt cx="616701" cy="731520"/>
          </a:xfrm>
        </p:grpSpPr>
        <p:sp>
          <p:nvSpPr>
            <p:cNvPr id="108" name="Oval 200">
              <a:extLst>
                <a:ext uri="{FF2B5EF4-FFF2-40B4-BE49-F238E27FC236}">
                  <a16:creationId xmlns:a16="http://schemas.microsoft.com/office/drawing/2014/main" id="{2CBA9D22-0E72-6869-7FCF-B9A7BC7F2847}"/>
                </a:ext>
              </a:extLst>
            </p:cNvPr>
            <p:cNvSpPr/>
            <p:nvPr/>
          </p:nvSpPr>
          <p:spPr>
            <a:xfrm>
              <a:off x="25400881" y="12025260"/>
              <a:ext cx="516162" cy="421857"/>
            </a:xfrm>
            <a:custGeom>
              <a:avLst/>
              <a:gdLst>
                <a:gd name="connsiteX0" fmla="*/ 0 w 473869"/>
                <a:gd name="connsiteY0" fmla="*/ 140520 h 281040"/>
                <a:gd name="connsiteX1" fmla="*/ 236935 w 473869"/>
                <a:gd name="connsiteY1" fmla="*/ 0 h 281040"/>
                <a:gd name="connsiteX2" fmla="*/ 473870 w 473869"/>
                <a:gd name="connsiteY2" fmla="*/ 140520 h 281040"/>
                <a:gd name="connsiteX3" fmla="*/ 236935 w 473869"/>
                <a:gd name="connsiteY3" fmla="*/ 281040 h 281040"/>
                <a:gd name="connsiteX4" fmla="*/ 0 w 473869"/>
                <a:gd name="connsiteY4" fmla="*/ 140520 h 281040"/>
                <a:gd name="connsiteX0" fmla="*/ 10 w 473880"/>
                <a:gd name="connsiteY0" fmla="*/ 226245 h 366765"/>
                <a:gd name="connsiteX1" fmla="*/ 229801 w 473880"/>
                <a:gd name="connsiteY1" fmla="*/ 0 h 366765"/>
                <a:gd name="connsiteX2" fmla="*/ 473880 w 473880"/>
                <a:gd name="connsiteY2" fmla="*/ 226245 h 366765"/>
                <a:gd name="connsiteX3" fmla="*/ 236945 w 473880"/>
                <a:gd name="connsiteY3" fmla="*/ 366765 h 366765"/>
                <a:gd name="connsiteX4" fmla="*/ 10 w 473880"/>
                <a:gd name="connsiteY4" fmla="*/ 226245 h 366765"/>
                <a:gd name="connsiteX0" fmla="*/ 28 w 473898"/>
                <a:gd name="connsiteY0" fmla="*/ 226245 h 419152"/>
                <a:gd name="connsiteX1" fmla="*/ 229819 w 473898"/>
                <a:gd name="connsiteY1" fmla="*/ 0 h 419152"/>
                <a:gd name="connsiteX2" fmla="*/ 473898 w 473898"/>
                <a:gd name="connsiteY2" fmla="*/ 226245 h 419152"/>
                <a:gd name="connsiteX3" fmla="*/ 241726 w 473898"/>
                <a:gd name="connsiteY3" fmla="*/ 419152 h 419152"/>
                <a:gd name="connsiteX4" fmla="*/ 28 w 473898"/>
                <a:gd name="connsiteY4" fmla="*/ 226245 h 419152"/>
                <a:gd name="connsiteX0" fmla="*/ 18964 w 516162"/>
                <a:gd name="connsiteY0" fmla="*/ 226245 h 421857"/>
                <a:gd name="connsiteX1" fmla="*/ 248755 w 516162"/>
                <a:gd name="connsiteY1" fmla="*/ 0 h 421857"/>
                <a:gd name="connsiteX2" fmla="*/ 492834 w 516162"/>
                <a:gd name="connsiteY2" fmla="*/ 226245 h 421857"/>
                <a:gd name="connsiteX3" fmla="*/ 260662 w 516162"/>
                <a:gd name="connsiteY3" fmla="*/ 419152 h 421857"/>
                <a:gd name="connsiteX4" fmla="*/ 18964 w 516162"/>
                <a:gd name="connsiteY4" fmla="*/ 226245 h 42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62" h="421857">
                  <a:moveTo>
                    <a:pt x="18964" y="226245"/>
                  </a:moveTo>
                  <a:cubicBezTo>
                    <a:pt x="16980" y="156386"/>
                    <a:pt x="117899" y="0"/>
                    <a:pt x="248755" y="0"/>
                  </a:cubicBezTo>
                  <a:cubicBezTo>
                    <a:pt x="379611" y="0"/>
                    <a:pt x="492834" y="148638"/>
                    <a:pt x="492834" y="226245"/>
                  </a:cubicBezTo>
                  <a:cubicBezTo>
                    <a:pt x="492834" y="303852"/>
                    <a:pt x="624881" y="442965"/>
                    <a:pt x="260662" y="419152"/>
                  </a:cubicBezTo>
                  <a:cubicBezTo>
                    <a:pt x="-103557" y="395339"/>
                    <a:pt x="20948" y="296104"/>
                    <a:pt x="18964" y="226245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6868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5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09" name="Content Placeholder 92">
              <a:extLst>
                <a:ext uri="{FF2B5EF4-FFF2-40B4-BE49-F238E27FC236}">
                  <a16:creationId xmlns:a16="http://schemas.microsoft.com/office/drawing/2014/main" id="{428F3F0C-4084-763D-9D4A-F2FE5E3FFE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352863" y="11746075"/>
              <a:ext cx="616701" cy="731520"/>
              <a:chOff x="2026030" y="12980555"/>
              <a:chExt cx="539841" cy="640350"/>
            </a:xfrm>
            <a:solidFill>
              <a:srgbClr val="000000"/>
            </a:solidFill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28F462-2E28-3AA4-89CE-C2C38007D7D0}"/>
                  </a:ext>
                </a:extLst>
              </p:cNvPr>
              <p:cNvSpPr/>
              <p:nvPr/>
            </p:nvSpPr>
            <p:spPr>
              <a:xfrm>
                <a:off x="2026030" y="13188766"/>
                <a:ext cx="539841" cy="432139"/>
              </a:xfrm>
              <a:custGeom>
                <a:avLst/>
                <a:gdLst>
                  <a:gd name="connsiteX0" fmla="*/ 539504 w 539841"/>
                  <a:gd name="connsiteY0" fmla="*/ 310763 h 432139"/>
                  <a:gd name="connsiteX1" fmla="*/ 534060 w 539841"/>
                  <a:gd name="connsiteY1" fmla="*/ 273905 h 432139"/>
                  <a:gd name="connsiteX2" fmla="*/ 379854 w 539841"/>
                  <a:gd name="connsiteY2" fmla="*/ 4792 h 432139"/>
                  <a:gd name="connsiteX3" fmla="*/ 367864 w 539841"/>
                  <a:gd name="connsiteY3" fmla="*/ 394 h 432139"/>
                  <a:gd name="connsiteX4" fmla="*/ 175751 w 539841"/>
                  <a:gd name="connsiteY4" fmla="*/ 6 h 432139"/>
                  <a:gd name="connsiteX5" fmla="*/ 157151 w 539841"/>
                  <a:gd name="connsiteY5" fmla="*/ 7182 h 432139"/>
                  <a:gd name="connsiteX6" fmla="*/ 872 w 539841"/>
                  <a:gd name="connsiteY6" fmla="*/ 306627 h 432139"/>
                  <a:gd name="connsiteX7" fmla="*/ 47735 w 539841"/>
                  <a:gd name="connsiteY7" fmla="*/ 406270 h 432139"/>
                  <a:gd name="connsiteX8" fmla="*/ 112941 w 539841"/>
                  <a:gd name="connsiteY8" fmla="*/ 425669 h 432139"/>
                  <a:gd name="connsiteX9" fmla="*/ 266430 w 539841"/>
                  <a:gd name="connsiteY9" fmla="*/ 432137 h 432139"/>
                  <a:gd name="connsiteX10" fmla="*/ 386538 w 539841"/>
                  <a:gd name="connsiteY10" fmla="*/ 428321 h 432139"/>
                  <a:gd name="connsiteX11" fmla="*/ 462048 w 539841"/>
                  <a:gd name="connsiteY11" fmla="*/ 419463 h 432139"/>
                  <a:gd name="connsiteX12" fmla="*/ 539502 w 539841"/>
                  <a:gd name="connsiteY12" fmla="*/ 310768 h 432139"/>
                  <a:gd name="connsiteX13" fmla="*/ 443445 w 539841"/>
                  <a:gd name="connsiteY13" fmla="*/ 357576 h 432139"/>
                  <a:gd name="connsiteX14" fmla="*/ 390618 w 539841"/>
                  <a:gd name="connsiteY14" fmla="*/ 363458 h 432139"/>
                  <a:gd name="connsiteX15" fmla="*/ 384134 w 539841"/>
                  <a:gd name="connsiteY15" fmla="*/ 363458 h 432139"/>
                  <a:gd name="connsiteX16" fmla="*/ 302660 w 539841"/>
                  <a:gd name="connsiteY16" fmla="*/ 366110 h 432139"/>
                  <a:gd name="connsiteX17" fmla="*/ 266947 w 539841"/>
                  <a:gd name="connsiteY17" fmla="*/ 367142 h 432139"/>
                  <a:gd name="connsiteX18" fmla="*/ 226631 w 539841"/>
                  <a:gd name="connsiteY18" fmla="*/ 365722 h 432139"/>
                  <a:gd name="connsiteX19" fmla="*/ 116443 w 539841"/>
                  <a:gd name="connsiteY19" fmla="*/ 361193 h 432139"/>
                  <a:gd name="connsiteX20" fmla="*/ 116443 w 539841"/>
                  <a:gd name="connsiteY20" fmla="*/ 361198 h 432139"/>
                  <a:gd name="connsiteX21" fmla="*/ 81701 w 539841"/>
                  <a:gd name="connsiteY21" fmla="*/ 351109 h 432139"/>
                  <a:gd name="connsiteX22" fmla="*/ 65239 w 539841"/>
                  <a:gd name="connsiteY22" fmla="*/ 314056 h 432139"/>
                  <a:gd name="connsiteX23" fmla="*/ 65234 w 539841"/>
                  <a:gd name="connsiteY23" fmla="*/ 314061 h 432139"/>
                  <a:gd name="connsiteX24" fmla="*/ 189810 w 539841"/>
                  <a:gd name="connsiteY24" fmla="*/ 64727 h 432139"/>
                  <a:gd name="connsiteX25" fmla="*/ 275886 w 539841"/>
                  <a:gd name="connsiteY25" fmla="*/ 64727 h 432139"/>
                  <a:gd name="connsiteX26" fmla="*/ 349650 w 539841"/>
                  <a:gd name="connsiteY26" fmla="*/ 64727 h 432139"/>
                  <a:gd name="connsiteX27" fmla="*/ 470603 w 539841"/>
                  <a:gd name="connsiteY27" fmla="*/ 285472 h 432139"/>
                  <a:gd name="connsiteX28" fmla="*/ 471513 w 539841"/>
                  <a:gd name="connsiteY28" fmla="*/ 290257 h 432139"/>
                  <a:gd name="connsiteX29" fmla="*/ 471509 w 539841"/>
                  <a:gd name="connsiteY29" fmla="*/ 290257 h 432139"/>
                  <a:gd name="connsiteX30" fmla="*/ 475076 w 539841"/>
                  <a:gd name="connsiteY30" fmla="*/ 314374 h 432139"/>
                  <a:gd name="connsiteX31" fmla="*/ 443445 w 539841"/>
                  <a:gd name="connsiteY31" fmla="*/ 357569 h 43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39841" h="432139">
                    <a:moveTo>
                      <a:pt x="539504" y="310763"/>
                    </a:moveTo>
                    <a:cubicBezTo>
                      <a:pt x="538460" y="298374"/>
                      <a:pt x="536642" y="286064"/>
                      <a:pt x="534060" y="273905"/>
                    </a:cubicBezTo>
                    <a:cubicBezTo>
                      <a:pt x="514420" y="166054"/>
                      <a:pt x="461725" y="76957"/>
                      <a:pt x="379854" y="4792"/>
                    </a:cubicBezTo>
                    <a:cubicBezTo>
                      <a:pt x="376467" y="2019"/>
                      <a:pt x="372245" y="471"/>
                      <a:pt x="367864" y="394"/>
                    </a:cubicBezTo>
                    <a:cubicBezTo>
                      <a:pt x="303825" y="394"/>
                      <a:pt x="239781" y="394"/>
                      <a:pt x="175751" y="6"/>
                    </a:cubicBezTo>
                    <a:cubicBezTo>
                      <a:pt x="168838" y="-174"/>
                      <a:pt x="162142" y="2410"/>
                      <a:pt x="157151" y="7182"/>
                    </a:cubicBezTo>
                    <a:cubicBezTo>
                      <a:pt x="67380" y="87425"/>
                      <a:pt x="14553" y="187191"/>
                      <a:pt x="872" y="306627"/>
                    </a:cubicBezTo>
                    <a:cubicBezTo>
                      <a:pt x="-4251" y="348266"/>
                      <a:pt x="10398" y="383442"/>
                      <a:pt x="47735" y="406270"/>
                    </a:cubicBezTo>
                    <a:cubicBezTo>
                      <a:pt x="67502" y="418069"/>
                      <a:pt x="89918" y="424739"/>
                      <a:pt x="112941" y="425669"/>
                    </a:cubicBezTo>
                    <a:cubicBezTo>
                      <a:pt x="165311" y="428384"/>
                      <a:pt x="217685" y="429936"/>
                      <a:pt x="266430" y="432137"/>
                    </a:cubicBezTo>
                    <a:cubicBezTo>
                      <a:pt x="308948" y="430843"/>
                      <a:pt x="347776" y="429941"/>
                      <a:pt x="386538" y="428321"/>
                    </a:cubicBezTo>
                    <a:cubicBezTo>
                      <a:pt x="411880" y="427289"/>
                      <a:pt x="437290" y="426901"/>
                      <a:pt x="462048" y="419463"/>
                    </a:cubicBezTo>
                    <a:cubicBezTo>
                      <a:pt x="514287" y="403681"/>
                      <a:pt x="542549" y="365014"/>
                      <a:pt x="539502" y="310768"/>
                    </a:cubicBezTo>
                    <a:close/>
                    <a:moveTo>
                      <a:pt x="443445" y="357576"/>
                    </a:moveTo>
                    <a:cubicBezTo>
                      <a:pt x="426129" y="361608"/>
                      <a:pt x="408396" y="363584"/>
                      <a:pt x="390618" y="363458"/>
                    </a:cubicBezTo>
                    <a:lnTo>
                      <a:pt x="384134" y="363458"/>
                    </a:lnTo>
                    <a:cubicBezTo>
                      <a:pt x="357558" y="364558"/>
                      <a:pt x="330918" y="365334"/>
                      <a:pt x="302660" y="366110"/>
                    </a:cubicBezTo>
                    <a:lnTo>
                      <a:pt x="266947" y="367142"/>
                    </a:lnTo>
                    <a:lnTo>
                      <a:pt x="226631" y="365722"/>
                    </a:lnTo>
                    <a:cubicBezTo>
                      <a:pt x="190660" y="364428"/>
                      <a:pt x="153454" y="363070"/>
                      <a:pt x="116443" y="361193"/>
                    </a:cubicBezTo>
                    <a:lnTo>
                      <a:pt x="116443" y="361198"/>
                    </a:lnTo>
                    <a:cubicBezTo>
                      <a:pt x="104200" y="360765"/>
                      <a:pt x="92259" y="357301"/>
                      <a:pt x="81701" y="351109"/>
                    </a:cubicBezTo>
                    <a:cubicBezTo>
                      <a:pt x="69449" y="343671"/>
                      <a:pt x="62839" y="335268"/>
                      <a:pt x="65239" y="314056"/>
                    </a:cubicBezTo>
                    <a:lnTo>
                      <a:pt x="65234" y="314061"/>
                    </a:lnTo>
                    <a:cubicBezTo>
                      <a:pt x="74771" y="218541"/>
                      <a:pt x="119092" y="129826"/>
                      <a:pt x="189810" y="64727"/>
                    </a:cubicBezTo>
                    <a:lnTo>
                      <a:pt x="275886" y="64727"/>
                    </a:lnTo>
                    <a:lnTo>
                      <a:pt x="349650" y="64727"/>
                    </a:lnTo>
                    <a:cubicBezTo>
                      <a:pt x="413265" y="122992"/>
                      <a:pt x="455787" y="200606"/>
                      <a:pt x="470603" y="285472"/>
                    </a:cubicBezTo>
                    <a:lnTo>
                      <a:pt x="471513" y="290257"/>
                    </a:lnTo>
                    <a:lnTo>
                      <a:pt x="471509" y="290257"/>
                    </a:lnTo>
                    <a:cubicBezTo>
                      <a:pt x="473172" y="298218"/>
                      <a:pt x="474361" y="306273"/>
                      <a:pt x="475076" y="314374"/>
                    </a:cubicBezTo>
                    <a:cubicBezTo>
                      <a:pt x="475852" y="334228"/>
                      <a:pt x="470992" y="349099"/>
                      <a:pt x="443445" y="3575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258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73666F3-2366-E021-801D-308C2DABDE40}"/>
                  </a:ext>
                </a:extLst>
              </p:cNvPr>
              <p:cNvSpPr/>
              <p:nvPr/>
            </p:nvSpPr>
            <p:spPr>
              <a:xfrm>
                <a:off x="2129637" y="12980555"/>
                <a:ext cx="333331" cy="121661"/>
              </a:xfrm>
              <a:custGeom>
                <a:avLst/>
                <a:gdLst>
                  <a:gd name="connsiteX0" fmla="*/ 58790 w 333331"/>
                  <a:gd name="connsiteY0" fmla="*/ 118266 h 121661"/>
                  <a:gd name="connsiteX1" fmla="*/ 70003 w 333331"/>
                  <a:gd name="connsiteY1" fmla="*/ 121631 h 121661"/>
                  <a:gd name="connsiteX2" fmla="*/ 215967 w 333331"/>
                  <a:gd name="connsiteY2" fmla="*/ 121631 h 121661"/>
                  <a:gd name="connsiteX3" fmla="*/ 261990 w 333331"/>
                  <a:gd name="connsiteY3" fmla="*/ 121631 h 121661"/>
                  <a:gd name="connsiteX4" fmla="*/ 261985 w 333331"/>
                  <a:gd name="connsiteY4" fmla="*/ 121631 h 121661"/>
                  <a:gd name="connsiteX5" fmla="*/ 277542 w 333331"/>
                  <a:gd name="connsiteY5" fmla="*/ 115164 h 121661"/>
                  <a:gd name="connsiteX6" fmla="*/ 312348 w 333331"/>
                  <a:gd name="connsiteY6" fmla="*/ 75400 h 121661"/>
                  <a:gd name="connsiteX7" fmla="*/ 331342 w 333331"/>
                  <a:gd name="connsiteY7" fmla="*/ 39060 h 121661"/>
                  <a:gd name="connsiteX8" fmla="*/ 307099 w 333331"/>
                  <a:gd name="connsiteY8" fmla="*/ 1687 h 121661"/>
                  <a:gd name="connsiteX9" fmla="*/ 294977 w 333331"/>
                  <a:gd name="connsiteY9" fmla="*/ 650 h 121661"/>
                  <a:gd name="connsiteX10" fmla="*/ 254596 w 333331"/>
                  <a:gd name="connsiteY10" fmla="*/ 9702 h 121661"/>
                  <a:gd name="connsiteX11" fmla="*/ 185045 w 333331"/>
                  <a:gd name="connsiteY11" fmla="*/ 38866 h 121661"/>
                  <a:gd name="connsiteX12" fmla="*/ 167159 w 333331"/>
                  <a:gd name="connsiteY12" fmla="*/ 42808 h 121661"/>
                  <a:gd name="connsiteX13" fmla="*/ 149010 w 333331"/>
                  <a:gd name="connsiteY13" fmla="*/ 38866 h 121661"/>
                  <a:gd name="connsiteX14" fmla="*/ 69739 w 333331"/>
                  <a:gd name="connsiteY14" fmla="*/ 6536 h 121661"/>
                  <a:gd name="connsiteX15" fmla="*/ 39402 w 333331"/>
                  <a:gd name="connsiteY15" fmla="*/ 68 h 121661"/>
                  <a:gd name="connsiteX16" fmla="*/ 33958 w 333331"/>
                  <a:gd name="connsiteY16" fmla="*/ 68 h 121661"/>
                  <a:gd name="connsiteX17" fmla="*/ 2263 w 333331"/>
                  <a:gd name="connsiteY17" fmla="*/ 44423 h 121661"/>
                  <a:gd name="connsiteX18" fmla="*/ 2263 w 333331"/>
                  <a:gd name="connsiteY18" fmla="*/ 44427 h 121661"/>
                  <a:gd name="connsiteX19" fmla="*/ 58784 w 333331"/>
                  <a:gd name="connsiteY19" fmla="*/ 118265 h 12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3331" h="121661">
                    <a:moveTo>
                      <a:pt x="58790" y="118266"/>
                    </a:moveTo>
                    <a:cubicBezTo>
                      <a:pt x="62127" y="120445"/>
                      <a:pt x="66019" y="121609"/>
                      <a:pt x="70003" y="121631"/>
                    </a:cubicBezTo>
                    <a:lnTo>
                      <a:pt x="215967" y="121631"/>
                    </a:lnTo>
                    <a:lnTo>
                      <a:pt x="261990" y="121631"/>
                    </a:lnTo>
                    <a:lnTo>
                      <a:pt x="261985" y="121631"/>
                    </a:lnTo>
                    <a:cubicBezTo>
                      <a:pt x="267886" y="121947"/>
                      <a:pt x="273609" y="119565"/>
                      <a:pt x="277542" y="115164"/>
                    </a:cubicBezTo>
                    <a:cubicBezTo>
                      <a:pt x="289868" y="102557"/>
                      <a:pt x="301488" y="89279"/>
                      <a:pt x="312348" y="75400"/>
                    </a:cubicBezTo>
                    <a:cubicBezTo>
                      <a:pt x="320445" y="64291"/>
                      <a:pt x="326847" y="52041"/>
                      <a:pt x="331342" y="39060"/>
                    </a:cubicBezTo>
                    <a:cubicBezTo>
                      <a:pt x="337825" y="20179"/>
                      <a:pt x="326933" y="5115"/>
                      <a:pt x="307099" y="1687"/>
                    </a:cubicBezTo>
                    <a:cubicBezTo>
                      <a:pt x="303098" y="993"/>
                      <a:pt x="299042" y="645"/>
                      <a:pt x="294977" y="650"/>
                    </a:cubicBezTo>
                    <a:cubicBezTo>
                      <a:pt x="281073" y="1173"/>
                      <a:pt x="267388" y="4240"/>
                      <a:pt x="254596" y="9702"/>
                    </a:cubicBezTo>
                    <a:cubicBezTo>
                      <a:pt x="231132" y="18754"/>
                      <a:pt x="208123" y="29101"/>
                      <a:pt x="185045" y="38866"/>
                    </a:cubicBezTo>
                    <a:cubicBezTo>
                      <a:pt x="179426" y="41410"/>
                      <a:pt x="173331" y="42754"/>
                      <a:pt x="167159" y="42808"/>
                    </a:cubicBezTo>
                    <a:cubicBezTo>
                      <a:pt x="160902" y="42759"/>
                      <a:pt x="154722" y="41415"/>
                      <a:pt x="149010" y="38866"/>
                    </a:cubicBezTo>
                    <a:cubicBezTo>
                      <a:pt x="123087" y="27550"/>
                      <a:pt x="96315" y="17009"/>
                      <a:pt x="69739" y="6536"/>
                    </a:cubicBezTo>
                    <a:cubicBezTo>
                      <a:pt x="60118" y="2517"/>
                      <a:pt x="49832" y="325"/>
                      <a:pt x="39402" y="68"/>
                    </a:cubicBezTo>
                    <a:cubicBezTo>
                      <a:pt x="37589" y="-26"/>
                      <a:pt x="35772" y="-26"/>
                      <a:pt x="33958" y="68"/>
                    </a:cubicBezTo>
                    <a:cubicBezTo>
                      <a:pt x="8033" y="2590"/>
                      <a:pt x="-6033" y="19467"/>
                      <a:pt x="2263" y="44423"/>
                    </a:cubicBezTo>
                    <a:lnTo>
                      <a:pt x="2263" y="44427"/>
                    </a:lnTo>
                    <a:cubicBezTo>
                      <a:pt x="12582" y="74498"/>
                      <a:pt x="32421" y="100414"/>
                      <a:pt x="58784" y="1182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258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21915B3-ED10-2002-B881-5E980D27B2AC}"/>
                  </a:ext>
                </a:extLst>
              </p:cNvPr>
              <p:cNvSpPr/>
              <p:nvPr/>
            </p:nvSpPr>
            <p:spPr>
              <a:xfrm>
                <a:off x="2186161" y="13129285"/>
                <a:ext cx="218946" cy="29223"/>
              </a:xfrm>
              <a:custGeom>
                <a:avLst/>
                <a:gdLst>
                  <a:gd name="connsiteX0" fmla="*/ 90544 w 218946"/>
                  <a:gd name="connsiteY0" fmla="*/ 65 h 29223"/>
                  <a:gd name="connsiteX1" fmla="*/ 27477 w 218946"/>
                  <a:gd name="connsiteY1" fmla="*/ 65 h 29223"/>
                  <a:gd name="connsiteX2" fmla="*/ 14126 w 218946"/>
                  <a:gd name="connsiteY2" fmla="*/ 65 h 29223"/>
                  <a:gd name="connsiteX3" fmla="*/ 14121 w 218946"/>
                  <a:gd name="connsiteY3" fmla="*/ 65 h 29223"/>
                  <a:gd name="connsiteX4" fmla="*/ 3071 w 218946"/>
                  <a:gd name="connsiteY4" fmla="*/ 5284 h 29223"/>
                  <a:gd name="connsiteX5" fmla="*/ 187 w 218946"/>
                  <a:gd name="connsiteY5" fmla="*/ 17137 h 29223"/>
                  <a:gd name="connsiteX6" fmla="*/ 16780 w 218946"/>
                  <a:gd name="connsiteY6" fmla="*/ 29099 h 29223"/>
                  <a:gd name="connsiteX7" fmla="*/ 202735 w 218946"/>
                  <a:gd name="connsiteY7" fmla="*/ 29099 h 29223"/>
                  <a:gd name="connsiteX8" fmla="*/ 214305 w 218946"/>
                  <a:gd name="connsiteY8" fmla="*/ 25120 h 29223"/>
                  <a:gd name="connsiteX9" fmla="*/ 218809 w 218946"/>
                  <a:gd name="connsiteY9" fmla="*/ 13772 h 29223"/>
                  <a:gd name="connsiteX10" fmla="*/ 201438 w 218946"/>
                  <a:gd name="connsiteY10" fmla="*/ -3 h 29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946" h="29223">
                    <a:moveTo>
                      <a:pt x="90544" y="65"/>
                    </a:moveTo>
                    <a:lnTo>
                      <a:pt x="27477" y="65"/>
                    </a:lnTo>
                    <a:lnTo>
                      <a:pt x="14126" y="65"/>
                    </a:lnTo>
                    <a:lnTo>
                      <a:pt x="14121" y="65"/>
                    </a:lnTo>
                    <a:cubicBezTo>
                      <a:pt x="9840" y="51"/>
                      <a:pt x="5780" y="1968"/>
                      <a:pt x="3071" y="5284"/>
                    </a:cubicBezTo>
                    <a:cubicBezTo>
                      <a:pt x="367" y="8599"/>
                      <a:pt x="-695" y="12951"/>
                      <a:pt x="187" y="17137"/>
                    </a:cubicBezTo>
                    <a:cubicBezTo>
                      <a:pt x="1697" y="24864"/>
                      <a:pt x="8953" y="30096"/>
                      <a:pt x="16780" y="29099"/>
                    </a:cubicBezTo>
                    <a:lnTo>
                      <a:pt x="202735" y="29099"/>
                    </a:lnTo>
                    <a:cubicBezTo>
                      <a:pt x="206990" y="29518"/>
                      <a:pt x="211212" y="28065"/>
                      <a:pt x="214305" y="25120"/>
                    </a:cubicBezTo>
                    <a:cubicBezTo>
                      <a:pt x="217393" y="22174"/>
                      <a:pt x="219039" y="18030"/>
                      <a:pt x="218809" y="13772"/>
                    </a:cubicBezTo>
                    <a:cubicBezTo>
                      <a:pt x="218809" y="5045"/>
                      <a:pt x="212325" y="-3"/>
                      <a:pt x="201438" y="-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258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371DDDB-8762-532A-DC19-1861C81B96E0}"/>
                </a:ext>
              </a:extLst>
            </p:cNvPr>
            <p:cNvGrpSpPr/>
            <p:nvPr/>
          </p:nvGrpSpPr>
          <p:grpSpPr>
            <a:xfrm>
              <a:off x="25541739" y="12192614"/>
              <a:ext cx="273002" cy="167446"/>
              <a:chOff x="25541739" y="12192614"/>
              <a:chExt cx="273002" cy="16744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A534A57-15EB-95D5-F5E8-222152E01990}"/>
                  </a:ext>
                </a:extLst>
              </p:cNvPr>
              <p:cNvSpPr/>
              <p:nvPr/>
            </p:nvSpPr>
            <p:spPr>
              <a:xfrm rot="18900000">
                <a:off x="25543238" y="12193585"/>
                <a:ext cx="271503" cy="91440"/>
              </a:xfrm>
              <a:prstGeom prst="rect">
                <a:avLst/>
              </a:prstGeom>
              <a:solidFill>
                <a:srgbClr val="005BB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25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21259E7-A067-3317-EFC5-31E5CBBDA4CA}"/>
                  </a:ext>
                </a:extLst>
              </p:cNvPr>
              <p:cNvSpPr/>
              <p:nvPr/>
            </p:nvSpPr>
            <p:spPr>
              <a:xfrm rot="2700000" flipH="1">
                <a:off x="25503736" y="12230617"/>
                <a:ext cx="167446" cy="91440"/>
              </a:xfrm>
              <a:prstGeom prst="rect">
                <a:avLst/>
              </a:prstGeom>
              <a:solidFill>
                <a:srgbClr val="005BB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25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937FE3D7-644E-047E-7064-A658BFC00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25019"/>
              </p:ext>
            </p:extLst>
          </p:nvPr>
        </p:nvGraphicFramePr>
        <p:xfrm>
          <a:off x="773892" y="3867184"/>
          <a:ext cx="3477854" cy="703564"/>
        </p:xfrm>
        <a:graphic>
          <a:graphicData uri="http://schemas.openxmlformats.org/drawingml/2006/table">
            <a:tbl>
              <a:tblPr firstRow="1" bandRow="1"/>
              <a:tblGrid>
                <a:gridCol w="952495">
                  <a:extLst>
                    <a:ext uri="{9D8B030D-6E8A-4147-A177-3AD203B41FA5}">
                      <a16:colId xmlns:a16="http://schemas.microsoft.com/office/drawing/2014/main" val="2214848338"/>
                    </a:ext>
                  </a:extLst>
                </a:gridCol>
                <a:gridCol w="855879">
                  <a:extLst>
                    <a:ext uri="{9D8B030D-6E8A-4147-A177-3AD203B41FA5}">
                      <a16:colId xmlns:a16="http://schemas.microsoft.com/office/drawing/2014/main" val="2661832152"/>
                    </a:ext>
                  </a:extLst>
                </a:gridCol>
                <a:gridCol w="983518">
                  <a:extLst>
                    <a:ext uri="{9D8B030D-6E8A-4147-A177-3AD203B41FA5}">
                      <a16:colId xmlns:a16="http://schemas.microsoft.com/office/drawing/2014/main" val="96945634"/>
                    </a:ext>
                  </a:extLst>
                </a:gridCol>
                <a:gridCol w="685962">
                  <a:extLst>
                    <a:ext uri="{9D8B030D-6E8A-4147-A177-3AD203B41FA5}">
                      <a16:colId xmlns:a16="http://schemas.microsoft.com/office/drawing/2014/main" val="2380480809"/>
                    </a:ext>
                  </a:extLst>
                </a:gridCol>
              </a:tblGrid>
              <a:tr h="310205">
                <a:tc>
                  <a:txBody>
                    <a:bodyPr/>
                    <a:lstStyle>
                      <a:lvl1pPr marL="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6576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73152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9728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46304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82880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19456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56032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92608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</a:p>
                  </a:txBody>
                  <a:tcPr marL="77464" marR="77464" marT="38731" marB="38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6576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73152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9728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46304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82880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19456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56032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92608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Rent</a:t>
                      </a:r>
                    </a:p>
                  </a:txBody>
                  <a:tcPr marL="77464" marR="77464" marT="38731" marB="38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6576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73152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9728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46304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82880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19456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56032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92608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Savings</a:t>
                      </a:r>
                    </a:p>
                  </a:txBody>
                  <a:tcPr marL="77464" marR="77464" marT="38731" marB="38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6576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73152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9728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46304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82880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19456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56032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926080" algn="l" defTabSz="731520" rtl="0" eaLnBrk="1" latinLnBrk="0" hangingPunct="1">
                        <a:defRPr sz="144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Debt</a:t>
                      </a:r>
                    </a:p>
                  </a:txBody>
                  <a:tcPr marL="77464" marR="77464" marT="38731" marB="38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66240"/>
                  </a:ext>
                </a:extLst>
              </a:tr>
              <a:tr h="310205">
                <a:tc>
                  <a:txBody>
                    <a:bodyPr/>
                    <a:lstStyle>
                      <a:lvl1pPr marL="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6576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73152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9728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46304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82880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19456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56032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92608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rgbClr val="005BBB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$6,000</a:t>
                      </a:r>
                    </a:p>
                  </a:txBody>
                  <a:tcPr marL="77464" marR="77464" marT="38731" marB="38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6576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73152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9728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46304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82880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19456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56032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92608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</a:p>
                  </a:txBody>
                  <a:tcPr marL="77464" marR="77464" marT="38731" marB="38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6576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73152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9728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46304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82880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19456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56032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92608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$7,000</a:t>
                      </a:r>
                    </a:p>
                  </a:txBody>
                  <a:tcPr marL="77464" marR="77464" marT="38731" marB="38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6576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73152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9728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46304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82880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19456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56032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926080" algn="l" defTabSz="731520" rtl="0" eaLnBrk="1" latinLnBrk="0" hangingPunct="1">
                        <a:defRPr sz="144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$850</a:t>
                      </a:r>
                    </a:p>
                  </a:txBody>
                  <a:tcPr marL="77464" marR="77464" marT="38731" marB="387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837860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9024C5F1-0CFA-54F2-EB22-494774151F49}"/>
              </a:ext>
            </a:extLst>
          </p:cNvPr>
          <p:cNvSpPr txBox="1"/>
          <p:nvPr/>
        </p:nvSpPr>
        <p:spPr>
          <a:xfrm>
            <a:off x="182880" y="295565"/>
            <a:ext cx="7063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Approach: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Counterfactual explanations suggest changes to instances to avoid negative outcomes</a:t>
            </a:r>
          </a:p>
        </p:txBody>
      </p:sp>
    </p:spTree>
    <p:extLst>
      <p:ext uri="{BB962C8B-B14F-4D97-AF65-F5344CB8AC3E}">
        <p14:creationId xmlns:p14="http://schemas.microsoft.com/office/powerpoint/2010/main" val="236660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BB19C5-C281-74AB-306D-43B0D4EE7D94}"/>
              </a:ext>
            </a:extLst>
          </p:cNvPr>
          <p:cNvSpPr txBox="1"/>
          <p:nvPr/>
        </p:nvSpPr>
        <p:spPr>
          <a:xfrm>
            <a:off x="182880" y="295565"/>
            <a:ext cx="64806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AC2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1: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counterfactual explanation may satisfy one user but not another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EEB168-2E23-C528-1E6F-A52F4437DE40}"/>
              </a:ext>
            </a:extLst>
          </p:cNvPr>
          <p:cNvSpPr txBox="1"/>
          <p:nvPr/>
        </p:nvSpPr>
        <p:spPr>
          <a:xfrm>
            <a:off x="182880" y="4403674"/>
            <a:ext cx="6933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Explanations must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personalized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88C172-6F8D-5C97-AF23-E28765912EB2}"/>
              </a:ext>
            </a:extLst>
          </p:cNvPr>
          <p:cNvGrpSpPr/>
          <p:nvPr/>
        </p:nvGrpSpPr>
        <p:grpSpPr>
          <a:xfrm>
            <a:off x="259080" y="1430861"/>
            <a:ext cx="2019300" cy="2624677"/>
            <a:chOff x="360111" y="1459314"/>
            <a:chExt cx="2019300" cy="262467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10CD7B4-CC8A-83DA-0ED8-BCC24780EA31}"/>
                </a:ext>
              </a:extLst>
            </p:cNvPr>
            <p:cNvGrpSpPr/>
            <p:nvPr/>
          </p:nvGrpSpPr>
          <p:grpSpPr>
            <a:xfrm>
              <a:off x="360111" y="1459314"/>
              <a:ext cx="2019300" cy="1416009"/>
              <a:chOff x="360111" y="1459314"/>
              <a:chExt cx="2019300" cy="14160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43D100C-CB15-F7F7-3379-49CB51F7969F}"/>
                  </a:ext>
                </a:extLst>
              </p:cNvPr>
              <p:cNvSpPr/>
              <p:nvPr/>
            </p:nvSpPr>
            <p:spPr>
              <a:xfrm>
                <a:off x="360111" y="1459314"/>
                <a:ext cx="20193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600" i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Unalterable Features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6E214A4-7FAA-5D43-F7C9-53BEAE29AF2C}"/>
                  </a:ext>
                </a:extLst>
              </p:cNvPr>
              <p:cNvGrpSpPr/>
              <p:nvPr/>
            </p:nvGrpSpPr>
            <p:grpSpPr>
              <a:xfrm>
                <a:off x="360111" y="1780023"/>
                <a:ext cx="2019300" cy="1095300"/>
                <a:chOff x="360111" y="1771647"/>
                <a:chExt cx="2019300" cy="1095300"/>
              </a:xfrm>
            </p:grpSpPr>
            <p:sp>
              <p:nvSpPr>
                <p:cNvPr id="20" name="Speech Bubble: Rectangle with Corners Rounded 19">
                  <a:extLst>
                    <a:ext uri="{FF2B5EF4-FFF2-40B4-BE49-F238E27FC236}">
                      <a16:creationId xmlns:a16="http://schemas.microsoft.com/office/drawing/2014/main" id="{6BA7ADE6-4817-0A37-4F5F-BDE43B374BE0}"/>
                    </a:ext>
                  </a:extLst>
                </p:cNvPr>
                <p:cNvSpPr/>
                <p:nvPr/>
              </p:nvSpPr>
              <p:spPr>
                <a:xfrm>
                  <a:off x="360111" y="1771649"/>
                  <a:ext cx="2011680" cy="1095298"/>
                </a:xfrm>
                <a:prstGeom prst="wedgeRoundRectCallout">
                  <a:avLst>
                    <a:gd name="adj1" fmla="val -19595"/>
                    <a:gd name="adj2" fmla="val 75752"/>
                    <a:gd name="adj3" fmla="val 16667"/>
                  </a:avLst>
                </a:prstGeom>
                <a:noFill/>
                <a:ln w="38100"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FAEC76C-1E59-E072-39B5-140D28D1F6A1}"/>
                    </a:ext>
                  </a:extLst>
                </p:cNvPr>
                <p:cNvSpPr txBox="1"/>
                <p:nvPr/>
              </p:nvSpPr>
              <p:spPr>
                <a:xfrm>
                  <a:off x="367731" y="1771647"/>
                  <a:ext cx="2011680" cy="1095298"/>
                </a:xfrm>
                <a:prstGeom prst="rect">
                  <a:avLst/>
                </a:prstGeom>
                <a:noFill/>
              </p:spPr>
              <p:txBody>
                <a:bodyPr wrap="square" lIns="91440" tIns="91440" rIns="91440" bIns="91440" rtlCol="0" anchor="ctr">
                  <a:no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My boss won’t give me a raise</a:t>
                  </a:r>
                </a:p>
              </p:txBody>
            </p:sp>
          </p:grpSp>
        </p:grp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9E93CC71-5B7F-04B4-C0F2-DB84748B2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868" y="3203384"/>
              <a:ext cx="433528" cy="880607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E79EDC0-A5DE-1520-097D-3C8F0DE04CBE}"/>
              </a:ext>
            </a:extLst>
          </p:cNvPr>
          <p:cNvGrpSpPr/>
          <p:nvPr/>
        </p:nvGrpSpPr>
        <p:grpSpPr>
          <a:xfrm>
            <a:off x="2673228" y="1430861"/>
            <a:ext cx="2019299" cy="2604878"/>
            <a:chOff x="2723743" y="1459314"/>
            <a:chExt cx="2019299" cy="2604878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21030BD-879B-F370-4089-45411B818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20380" y="3183585"/>
              <a:ext cx="433528" cy="880607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4C28F1C-5301-6366-A67A-B7012C316F41}"/>
                </a:ext>
              </a:extLst>
            </p:cNvPr>
            <p:cNvGrpSpPr/>
            <p:nvPr/>
          </p:nvGrpSpPr>
          <p:grpSpPr>
            <a:xfrm>
              <a:off x="2723743" y="1459314"/>
              <a:ext cx="2019299" cy="1416009"/>
              <a:chOff x="2813492" y="1459314"/>
              <a:chExt cx="2019299" cy="141600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DEF8A7C-37A2-4C9B-C577-F7F844698FA8}"/>
                  </a:ext>
                </a:extLst>
              </p:cNvPr>
              <p:cNvSpPr/>
              <p:nvPr/>
            </p:nvSpPr>
            <p:spPr>
              <a:xfrm>
                <a:off x="2813492" y="1459314"/>
                <a:ext cx="20192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600" i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Feature Restrictions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FAEFC38-AE63-60C2-1A8B-B5BD8B381F17}"/>
                  </a:ext>
                </a:extLst>
              </p:cNvPr>
              <p:cNvGrpSpPr/>
              <p:nvPr/>
            </p:nvGrpSpPr>
            <p:grpSpPr>
              <a:xfrm>
                <a:off x="2817301" y="1780024"/>
                <a:ext cx="2011680" cy="1095299"/>
                <a:chOff x="2821111" y="1771646"/>
                <a:chExt cx="2011680" cy="1095299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0ECEAAD-17F1-8DA0-537F-BF9E1BA66124}"/>
                    </a:ext>
                  </a:extLst>
                </p:cNvPr>
                <p:cNvSpPr txBox="1"/>
                <p:nvPr/>
              </p:nvSpPr>
              <p:spPr>
                <a:xfrm>
                  <a:off x="2821111" y="1771646"/>
                  <a:ext cx="2011680" cy="1095299"/>
                </a:xfrm>
                <a:prstGeom prst="rect">
                  <a:avLst/>
                </a:prstGeom>
                <a:noFill/>
              </p:spPr>
              <p:txBody>
                <a:bodyPr wrap="square" lIns="91440" tIns="91440" rIns="91440" bIns="91440" rtlCol="0" anchor="ctr">
                  <a:no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Apartments by me cost $2-3k</a:t>
                  </a:r>
                </a:p>
              </p:txBody>
            </p:sp>
            <p:sp>
              <p:nvSpPr>
                <p:cNvPr id="25" name="Speech Bubble: Rectangle with Corners Rounded 24">
                  <a:extLst>
                    <a:ext uri="{FF2B5EF4-FFF2-40B4-BE49-F238E27FC236}">
                      <a16:creationId xmlns:a16="http://schemas.microsoft.com/office/drawing/2014/main" id="{F8188C8C-E633-D3E1-DF2E-ED7670BE122C}"/>
                    </a:ext>
                  </a:extLst>
                </p:cNvPr>
                <p:cNvSpPr/>
                <p:nvPr/>
              </p:nvSpPr>
              <p:spPr>
                <a:xfrm>
                  <a:off x="2821111" y="1771646"/>
                  <a:ext cx="2011680" cy="1095298"/>
                </a:xfrm>
                <a:prstGeom prst="wedgeRoundRectCallout">
                  <a:avLst>
                    <a:gd name="adj1" fmla="val -19595"/>
                    <a:gd name="adj2" fmla="val 75752"/>
                    <a:gd name="adj3" fmla="val 16667"/>
                  </a:avLst>
                </a:prstGeom>
                <a:noFill/>
                <a:ln w="38100"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93019B-3F86-CA46-9D40-9271F99D043C}"/>
              </a:ext>
            </a:extLst>
          </p:cNvPr>
          <p:cNvGrpSpPr/>
          <p:nvPr/>
        </p:nvGrpSpPr>
        <p:grpSpPr>
          <a:xfrm>
            <a:off x="5087375" y="1430861"/>
            <a:ext cx="2028673" cy="2607920"/>
            <a:chOff x="5087375" y="1459314"/>
            <a:chExt cx="2028673" cy="260792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FA888FA4-7AC6-36CA-0B61-95CA06C13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1893" y="3186627"/>
              <a:ext cx="433528" cy="880607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37FB6B6-9800-6A32-06DD-CA9F4649D0D9}"/>
                </a:ext>
              </a:extLst>
            </p:cNvPr>
            <p:cNvGrpSpPr/>
            <p:nvPr/>
          </p:nvGrpSpPr>
          <p:grpSpPr>
            <a:xfrm>
              <a:off x="5087375" y="1459314"/>
              <a:ext cx="2028673" cy="1424386"/>
              <a:chOff x="5087375" y="1459314"/>
              <a:chExt cx="2028673" cy="142438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401DA1-1024-5E66-5A53-C9008ED1C753}"/>
                  </a:ext>
                </a:extLst>
              </p:cNvPr>
              <p:cNvSpPr/>
              <p:nvPr/>
            </p:nvSpPr>
            <p:spPr>
              <a:xfrm>
                <a:off x="5087375" y="1459314"/>
                <a:ext cx="20286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600" i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Feature Priorities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46D23DB-5406-A025-3AF5-8C1912CB05F0}"/>
                  </a:ext>
                </a:extLst>
              </p:cNvPr>
              <p:cNvGrpSpPr/>
              <p:nvPr/>
            </p:nvGrpSpPr>
            <p:grpSpPr>
              <a:xfrm>
                <a:off x="5095871" y="1771646"/>
                <a:ext cx="2011680" cy="1112054"/>
                <a:chOff x="5087376" y="1771647"/>
                <a:chExt cx="2011680" cy="111205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DFD2C9-5EBD-0DD1-638D-9023B17A793F}"/>
                    </a:ext>
                  </a:extLst>
                </p:cNvPr>
                <p:cNvSpPr txBox="1"/>
                <p:nvPr/>
              </p:nvSpPr>
              <p:spPr>
                <a:xfrm>
                  <a:off x="5087376" y="1771647"/>
                  <a:ext cx="2011680" cy="1112054"/>
                </a:xfrm>
                <a:prstGeom prst="rect">
                  <a:avLst/>
                </a:prstGeom>
                <a:noFill/>
              </p:spPr>
              <p:txBody>
                <a:bodyPr wrap="square" lIns="91440" tIns="91440" rIns="91440" bIns="91440" rtlCol="0" anchor="ctr">
                  <a:no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I’d rather wait and save $$</a:t>
                  </a:r>
                </a:p>
              </p:txBody>
            </p:sp>
            <p:sp>
              <p:nvSpPr>
                <p:cNvPr id="27" name="Speech Bubble: Rectangle with Corners Rounded 26">
                  <a:extLst>
                    <a:ext uri="{FF2B5EF4-FFF2-40B4-BE49-F238E27FC236}">
                      <a16:creationId xmlns:a16="http://schemas.microsoft.com/office/drawing/2014/main" id="{C1F8DE2B-2A66-57D8-F8B6-58BB99915985}"/>
                    </a:ext>
                  </a:extLst>
                </p:cNvPr>
                <p:cNvSpPr/>
                <p:nvPr/>
              </p:nvSpPr>
              <p:spPr>
                <a:xfrm>
                  <a:off x="5087376" y="1771647"/>
                  <a:ext cx="2011680" cy="1095298"/>
                </a:xfrm>
                <a:prstGeom prst="wedgeRoundRectCallout">
                  <a:avLst>
                    <a:gd name="adj1" fmla="val -19595"/>
                    <a:gd name="adj2" fmla="val 75752"/>
                    <a:gd name="adj3" fmla="val 16667"/>
                  </a:avLst>
                </a:prstGeom>
                <a:noFill/>
                <a:ln w="38100"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68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BB19C5-C281-74AB-306D-43B0D4EE7D94}"/>
              </a:ext>
            </a:extLst>
          </p:cNvPr>
          <p:cNvSpPr txBox="1"/>
          <p:nvPr/>
        </p:nvSpPr>
        <p:spPr>
          <a:xfrm>
            <a:off x="245811" y="295565"/>
            <a:ext cx="64806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AC2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2: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Users can’t match an explanation exactly, leaving their true outcomes unknown  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8706302-631A-8EF9-987C-C7DED4243E34}"/>
              </a:ext>
            </a:extLst>
          </p:cNvPr>
          <p:cNvGrpSpPr/>
          <p:nvPr/>
        </p:nvGrpSpPr>
        <p:grpSpPr>
          <a:xfrm>
            <a:off x="2038448" y="1604109"/>
            <a:ext cx="4687973" cy="2720517"/>
            <a:chOff x="23175254" y="18116814"/>
            <a:chExt cx="7468755" cy="4334256"/>
          </a:xfrm>
        </p:grpSpPr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6AC63B55-A4FC-6001-BC33-6B36A5C80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175254" y="18116814"/>
              <a:ext cx="7468755" cy="4334256"/>
            </a:xfrm>
            <a:prstGeom prst="rect">
              <a:avLst/>
            </a:prstGeom>
          </p:spPr>
        </p:pic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9E2E324-A46F-415D-18FB-E9FD673B6290}"/>
                </a:ext>
              </a:extLst>
            </p:cNvPr>
            <p:cNvGrpSpPr/>
            <p:nvPr/>
          </p:nvGrpSpPr>
          <p:grpSpPr>
            <a:xfrm>
              <a:off x="24149847" y="19098552"/>
              <a:ext cx="616701" cy="731520"/>
              <a:chOff x="25352863" y="11746075"/>
              <a:chExt cx="616701" cy="731520"/>
            </a:xfrm>
          </p:grpSpPr>
          <p:sp>
            <p:nvSpPr>
              <p:cNvPr id="165" name="Oval 200">
                <a:extLst>
                  <a:ext uri="{FF2B5EF4-FFF2-40B4-BE49-F238E27FC236}">
                    <a16:creationId xmlns:a16="http://schemas.microsoft.com/office/drawing/2014/main" id="{3A2F96CC-5B8F-9899-6B6C-D9D43486A5C1}"/>
                  </a:ext>
                </a:extLst>
              </p:cNvPr>
              <p:cNvSpPr/>
              <p:nvPr/>
            </p:nvSpPr>
            <p:spPr>
              <a:xfrm>
                <a:off x="25400881" y="12025260"/>
                <a:ext cx="516162" cy="421857"/>
              </a:xfrm>
              <a:custGeom>
                <a:avLst/>
                <a:gdLst>
                  <a:gd name="connsiteX0" fmla="*/ 0 w 473869"/>
                  <a:gd name="connsiteY0" fmla="*/ 140520 h 281040"/>
                  <a:gd name="connsiteX1" fmla="*/ 236935 w 473869"/>
                  <a:gd name="connsiteY1" fmla="*/ 0 h 281040"/>
                  <a:gd name="connsiteX2" fmla="*/ 473870 w 473869"/>
                  <a:gd name="connsiteY2" fmla="*/ 140520 h 281040"/>
                  <a:gd name="connsiteX3" fmla="*/ 236935 w 473869"/>
                  <a:gd name="connsiteY3" fmla="*/ 281040 h 281040"/>
                  <a:gd name="connsiteX4" fmla="*/ 0 w 473869"/>
                  <a:gd name="connsiteY4" fmla="*/ 140520 h 281040"/>
                  <a:gd name="connsiteX0" fmla="*/ 10 w 473880"/>
                  <a:gd name="connsiteY0" fmla="*/ 226245 h 366765"/>
                  <a:gd name="connsiteX1" fmla="*/ 229801 w 473880"/>
                  <a:gd name="connsiteY1" fmla="*/ 0 h 366765"/>
                  <a:gd name="connsiteX2" fmla="*/ 473880 w 473880"/>
                  <a:gd name="connsiteY2" fmla="*/ 226245 h 366765"/>
                  <a:gd name="connsiteX3" fmla="*/ 236945 w 473880"/>
                  <a:gd name="connsiteY3" fmla="*/ 366765 h 366765"/>
                  <a:gd name="connsiteX4" fmla="*/ 10 w 473880"/>
                  <a:gd name="connsiteY4" fmla="*/ 226245 h 366765"/>
                  <a:gd name="connsiteX0" fmla="*/ 28 w 473898"/>
                  <a:gd name="connsiteY0" fmla="*/ 226245 h 419152"/>
                  <a:gd name="connsiteX1" fmla="*/ 229819 w 473898"/>
                  <a:gd name="connsiteY1" fmla="*/ 0 h 419152"/>
                  <a:gd name="connsiteX2" fmla="*/ 473898 w 473898"/>
                  <a:gd name="connsiteY2" fmla="*/ 226245 h 419152"/>
                  <a:gd name="connsiteX3" fmla="*/ 241726 w 473898"/>
                  <a:gd name="connsiteY3" fmla="*/ 419152 h 419152"/>
                  <a:gd name="connsiteX4" fmla="*/ 28 w 473898"/>
                  <a:gd name="connsiteY4" fmla="*/ 226245 h 419152"/>
                  <a:gd name="connsiteX0" fmla="*/ 18964 w 516162"/>
                  <a:gd name="connsiteY0" fmla="*/ 226245 h 421857"/>
                  <a:gd name="connsiteX1" fmla="*/ 248755 w 516162"/>
                  <a:gd name="connsiteY1" fmla="*/ 0 h 421857"/>
                  <a:gd name="connsiteX2" fmla="*/ 492834 w 516162"/>
                  <a:gd name="connsiteY2" fmla="*/ 226245 h 421857"/>
                  <a:gd name="connsiteX3" fmla="*/ 260662 w 516162"/>
                  <a:gd name="connsiteY3" fmla="*/ 419152 h 421857"/>
                  <a:gd name="connsiteX4" fmla="*/ 18964 w 516162"/>
                  <a:gd name="connsiteY4" fmla="*/ 226245 h 42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62" h="421857">
                    <a:moveTo>
                      <a:pt x="18964" y="226245"/>
                    </a:moveTo>
                    <a:cubicBezTo>
                      <a:pt x="16980" y="156386"/>
                      <a:pt x="117899" y="0"/>
                      <a:pt x="248755" y="0"/>
                    </a:cubicBezTo>
                    <a:cubicBezTo>
                      <a:pt x="379611" y="0"/>
                      <a:pt x="492834" y="148638"/>
                      <a:pt x="492834" y="226245"/>
                    </a:cubicBezTo>
                    <a:cubicBezTo>
                      <a:pt x="492834" y="303852"/>
                      <a:pt x="624881" y="442965"/>
                      <a:pt x="260662" y="419152"/>
                    </a:cubicBezTo>
                    <a:cubicBezTo>
                      <a:pt x="-103557" y="395339"/>
                      <a:pt x="20948" y="296104"/>
                      <a:pt x="18964" y="226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166" name="Content Placeholder 92">
                <a:extLst>
                  <a:ext uri="{FF2B5EF4-FFF2-40B4-BE49-F238E27FC236}">
                    <a16:creationId xmlns:a16="http://schemas.microsoft.com/office/drawing/2014/main" id="{1C323189-61C2-03D9-9410-8481F1D0AED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52863" y="11746075"/>
                <a:ext cx="616701" cy="731520"/>
                <a:chOff x="2026030" y="12980555"/>
                <a:chExt cx="539841" cy="640350"/>
              </a:xfrm>
              <a:solidFill>
                <a:srgbClr val="000000"/>
              </a:solidFill>
            </p:grpSpPr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FF297E80-D67A-26AB-C3F5-285C62F06A9B}"/>
                    </a:ext>
                  </a:extLst>
                </p:cNvPr>
                <p:cNvSpPr/>
                <p:nvPr/>
              </p:nvSpPr>
              <p:spPr>
                <a:xfrm>
                  <a:off x="2026030" y="13188766"/>
                  <a:ext cx="539841" cy="432139"/>
                </a:xfrm>
                <a:custGeom>
                  <a:avLst/>
                  <a:gdLst>
                    <a:gd name="connsiteX0" fmla="*/ 539504 w 539841"/>
                    <a:gd name="connsiteY0" fmla="*/ 310763 h 432139"/>
                    <a:gd name="connsiteX1" fmla="*/ 534060 w 539841"/>
                    <a:gd name="connsiteY1" fmla="*/ 273905 h 432139"/>
                    <a:gd name="connsiteX2" fmla="*/ 379854 w 539841"/>
                    <a:gd name="connsiteY2" fmla="*/ 4792 h 432139"/>
                    <a:gd name="connsiteX3" fmla="*/ 367864 w 539841"/>
                    <a:gd name="connsiteY3" fmla="*/ 394 h 432139"/>
                    <a:gd name="connsiteX4" fmla="*/ 175751 w 539841"/>
                    <a:gd name="connsiteY4" fmla="*/ 6 h 432139"/>
                    <a:gd name="connsiteX5" fmla="*/ 157151 w 539841"/>
                    <a:gd name="connsiteY5" fmla="*/ 7182 h 432139"/>
                    <a:gd name="connsiteX6" fmla="*/ 872 w 539841"/>
                    <a:gd name="connsiteY6" fmla="*/ 306627 h 432139"/>
                    <a:gd name="connsiteX7" fmla="*/ 47735 w 539841"/>
                    <a:gd name="connsiteY7" fmla="*/ 406270 h 432139"/>
                    <a:gd name="connsiteX8" fmla="*/ 112941 w 539841"/>
                    <a:gd name="connsiteY8" fmla="*/ 425669 h 432139"/>
                    <a:gd name="connsiteX9" fmla="*/ 266430 w 539841"/>
                    <a:gd name="connsiteY9" fmla="*/ 432137 h 432139"/>
                    <a:gd name="connsiteX10" fmla="*/ 386538 w 539841"/>
                    <a:gd name="connsiteY10" fmla="*/ 428321 h 432139"/>
                    <a:gd name="connsiteX11" fmla="*/ 462048 w 539841"/>
                    <a:gd name="connsiteY11" fmla="*/ 419463 h 432139"/>
                    <a:gd name="connsiteX12" fmla="*/ 539502 w 539841"/>
                    <a:gd name="connsiteY12" fmla="*/ 310768 h 432139"/>
                    <a:gd name="connsiteX13" fmla="*/ 443445 w 539841"/>
                    <a:gd name="connsiteY13" fmla="*/ 357576 h 432139"/>
                    <a:gd name="connsiteX14" fmla="*/ 390618 w 539841"/>
                    <a:gd name="connsiteY14" fmla="*/ 363458 h 432139"/>
                    <a:gd name="connsiteX15" fmla="*/ 384134 w 539841"/>
                    <a:gd name="connsiteY15" fmla="*/ 363458 h 432139"/>
                    <a:gd name="connsiteX16" fmla="*/ 302660 w 539841"/>
                    <a:gd name="connsiteY16" fmla="*/ 366110 h 432139"/>
                    <a:gd name="connsiteX17" fmla="*/ 266947 w 539841"/>
                    <a:gd name="connsiteY17" fmla="*/ 367142 h 432139"/>
                    <a:gd name="connsiteX18" fmla="*/ 226631 w 539841"/>
                    <a:gd name="connsiteY18" fmla="*/ 365722 h 432139"/>
                    <a:gd name="connsiteX19" fmla="*/ 116443 w 539841"/>
                    <a:gd name="connsiteY19" fmla="*/ 361193 h 432139"/>
                    <a:gd name="connsiteX20" fmla="*/ 116443 w 539841"/>
                    <a:gd name="connsiteY20" fmla="*/ 361198 h 432139"/>
                    <a:gd name="connsiteX21" fmla="*/ 81701 w 539841"/>
                    <a:gd name="connsiteY21" fmla="*/ 351109 h 432139"/>
                    <a:gd name="connsiteX22" fmla="*/ 65239 w 539841"/>
                    <a:gd name="connsiteY22" fmla="*/ 314056 h 432139"/>
                    <a:gd name="connsiteX23" fmla="*/ 65234 w 539841"/>
                    <a:gd name="connsiteY23" fmla="*/ 314061 h 432139"/>
                    <a:gd name="connsiteX24" fmla="*/ 189810 w 539841"/>
                    <a:gd name="connsiteY24" fmla="*/ 64727 h 432139"/>
                    <a:gd name="connsiteX25" fmla="*/ 275886 w 539841"/>
                    <a:gd name="connsiteY25" fmla="*/ 64727 h 432139"/>
                    <a:gd name="connsiteX26" fmla="*/ 349650 w 539841"/>
                    <a:gd name="connsiteY26" fmla="*/ 64727 h 432139"/>
                    <a:gd name="connsiteX27" fmla="*/ 470603 w 539841"/>
                    <a:gd name="connsiteY27" fmla="*/ 285472 h 432139"/>
                    <a:gd name="connsiteX28" fmla="*/ 471513 w 539841"/>
                    <a:gd name="connsiteY28" fmla="*/ 290257 h 432139"/>
                    <a:gd name="connsiteX29" fmla="*/ 471509 w 539841"/>
                    <a:gd name="connsiteY29" fmla="*/ 290257 h 432139"/>
                    <a:gd name="connsiteX30" fmla="*/ 475076 w 539841"/>
                    <a:gd name="connsiteY30" fmla="*/ 314374 h 432139"/>
                    <a:gd name="connsiteX31" fmla="*/ 443445 w 539841"/>
                    <a:gd name="connsiteY31" fmla="*/ 357569 h 432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39841" h="432139">
                      <a:moveTo>
                        <a:pt x="539504" y="310763"/>
                      </a:moveTo>
                      <a:cubicBezTo>
                        <a:pt x="538460" y="298374"/>
                        <a:pt x="536642" y="286064"/>
                        <a:pt x="534060" y="273905"/>
                      </a:cubicBezTo>
                      <a:cubicBezTo>
                        <a:pt x="514420" y="166054"/>
                        <a:pt x="461725" y="76957"/>
                        <a:pt x="379854" y="4792"/>
                      </a:cubicBezTo>
                      <a:cubicBezTo>
                        <a:pt x="376467" y="2019"/>
                        <a:pt x="372245" y="471"/>
                        <a:pt x="367864" y="394"/>
                      </a:cubicBezTo>
                      <a:cubicBezTo>
                        <a:pt x="303825" y="394"/>
                        <a:pt x="239781" y="394"/>
                        <a:pt x="175751" y="6"/>
                      </a:cubicBezTo>
                      <a:cubicBezTo>
                        <a:pt x="168838" y="-174"/>
                        <a:pt x="162142" y="2410"/>
                        <a:pt x="157151" y="7182"/>
                      </a:cubicBezTo>
                      <a:cubicBezTo>
                        <a:pt x="67380" y="87425"/>
                        <a:pt x="14553" y="187191"/>
                        <a:pt x="872" y="306627"/>
                      </a:cubicBezTo>
                      <a:cubicBezTo>
                        <a:pt x="-4251" y="348266"/>
                        <a:pt x="10398" y="383442"/>
                        <a:pt x="47735" y="406270"/>
                      </a:cubicBezTo>
                      <a:cubicBezTo>
                        <a:pt x="67502" y="418069"/>
                        <a:pt x="89918" y="424739"/>
                        <a:pt x="112941" y="425669"/>
                      </a:cubicBezTo>
                      <a:cubicBezTo>
                        <a:pt x="165311" y="428384"/>
                        <a:pt x="217685" y="429936"/>
                        <a:pt x="266430" y="432137"/>
                      </a:cubicBezTo>
                      <a:cubicBezTo>
                        <a:pt x="308948" y="430843"/>
                        <a:pt x="347776" y="429941"/>
                        <a:pt x="386538" y="428321"/>
                      </a:cubicBezTo>
                      <a:cubicBezTo>
                        <a:pt x="411880" y="427289"/>
                        <a:pt x="437290" y="426901"/>
                        <a:pt x="462048" y="419463"/>
                      </a:cubicBezTo>
                      <a:cubicBezTo>
                        <a:pt x="514287" y="403681"/>
                        <a:pt x="542549" y="365014"/>
                        <a:pt x="539502" y="310768"/>
                      </a:cubicBezTo>
                      <a:close/>
                      <a:moveTo>
                        <a:pt x="443445" y="357576"/>
                      </a:moveTo>
                      <a:cubicBezTo>
                        <a:pt x="426129" y="361608"/>
                        <a:pt x="408396" y="363584"/>
                        <a:pt x="390618" y="363458"/>
                      </a:cubicBezTo>
                      <a:lnTo>
                        <a:pt x="384134" y="363458"/>
                      </a:lnTo>
                      <a:cubicBezTo>
                        <a:pt x="357558" y="364558"/>
                        <a:pt x="330918" y="365334"/>
                        <a:pt x="302660" y="366110"/>
                      </a:cubicBezTo>
                      <a:lnTo>
                        <a:pt x="266947" y="367142"/>
                      </a:lnTo>
                      <a:lnTo>
                        <a:pt x="226631" y="365722"/>
                      </a:lnTo>
                      <a:cubicBezTo>
                        <a:pt x="190660" y="364428"/>
                        <a:pt x="153454" y="363070"/>
                        <a:pt x="116443" y="361193"/>
                      </a:cubicBezTo>
                      <a:lnTo>
                        <a:pt x="116443" y="361198"/>
                      </a:lnTo>
                      <a:cubicBezTo>
                        <a:pt x="104200" y="360765"/>
                        <a:pt x="92259" y="357301"/>
                        <a:pt x="81701" y="351109"/>
                      </a:cubicBezTo>
                      <a:cubicBezTo>
                        <a:pt x="69449" y="343671"/>
                        <a:pt x="62839" y="335268"/>
                        <a:pt x="65239" y="314056"/>
                      </a:cubicBezTo>
                      <a:lnTo>
                        <a:pt x="65234" y="314061"/>
                      </a:lnTo>
                      <a:cubicBezTo>
                        <a:pt x="74771" y="218541"/>
                        <a:pt x="119092" y="129826"/>
                        <a:pt x="189810" y="64727"/>
                      </a:cubicBezTo>
                      <a:lnTo>
                        <a:pt x="275886" y="64727"/>
                      </a:lnTo>
                      <a:lnTo>
                        <a:pt x="349650" y="64727"/>
                      </a:lnTo>
                      <a:cubicBezTo>
                        <a:pt x="413265" y="122992"/>
                        <a:pt x="455787" y="200606"/>
                        <a:pt x="470603" y="285472"/>
                      </a:cubicBezTo>
                      <a:lnTo>
                        <a:pt x="471513" y="290257"/>
                      </a:lnTo>
                      <a:lnTo>
                        <a:pt x="471509" y="290257"/>
                      </a:lnTo>
                      <a:cubicBezTo>
                        <a:pt x="473172" y="298218"/>
                        <a:pt x="474361" y="306273"/>
                        <a:pt x="475076" y="314374"/>
                      </a:cubicBezTo>
                      <a:cubicBezTo>
                        <a:pt x="475852" y="334228"/>
                        <a:pt x="470992" y="349099"/>
                        <a:pt x="443445" y="3575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0362F44D-EEF1-38B9-0853-B3AE57CFE9A6}"/>
                    </a:ext>
                  </a:extLst>
                </p:cNvPr>
                <p:cNvSpPr/>
                <p:nvPr/>
              </p:nvSpPr>
              <p:spPr>
                <a:xfrm>
                  <a:off x="2129637" y="12980555"/>
                  <a:ext cx="333331" cy="121661"/>
                </a:xfrm>
                <a:custGeom>
                  <a:avLst/>
                  <a:gdLst>
                    <a:gd name="connsiteX0" fmla="*/ 58790 w 333331"/>
                    <a:gd name="connsiteY0" fmla="*/ 118266 h 121661"/>
                    <a:gd name="connsiteX1" fmla="*/ 70003 w 333331"/>
                    <a:gd name="connsiteY1" fmla="*/ 121631 h 121661"/>
                    <a:gd name="connsiteX2" fmla="*/ 215967 w 333331"/>
                    <a:gd name="connsiteY2" fmla="*/ 121631 h 121661"/>
                    <a:gd name="connsiteX3" fmla="*/ 261990 w 333331"/>
                    <a:gd name="connsiteY3" fmla="*/ 121631 h 121661"/>
                    <a:gd name="connsiteX4" fmla="*/ 261985 w 333331"/>
                    <a:gd name="connsiteY4" fmla="*/ 121631 h 121661"/>
                    <a:gd name="connsiteX5" fmla="*/ 277542 w 333331"/>
                    <a:gd name="connsiteY5" fmla="*/ 115164 h 121661"/>
                    <a:gd name="connsiteX6" fmla="*/ 312348 w 333331"/>
                    <a:gd name="connsiteY6" fmla="*/ 75400 h 121661"/>
                    <a:gd name="connsiteX7" fmla="*/ 331342 w 333331"/>
                    <a:gd name="connsiteY7" fmla="*/ 39060 h 121661"/>
                    <a:gd name="connsiteX8" fmla="*/ 307099 w 333331"/>
                    <a:gd name="connsiteY8" fmla="*/ 1687 h 121661"/>
                    <a:gd name="connsiteX9" fmla="*/ 294977 w 333331"/>
                    <a:gd name="connsiteY9" fmla="*/ 650 h 121661"/>
                    <a:gd name="connsiteX10" fmla="*/ 254596 w 333331"/>
                    <a:gd name="connsiteY10" fmla="*/ 9702 h 121661"/>
                    <a:gd name="connsiteX11" fmla="*/ 185045 w 333331"/>
                    <a:gd name="connsiteY11" fmla="*/ 38866 h 121661"/>
                    <a:gd name="connsiteX12" fmla="*/ 167159 w 333331"/>
                    <a:gd name="connsiteY12" fmla="*/ 42808 h 121661"/>
                    <a:gd name="connsiteX13" fmla="*/ 149010 w 333331"/>
                    <a:gd name="connsiteY13" fmla="*/ 38866 h 121661"/>
                    <a:gd name="connsiteX14" fmla="*/ 69739 w 333331"/>
                    <a:gd name="connsiteY14" fmla="*/ 6536 h 121661"/>
                    <a:gd name="connsiteX15" fmla="*/ 39402 w 333331"/>
                    <a:gd name="connsiteY15" fmla="*/ 68 h 121661"/>
                    <a:gd name="connsiteX16" fmla="*/ 33958 w 333331"/>
                    <a:gd name="connsiteY16" fmla="*/ 68 h 121661"/>
                    <a:gd name="connsiteX17" fmla="*/ 2263 w 333331"/>
                    <a:gd name="connsiteY17" fmla="*/ 44423 h 121661"/>
                    <a:gd name="connsiteX18" fmla="*/ 2263 w 333331"/>
                    <a:gd name="connsiteY18" fmla="*/ 44427 h 121661"/>
                    <a:gd name="connsiteX19" fmla="*/ 58784 w 333331"/>
                    <a:gd name="connsiteY19" fmla="*/ 118265 h 121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3331" h="121661">
                      <a:moveTo>
                        <a:pt x="58790" y="118266"/>
                      </a:moveTo>
                      <a:cubicBezTo>
                        <a:pt x="62127" y="120445"/>
                        <a:pt x="66019" y="121609"/>
                        <a:pt x="70003" y="121631"/>
                      </a:cubicBezTo>
                      <a:lnTo>
                        <a:pt x="215967" y="121631"/>
                      </a:lnTo>
                      <a:lnTo>
                        <a:pt x="261990" y="121631"/>
                      </a:lnTo>
                      <a:lnTo>
                        <a:pt x="261985" y="121631"/>
                      </a:lnTo>
                      <a:cubicBezTo>
                        <a:pt x="267886" y="121947"/>
                        <a:pt x="273609" y="119565"/>
                        <a:pt x="277542" y="115164"/>
                      </a:cubicBezTo>
                      <a:cubicBezTo>
                        <a:pt x="289868" y="102557"/>
                        <a:pt x="301488" y="89279"/>
                        <a:pt x="312348" y="75400"/>
                      </a:cubicBezTo>
                      <a:cubicBezTo>
                        <a:pt x="320445" y="64291"/>
                        <a:pt x="326847" y="52041"/>
                        <a:pt x="331342" y="39060"/>
                      </a:cubicBezTo>
                      <a:cubicBezTo>
                        <a:pt x="337825" y="20179"/>
                        <a:pt x="326933" y="5115"/>
                        <a:pt x="307099" y="1687"/>
                      </a:cubicBezTo>
                      <a:cubicBezTo>
                        <a:pt x="303098" y="993"/>
                        <a:pt x="299042" y="645"/>
                        <a:pt x="294977" y="650"/>
                      </a:cubicBezTo>
                      <a:cubicBezTo>
                        <a:pt x="281073" y="1173"/>
                        <a:pt x="267388" y="4240"/>
                        <a:pt x="254596" y="9702"/>
                      </a:cubicBezTo>
                      <a:cubicBezTo>
                        <a:pt x="231132" y="18754"/>
                        <a:pt x="208123" y="29101"/>
                        <a:pt x="185045" y="38866"/>
                      </a:cubicBezTo>
                      <a:cubicBezTo>
                        <a:pt x="179426" y="41410"/>
                        <a:pt x="173331" y="42754"/>
                        <a:pt x="167159" y="42808"/>
                      </a:cubicBezTo>
                      <a:cubicBezTo>
                        <a:pt x="160902" y="42759"/>
                        <a:pt x="154722" y="41415"/>
                        <a:pt x="149010" y="38866"/>
                      </a:cubicBezTo>
                      <a:cubicBezTo>
                        <a:pt x="123087" y="27550"/>
                        <a:pt x="96315" y="17009"/>
                        <a:pt x="69739" y="6536"/>
                      </a:cubicBezTo>
                      <a:cubicBezTo>
                        <a:pt x="60118" y="2517"/>
                        <a:pt x="49832" y="325"/>
                        <a:pt x="39402" y="68"/>
                      </a:cubicBezTo>
                      <a:cubicBezTo>
                        <a:pt x="37589" y="-26"/>
                        <a:pt x="35772" y="-26"/>
                        <a:pt x="33958" y="68"/>
                      </a:cubicBezTo>
                      <a:cubicBezTo>
                        <a:pt x="8033" y="2590"/>
                        <a:pt x="-6033" y="19467"/>
                        <a:pt x="2263" y="44423"/>
                      </a:cubicBezTo>
                      <a:lnTo>
                        <a:pt x="2263" y="44427"/>
                      </a:lnTo>
                      <a:cubicBezTo>
                        <a:pt x="12582" y="74498"/>
                        <a:pt x="32421" y="100414"/>
                        <a:pt x="58784" y="1182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2295BE4A-082C-1D49-BBE2-BFDA5CBF6A28}"/>
                    </a:ext>
                  </a:extLst>
                </p:cNvPr>
                <p:cNvSpPr/>
                <p:nvPr/>
              </p:nvSpPr>
              <p:spPr>
                <a:xfrm>
                  <a:off x="2186161" y="13129285"/>
                  <a:ext cx="218946" cy="29223"/>
                </a:xfrm>
                <a:custGeom>
                  <a:avLst/>
                  <a:gdLst>
                    <a:gd name="connsiteX0" fmla="*/ 90544 w 218946"/>
                    <a:gd name="connsiteY0" fmla="*/ 65 h 29223"/>
                    <a:gd name="connsiteX1" fmla="*/ 27477 w 218946"/>
                    <a:gd name="connsiteY1" fmla="*/ 65 h 29223"/>
                    <a:gd name="connsiteX2" fmla="*/ 14126 w 218946"/>
                    <a:gd name="connsiteY2" fmla="*/ 65 h 29223"/>
                    <a:gd name="connsiteX3" fmla="*/ 14121 w 218946"/>
                    <a:gd name="connsiteY3" fmla="*/ 65 h 29223"/>
                    <a:gd name="connsiteX4" fmla="*/ 3071 w 218946"/>
                    <a:gd name="connsiteY4" fmla="*/ 5284 h 29223"/>
                    <a:gd name="connsiteX5" fmla="*/ 187 w 218946"/>
                    <a:gd name="connsiteY5" fmla="*/ 17137 h 29223"/>
                    <a:gd name="connsiteX6" fmla="*/ 16780 w 218946"/>
                    <a:gd name="connsiteY6" fmla="*/ 29099 h 29223"/>
                    <a:gd name="connsiteX7" fmla="*/ 202735 w 218946"/>
                    <a:gd name="connsiteY7" fmla="*/ 29099 h 29223"/>
                    <a:gd name="connsiteX8" fmla="*/ 214305 w 218946"/>
                    <a:gd name="connsiteY8" fmla="*/ 25120 h 29223"/>
                    <a:gd name="connsiteX9" fmla="*/ 218809 w 218946"/>
                    <a:gd name="connsiteY9" fmla="*/ 13772 h 29223"/>
                    <a:gd name="connsiteX10" fmla="*/ 201438 w 218946"/>
                    <a:gd name="connsiteY10" fmla="*/ -3 h 29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8946" h="29223">
                      <a:moveTo>
                        <a:pt x="90544" y="65"/>
                      </a:moveTo>
                      <a:lnTo>
                        <a:pt x="27477" y="65"/>
                      </a:lnTo>
                      <a:lnTo>
                        <a:pt x="14126" y="65"/>
                      </a:lnTo>
                      <a:lnTo>
                        <a:pt x="14121" y="65"/>
                      </a:lnTo>
                      <a:cubicBezTo>
                        <a:pt x="9840" y="51"/>
                        <a:pt x="5780" y="1968"/>
                        <a:pt x="3071" y="5284"/>
                      </a:cubicBezTo>
                      <a:cubicBezTo>
                        <a:pt x="367" y="8599"/>
                        <a:pt x="-695" y="12951"/>
                        <a:pt x="187" y="17137"/>
                      </a:cubicBezTo>
                      <a:cubicBezTo>
                        <a:pt x="1697" y="24864"/>
                        <a:pt x="8953" y="30096"/>
                        <a:pt x="16780" y="29099"/>
                      </a:cubicBezTo>
                      <a:lnTo>
                        <a:pt x="202735" y="29099"/>
                      </a:lnTo>
                      <a:cubicBezTo>
                        <a:pt x="206990" y="29518"/>
                        <a:pt x="211212" y="28065"/>
                        <a:pt x="214305" y="25120"/>
                      </a:cubicBezTo>
                      <a:cubicBezTo>
                        <a:pt x="217393" y="22174"/>
                        <a:pt x="219039" y="18030"/>
                        <a:pt x="218809" y="13772"/>
                      </a:cubicBezTo>
                      <a:cubicBezTo>
                        <a:pt x="218809" y="5045"/>
                        <a:pt x="212325" y="-3"/>
                        <a:pt x="201438" y="-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E60676EC-C6B7-EB6B-A3EB-5F4A60E7038A}"/>
                  </a:ext>
                </a:extLst>
              </p:cNvPr>
              <p:cNvGrpSpPr/>
              <p:nvPr/>
            </p:nvGrpSpPr>
            <p:grpSpPr>
              <a:xfrm>
                <a:off x="25541739" y="12192614"/>
                <a:ext cx="273002" cy="167446"/>
                <a:chOff x="25541739" y="12192614"/>
                <a:chExt cx="273002" cy="167446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8C20B67E-A3CA-3E21-800D-C007DB7BF104}"/>
                    </a:ext>
                  </a:extLst>
                </p:cNvPr>
                <p:cNvSpPr/>
                <p:nvPr/>
              </p:nvSpPr>
              <p:spPr>
                <a:xfrm rot="18900000">
                  <a:off x="25543238" y="12193585"/>
                  <a:ext cx="271503" cy="91440"/>
                </a:xfrm>
                <a:prstGeom prst="rect">
                  <a:avLst/>
                </a:prstGeom>
                <a:solidFill>
                  <a:srgbClr val="005BB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BA1B1DBF-9549-DE42-82D2-7B29E5621C3D}"/>
                    </a:ext>
                  </a:extLst>
                </p:cNvPr>
                <p:cNvSpPr/>
                <p:nvPr/>
              </p:nvSpPr>
              <p:spPr>
                <a:xfrm rot="2700000" flipH="1">
                  <a:off x="25503736" y="12230617"/>
                  <a:ext cx="167446" cy="91440"/>
                </a:xfrm>
                <a:prstGeom prst="rect">
                  <a:avLst/>
                </a:prstGeom>
                <a:solidFill>
                  <a:srgbClr val="005BB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838A9DC-8482-64AA-A5BF-946A61197E1D}"/>
                </a:ext>
              </a:extLst>
            </p:cNvPr>
            <p:cNvGrpSpPr/>
            <p:nvPr/>
          </p:nvGrpSpPr>
          <p:grpSpPr>
            <a:xfrm>
              <a:off x="24918948" y="18576832"/>
              <a:ext cx="616701" cy="731520"/>
              <a:chOff x="25352863" y="11746075"/>
              <a:chExt cx="616701" cy="731520"/>
            </a:xfrm>
          </p:grpSpPr>
          <p:sp>
            <p:nvSpPr>
              <p:cNvPr id="157" name="Oval 200">
                <a:extLst>
                  <a:ext uri="{FF2B5EF4-FFF2-40B4-BE49-F238E27FC236}">
                    <a16:creationId xmlns:a16="http://schemas.microsoft.com/office/drawing/2014/main" id="{1C9B7BCE-10A1-544F-009D-CABB20846461}"/>
                  </a:ext>
                </a:extLst>
              </p:cNvPr>
              <p:cNvSpPr/>
              <p:nvPr/>
            </p:nvSpPr>
            <p:spPr>
              <a:xfrm>
                <a:off x="25400881" y="12025260"/>
                <a:ext cx="516162" cy="421857"/>
              </a:xfrm>
              <a:custGeom>
                <a:avLst/>
                <a:gdLst>
                  <a:gd name="connsiteX0" fmla="*/ 0 w 473869"/>
                  <a:gd name="connsiteY0" fmla="*/ 140520 h 281040"/>
                  <a:gd name="connsiteX1" fmla="*/ 236935 w 473869"/>
                  <a:gd name="connsiteY1" fmla="*/ 0 h 281040"/>
                  <a:gd name="connsiteX2" fmla="*/ 473870 w 473869"/>
                  <a:gd name="connsiteY2" fmla="*/ 140520 h 281040"/>
                  <a:gd name="connsiteX3" fmla="*/ 236935 w 473869"/>
                  <a:gd name="connsiteY3" fmla="*/ 281040 h 281040"/>
                  <a:gd name="connsiteX4" fmla="*/ 0 w 473869"/>
                  <a:gd name="connsiteY4" fmla="*/ 140520 h 281040"/>
                  <a:gd name="connsiteX0" fmla="*/ 10 w 473880"/>
                  <a:gd name="connsiteY0" fmla="*/ 226245 h 366765"/>
                  <a:gd name="connsiteX1" fmla="*/ 229801 w 473880"/>
                  <a:gd name="connsiteY1" fmla="*/ 0 h 366765"/>
                  <a:gd name="connsiteX2" fmla="*/ 473880 w 473880"/>
                  <a:gd name="connsiteY2" fmla="*/ 226245 h 366765"/>
                  <a:gd name="connsiteX3" fmla="*/ 236945 w 473880"/>
                  <a:gd name="connsiteY3" fmla="*/ 366765 h 366765"/>
                  <a:gd name="connsiteX4" fmla="*/ 10 w 473880"/>
                  <a:gd name="connsiteY4" fmla="*/ 226245 h 366765"/>
                  <a:gd name="connsiteX0" fmla="*/ 28 w 473898"/>
                  <a:gd name="connsiteY0" fmla="*/ 226245 h 419152"/>
                  <a:gd name="connsiteX1" fmla="*/ 229819 w 473898"/>
                  <a:gd name="connsiteY1" fmla="*/ 0 h 419152"/>
                  <a:gd name="connsiteX2" fmla="*/ 473898 w 473898"/>
                  <a:gd name="connsiteY2" fmla="*/ 226245 h 419152"/>
                  <a:gd name="connsiteX3" fmla="*/ 241726 w 473898"/>
                  <a:gd name="connsiteY3" fmla="*/ 419152 h 419152"/>
                  <a:gd name="connsiteX4" fmla="*/ 28 w 473898"/>
                  <a:gd name="connsiteY4" fmla="*/ 226245 h 419152"/>
                  <a:gd name="connsiteX0" fmla="*/ 18964 w 516162"/>
                  <a:gd name="connsiteY0" fmla="*/ 226245 h 421857"/>
                  <a:gd name="connsiteX1" fmla="*/ 248755 w 516162"/>
                  <a:gd name="connsiteY1" fmla="*/ 0 h 421857"/>
                  <a:gd name="connsiteX2" fmla="*/ 492834 w 516162"/>
                  <a:gd name="connsiteY2" fmla="*/ 226245 h 421857"/>
                  <a:gd name="connsiteX3" fmla="*/ 260662 w 516162"/>
                  <a:gd name="connsiteY3" fmla="*/ 419152 h 421857"/>
                  <a:gd name="connsiteX4" fmla="*/ 18964 w 516162"/>
                  <a:gd name="connsiteY4" fmla="*/ 226245 h 42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62" h="421857">
                    <a:moveTo>
                      <a:pt x="18964" y="226245"/>
                    </a:moveTo>
                    <a:cubicBezTo>
                      <a:pt x="16980" y="156386"/>
                      <a:pt x="117899" y="0"/>
                      <a:pt x="248755" y="0"/>
                    </a:cubicBezTo>
                    <a:cubicBezTo>
                      <a:pt x="379611" y="0"/>
                      <a:pt x="492834" y="148638"/>
                      <a:pt x="492834" y="226245"/>
                    </a:cubicBezTo>
                    <a:cubicBezTo>
                      <a:pt x="492834" y="303852"/>
                      <a:pt x="624881" y="442965"/>
                      <a:pt x="260662" y="419152"/>
                    </a:cubicBezTo>
                    <a:cubicBezTo>
                      <a:pt x="-103557" y="395339"/>
                      <a:pt x="20948" y="296104"/>
                      <a:pt x="18964" y="226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158" name="Content Placeholder 92">
                <a:extLst>
                  <a:ext uri="{FF2B5EF4-FFF2-40B4-BE49-F238E27FC236}">
                    <a16:creationId xmlns:a16="http://schemas.microsoft.com/office/drawing/2014/main" id="{943B50BB-124C-0A50-3C1A-E558C57A477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52863" y="11746075"/>
                <a:ext cx="616701" cy="731520"/>
                <a:chOff x="2026030" y="12980555"/>
                <a:chExt cx="539841" cy="640350"/>
              </a:xfrm>
              <a:solidFill>
                <a:srgbClr val="000000"/>
              </a:solidFill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B79D6610-F7E9-2891-C859-052F953DCF92}"/>
                    </a:ext>
                  </a:extLst>
                </p:cNvPr>
                <p:cNvSpPr/>
                <p:nvPr/>
              </p:nvSpPr>
              <p:spPr>
                <a:xfrm>
                  <a:off x="2026030" y="13188766"/>
                  <a:ext cx="539841" cy="432139"/>
                </a:xfrm>
                <a:custGeom>
                  <a:avLst/>
                  <a:gdLst>
                    <a:gd name="connsiteX0" fmla="*/ 539504 w 539841"/>
                    <a:gd name="connsiteY0" fmla="*/ 310763 h 432139"/>
                    <a:gd name="connsiteX1" fmla="*/ 534060 w 539841"/>
                    <a:gd name="connsiteY1" fmla="*/ 273905 h 432139"/>
                    <a:gd name="connsiteX2" fmla="*/ 379854 w 539841"/>
                    <a:gd name="connsiteY2" fmla="*/ 4792 h 432139"/>
                    <a:gd name="connsiteX3" fmla="*/ 367864 w 539841"/>
                    <a:gd name="connsiteY3" fmla="*/ 394 h 432139"/>
                    <a:gd name="connsiteX4" fmla="*/ 175751 w 539841"/>
                    <a:gd name="connsiteY4" fmla="*/ 6 h 432139"/>
                    <a:gd name="connsiteX5" fmla="*/ 157151 w 539841"/>
                    <a:gd name="connsiteY5" fmla="*/ 7182 h 432139"/>
                    <a:gd name="connsiteX6" fmla="*/ 872 w 539841"/>
                    <a:gd name="connsiteY6" fmla="*/ 306627 h 432139"/>
                    <a:gd name="connsiteX7" fmla="*/ 47735 w 539841"/>
                    <a:gd name="connsiteY7" fmla="*/ 406270 h 432139"/>
                    <a:gd name="connsiteX8" fmla="*/ 112941 w 539841"/>
                    <a:gd name="connsiteY8" fmla="*/ 425669 h 432139"/>
                    <a:gd name="connsiteX9" fmla="*/ 266430 w 539841"/>
                    <a:gd name="connsiteY9" fmla="*/ 432137 h 432139"/>
                    <a:gd name="connsiteX10" fmla="*/ 386538 w 539841"/>
                    <a:gd name="connsiteY10" fmla="*/ 428321 h 432139"/>
                    <a:gd name="connsiteX11" fmla="*/ 462048 w 539841"/>
                    <a:gd name="connsiteY11" fmla="*/ 419463 h 432139"/>
                    <a:gd name="connsiteX12" fmla="*/ 539502 w 539841"/>
                    <a:gd name="connsiteY12" fmla="*/ 310768 h 432139"/>
                    <a:gd name="connsiteX13" fmla="*/ 443445 w 539841"/>
                    <a:gd name="connsiteY13" fmla="*/ 357576 h 432139"/>
                    <a:gd name="connsiteX14" fmla="*/ 390618 w 539841"/>
                    <a:gd name="connsiteY14" fmla="*/ 363458 h 432139"/>
                    <a:gd name="connsiteX15" fmla="*/ 384134 w 539841"/>
                    <a:gd name="connsiteY15" fmla="*/ 363458 h 432139"/>
                    <a:gd name="connsiteX16" fmla="*/ 302660 w 539841"/>
                    <a:gd name="connsiteY16" fmla="*/ 366110 h 432139"/>
                    <a:gd name="connsiteX17" fmla="*/ 266947 w 539841"/>
                    <a:gd name="connsiteY17" fmla="*/ 367142 h 432139"/>
                    <a:gd name="connsiteX18" fmla="*/ 226631 w 539841"/>
                    <a:gd name="connsiteY18" fmla="*/ 365722 h 432139"/>
                    <a:gd name="connsiteX19" fmla="*/ 116443 w 539841"/>
                    <a:gd name="connsiteY19" fmla="*/ 361193 h 432139"/>
                    <a:gd name="connsiteX20" fmla="*/ 116443 w 539841"/>
                    <a:gd name="connsiteY20" fmla="*/ 361198 h 432139"/>
                    <a:gd name="connsiteX21" fmla="*/ 81701 w 539841"/>
                    <a:gd name="connsiteY21" fmla="*/ 351109 h 432139"/>
                    <a:gd name="connsiteX22" fmla="*/ 65239 w 539841"/>
                    <a:gd name="connsiteY22" fmla="*/ 314056 h 432139"/>
                    <a:gd name="connsiteX23" fmla="*/ 65234 w 539841"/>
                    <a:gd name="connsiteY23" fmla="*/ 314061 h 432139"/>
                    <a:gd name="connsiteX24" fmla="*/ 189810 w 539841"/>
                    <a:gd name="connsiteY24" fmla="*/ 64727 h 432139"/>
                    <a:gd name="connsiteX25" fmla="*/ 275886 w 539841"/>
                    <a:gd name="connsiteY25" fmla="*/ 64727 h 432139"/>
                    <a:gd name="connsiteX26" fmla="*/ 349650 w 539841"/>
                    <a:gd name="connsiteY26" fmla="*/ 64727 h 432139"/>
                    <a:gd name="connsiteX27" fmla="*/ 470603 w 539841"/>
                    <a:gd name="connsiteY27" fmla="*/ 285472 h 432139"/>
                    <a:gd name="connsiteX28" fmla="*/ 471513 w 539841"/>
                    <a:gd name="connsiteY28" fmla="*/ 290257 h 432139"/>
                    <a:gd name="connsiteX29" fmla="*/ 471509 w 539841"/>
                    <a:gd name="connsiteY29" fmla="*/ 290257 h 432139"/>
                    <a:gd name="connsiteX30" fmla="*/ 475076 w 539841"/>
                    <a:gd name="connsiteY30" fmla="*/ 314374 h 432139"/>
                    <a:gd name="connsiteX31" fmla="*/ 443445 w 539841"/>
                    <a:gd name="connsiteY31" fmla="*/ 357569 h 432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39841" h="432139">
                      <a:moveTo>
                        <a:pt x="539504" y="310763"/>
                      </a:moveTo>
                      <a:cubicBezTo>
                        <a:pt x="538460" y="298374"/>
                        <a:pt x="536642" y="286064"/>
                        <a:pt x="534060" y="273905"/>
                      </a:cubicBezTo>
                      <a:cubicBezTo>
                        <a:pt x="514420" y="166054"/>
                        <a:pt x="461725" y="76957"/>
                        <a:pt x="379854" y="4792"/>
                      </a:cubicBezTo>
                      <a:cubicBezTo>
                        <a:pt x="376467" y="2019"/>
                        <a:pt x="372245" y="471"/>
                        <a:pt x="367864" y="394"/>
                      </a:cubicBezTo>
                      <a:cubicBezTo>
                        <a:pt x="303825" y="394"/>
                        <a:pt x="239781" y="394"/>
                        <a:pt x="175751" y="6"/>
                      </a:cubicBezTo>
                      <a:cubicBezTo>
                        <a:pt x="168838" y="-174"/>
                        <a:pt x="162142" y="2410"/>
                        <a:pt x="157151" y="7182"/>
                      </a:cubicBezTo>
                      <a:cubicBezTo>
                        <a:pt x="67380" y="87425"/>
                        <a:pt x="14553" y="187191"/>
                        <a:pt x="872" y="306627"/>
                      </a:cubicBezTo>
                      <a:cubicBezTo>
                        <a:pt x="-4251" y="348266"/>
                        <a:pt x="10398" y="383442"/>
                        <a:pt x="47735" y="406270"/>
                      </a:cubicBezTo>
                      <a:cubicBezTo>
                        <a:pt x="67502" y="418069"/>
                        <a:pt x="89918" y="424739"/>
                        <a:pt x="112941" y="425669"/>
                      </a:cubicBezTo>
                      <a:cubicBezTo>
                        <a:pt x="165311" y="428384"/>
                        <a:pt x="217685" y="429936"/>
                        <a:pt x="266430" y="432137"/>
                      </a:cubicBezTo>
                      <a:cubicBezTo>
                        <a:pt x="308948" y="430843"/>
                        <a:pt x="347776" y="429941"/>
                        <a:pt x="386538" y="428321"/>
                      </a:cubicBezTo>
                      <a:cubicBezTo>
                        <a:pt x="411880" y="427289"/>
                        <a:pt x="437290" y="426901"/>
                        <a:pt x="462048" y="419463"/>
                      </a:cubicBezTo>
                      <a:cubicBezTo>
                        <a:pt x="514287" y="403681"/>
                        <a:pt x="542549" y="365014"/>
                        <a:pt x="539502" y="310768"/>
                      </a:cubicBezTo>
                      <a:close/>
                      <a:moveTo>
                        <a:pt x="443445" y="357576"/>
                      </a:moveTo>
                      <a:cubicBezTo>
                        <a:pt x="426129" y="361608"/>
                        <a:pt x="408396" y="363584"/>
                        <a:pt x="390618" y="363458"/>
                      </a:cubicBezTo>
                      <a:lnTo>
                        <a:pt x="384134" y="363458"/>
                      </a:lnTo>
                      <a:cubicBezTo>
                        <a:pt x="357558" y="364558"/>
                        <a:pt x="330918" y="365334"/>
                        <a:pt x="302660" y="366110"/>
                      </a:cubicBezTo>
                      <a:lnTo>
                        <a:pt x="266947" y="367142"/>
                      </a:lnTo>
                      <a:lnTo>
                        <a:pt x="226631" y="365722"/>
                      </a:lnTo>
                      <a:cubicBezTo>
                        <a:pt x="190660" y="364428"/>
                        <a:pt x="153454" y="363070"/>
                        <a:pt x="116443" y="361193"/>
                      </a:cubicBezTo>
                      <a:lnTo>
                        <a:pt x="116443" y="361198"/>
                      </a:lnTo>
                      <a:cubicBezTo>
                        <a:pt x="104200" y="360765"/>
                        <a:pt x="92259" y="357301"/>
                        <a:pt x="81701" y="351109"/>
                      </a:cubicBezTo>
                      <a:cubicBezTo>
                        <a:pt x="69449" y="343671"/>
                        <a:pt x="62839" y="335268"/>
                        <a:pt x="65239" y="314056"/>
                      </a:cubicBezTo>
                      <a:lnTo>
                        <a:pt x="65234" y="314061"/>
                      </a:lnTo>
                      <a:cubicBezTo>
                        <a:pt x="74771" y="218541"/>
                        <a:pt x="119092" y="129826"/>
                        <a:pt x="189810" y="64727"/>
                      </a:cubicBezTo>
                      <a:lnTo>
                        <a:pt x="275886" y="64727"/>
                      </a:lnTo>
                      <a:lnTo>
                        <a:pt x="349650" y="64727"/>
                      </a:lnTo>
                      <a:cubicBezTo>
                        <a:pt x="413265" y="122992"/>
                        <a:pt x="455787" y="200606"/>
                        <a:pt x="470603" y="285472"/>
                      </a:cubicBezTo>
                      <a:lnTo>
                        <a:pt x="471513" y="290257"/>
                      </a:lnTo>
                      <a:lnTo>
                        <a:pt x="471509" y="290257"/>
                      </a:lnTo>
                      <a:cubicBezTo>
                        <a:pt x="473172" y="298218"/>
                        <a:pt x="474361" y="306273"/>
                        <a:pt x="475076" y="314374"/>
                      </a:cubicBezTo>
                      <a:cubicBezTo>
                        <a:pt x="475852" y="334228"/>
                        <a:pt x="470992" y="349099"/>
                        <a:pt x="443445" y="3575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A1B10CE2-6DF9-1592-1DFB-E980E540A3EB}"/>
                    </a:ext>
                  </a:extLst>
                </p:cNvPr>
                <p:cNvSpPr/>
                <p:nvPr/>
              </p:nvSpPr>
              <p:spPr>
                <a:xfrm>
                  <a:off x="2129637" y="12980555"/>
                  <a:ext cx="333331" cy="121661"/>
                </a:xfrm>
                <a:custGeom>
                  <a:avLst/>
                  <a:gdLst>
                    <a:gd name="connsiteX0" fmla="*/ 58790 w 333331"/>
                    <a:gd name="connsiteY0" fmla="*/ 118266 h 121661"/>
                    <a:gd name="connsiteX1" fmla="*/ 70003 w 333331"/>
                    <a:gd name="connsiteY1" fmla="*/ 121631 h 121661"/>
                    <a:gd name="connsiteX2" fmla="*/ 215967 w 333331"/>
                    <a:gd name="connsiteY2" fmla="*/ 121631 h 121661"/>
                    <a:gd name="connsiteX3" fmla="*/ 261990 w 333331"/>
                    <a:gd name="connsiteY3" fmla="*/ 121631 h 121661"/>
                    <a:gd name="connsiteX4" fmla="*/ 261985 w 333331"/>
                    <a:gd name="connsiteY4" fmla="*/ 121631 h 121661"/>
                    <a:gd name="connsiteX5" fmla="*/ 277542 w 333331"/>
                    <a:gd name="connsiteY5" fmla="*/ 115164 h 121661"/>
                    <a:gd name="connsiteX6" fmla="*/ 312348 w 333331"/>
                    <a:gd name="connsiteY6" fmla="*/ 75400 h 121661"/>
                    <a:gd name="connsiteX7" fmla="*/ 331342 w 333331"/>
                    <a:gd name="connsiteY7" fmla="*/ 39060 h 121661"/>
                    <a:gd name="connsiteX8" fmla="*/ 307099 w 333331"/>
                    <a:gd name="connsiteY8" fmla="*/ 1687 h 121661"/>
                    <a:gd name="connsiteX9" fmla="*/ 294977 w 333331"/>
                    <a:gd name="connsiteY9" fmla="*/ 650 h 121661"/>
                    <a:gd name="connsiteX10" fmla="*/ 254596 w 333331"/>
                    <a:gd name="connsiteY10" fmla="*/ 9702 h 121661"/>
                    <a:gd name="connsiteX11" fmla="*/ 185045 w 333331"/>
                    <a:gd name="connsiteY11" fmla="*/ 38866 h 121661"/>
                    <a:gd name="connsiteX12" fmla="*/ 167159 w 333331"/>
                    <a:gd name="connsiteY12" fmla="*/ 42808 h 121661"/>
                    <a:gd name="connsiteX13" fmla="*/ 149010 w 333331"/>
                    <a:gd name="connsiteY13" fmla="*/ 38866 h 121661"/>
                    <a:gd name="connsiteX14" fmla="*/ 69739 w 333331"/>
                    <a:gd name="connsiteY14" fmla="*/ 6536 h 121661"/>
                    <a:gd name="connsiteX15" fmla="*/ 39402 w 333331"/>
                    <a:gd name="connsiteY15" fmla="*/ 68 h 121661"/>
                    <a:gd name="connsiteX16" fmla="*/ 33958 w 333331"/>
                    <a:gd name="connsiteY16" fmla="*/ 68 h 121661"/>
                    <a:gd name="connsiteX17" fmla="*/ 2263 w 333331"/>
                    <a:gd name="connsiteY17" fmla="*/ 44423 h 121661"/>
                    <a:gd name="connsiteX18" fmla="*/ 2263 w 333331"/>
                    <a:gd name="connsiteY18" fmla="*/ 44427 h 121661"/>
                    <a:gd name="connsiteX19" fmla="*/ 58784 w 333331"/>
                    <a:gd name="connsiteY19" fmla="*/ 118265 h 121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3331" h="121661">
                      <a:moveTo>
                        <a:pt x="58790" y="118266"/>
                      </a:moveTo>
                      <a:cubicBezTo>
                        <a:pt x="62127" y="120445"/>
                        <a:pt x="66019" y="121609"/>
                        <a:pt x="70003" y="121631"/>
                      </a:cubicBezTo>
                      <a:lnTo>
                        <a:pt x="215967" y="121631"/>
                      </a:lnTo>
                      <a:lnTo>
                        <a:pt x="261990" y="121631"/>
                      </a:lnTo>
                      <a:lnTo>
                        <a:pt x="261985" y="121631"/>
                      </a:lnTo>
                      <a:cubicBezTo>
                        <a:pt x="267886" y="121947"/>
                        <a:pt x="273609" y="119565"/>
                        <a:pt x="277542" y="115164"/>
                      </a:cubicBezTo>
                      <a:cubicBezTo>
                        <a:pt x="289868" y="102557"/>
                        <a:pt x="301488" y="89279"/>
                        <a:pt x="312348" y="75400"/>
                      </a:cubicBezTo>
                      <a:cubicBezTo>
                        <a:pt x="320445" y="64291"/>
                        <a:pt x="326847" y="52041"/>
                        <a:pt x="331342" y="39060"/>
                      </a:cubicBezTo>
                      <a:cubicBezTo>
                        <a:pt x="337825" y="20179"/>
                        <a:pt x="326933" y="5115"/>
                        <a:pt x="307099" y="1687"/>
                      </a:cubicBezTo>
                      <a:cubicBezTo>
                        <a:pt x="303098" y="993"/>
                        <a:pt x="299042" y="645"/>
                        <a:pt x="294977" y="650"/>
                      </a:cubicBezTo>
                      <a:cubicBezTo>
                        <a:pt x="281073" y="1173"/>
                        <a:pt x="267388" y="4240"/>
                        <a:pt x="254596" y="9702"/>
                      </a:cubicBezTo>
                      <a:cubicBezTo>
                        <a:pt x="231132" y="18754"/>
                        <a:pt x="208123" y="29101"/>
                        <a:pt x="185045" y="38866"/>
                      </a:cubicBezTo>
                      <a:cubicBezTo>
                        <a:pt x="179426" y="41410"/>
                        <a:pt x="173331" y="42754"/>
                        <a:pt x="167159" y="42808"/>
                      </a:cubicBezTo>
                      <a:cubicBezTo>
                        <a:pt x="160902" y="42759"/>
                        <a:pt x="154722" y="41415"/>
                        <a:pt x="149010" y="38866"/>
                      </a:cubicBezTo>
                      <a:cubicBezTo>
                        <a:pt x="123087" y="27550"/>
                        <a:pt x="96315" y="17009"/>
                        <a:pt x="69739" y="6536"/>
                      </a:cubicBezTo>
                      <a:cubicBezTo>
                        <a:pt x="60118" y="2517"/>
                        <a:pt x="49832" y="325"/>
                        <a:pt x="39402" y="68"/>
                      </a:cubicBezTo>
                      <a:cubicBezTo>
                        <a:pt x="37589" y="-26"/>
                        <a:pt x="35772" y="-26"/>
                        <a:pt x="33958" y="68"/>
                      </a:cubicBezTo>
                      <a:cubicBezTo>
                        <a:pt x="8033" y="2590"/>
                        <a:pt x="-6033" y="19467"/>
                        <a:pt x="2263" y="44423"/>
                      </a:cubicBezTo>
                      <a:lnTo>
                        <a:pt x="2263" y="44427"/>
                      </a:lnTo>
                      <a:cubicBezTo>
                        <a:pt x="12582" y="74498"/>
                        <a:pt x="32421" y="100414"/>
                        <a:pt x="58784" y="1182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24E10AB3-E800-5FAE-4D73-5E105BB79AAE}"/>
                    </a:ext>
                  </a:extLst>
                </p:cNvPr>
                <p:cNvSpPr/>
                <p:nvPr/>
              </p:nvSpPr>
              <p:spPr>
                <a:xfrm>
                  <a:off x="2186161" y="13129285"/>
                  <a:ext cx="218946" cy="29223"/>
                </a:xfrm>
                <a:custGeom>
                  <a:avLst/>
                  <a:gdLst>
                    <a:gd name="connsiteX0" fmla="*/ 90544 w 218946"/>
                    <a:gd name="connsiteY0" fmla="*/ 65 h 29223"/>
                    <a:gd name="connsiteX1" fmla="*/ 27477 w 218946"/>
                    <a:gd name="connsiteY1" fmla="*/ 65 h 29223"/>
                    <a:gd name="connsiteX2" fmla="*/ 14126 w 218946"/>
                    <a:gd name="connsiteY2" fmla="*/ 65 h 29223"/>
                    <a:gd name="connsiteX3" fmla="*/ 14121 w 218946"/>
                    <a:gd name="connsiteY3" fmla="*/ 65 h 29223"/>
                    <a:gd name="connsiteX4" fmla="*/ 3071 w 218946"/>
                    <a:gd name="connsiteY4" fmla="*/ 5284 h 29223"/>
                    <a:gd name="connsiteX5" fmla="*/ 187 w 218946"/>
                    <a:gd name="connsiteY5" fmla="*/ 17137 h 29223"/>
                    <a:gd name="connsiteX6" fmla="*/ 16780 w 218946"/>
                    <a:gd name="connsiteY6" fmla="*/ 29099 h 29223"/>
                    <a:gd name="connsiteX7" fmla="*/ 202735 w 218946"/>
                    <a:gd name="connsiteY7" fmla="*/ 29099 h 29223"/>
                    <a:gd name="connsiteX8" fmla="*/ 214305 w 218946"/>
                    <a:gd name="connsiteY8" fmla="*/ 25120 h 29223"/>
                    <a:gd name="connsiteX9" fmla="*/ 218809 w 218946"/>
                    <a:gd name="connsiteY9" fmla="*/ 13772 h 29223"/>
                    <a:gd name="connsiteX10" fmla="*/ 201438 w 218946"/>
                    <a:gd name="connsiteY10" fmla="*/ -3 h 29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8946" h="29223">
                      <a:moveTo>
                        <a:pt x="90544" y="65"/>
                      </a:moveTo>
                      <a:lnTo>
                        <a:pt x="27477" y="65"/>
                      </a:lnTo>
                      <a:lnTo>
                        <a:pt x="14126" y="65"/>
                      </a:lnTo>
                      <a:lnTo>
                        <a:pt x="14121" y="65"/>
                      </a:lnTo>
                      <a:cubicBezTo>
                        <a:pt x="9840" y="51"/>
                        <a:pt x="5780" y="1968"/>
                        <a:pt x="3071" y="5284"/>
                      </a:cubicBezTo>
                      <a:cubicBezTo>
                        <a:pt x="367" y="8599"/>
                        <a:pt x="-695" y="12951"/>
                        <a:pt x="187" y="17137"/>
                      </a:cubicBezTo>
                      <a:cubicBezTo>
                        <a:pt x="1697" y="24864"/>
                        <a:pt x="8953" y="30096"/>
                        <a:pt x="16780" y="29099"/>
                      </a:cubicBezTo>
                      <a:lnTo>
                        <a:pt x="202735" y="29099"/>
                      </a:lnTo>
                      <a:cubicBezTo>
                        <a:pt x="206990" y="29518"/>
                        <a:pt x="211212" y="28065"/>
                        <a:pt x="214305" y="25120"/>
                      </a:cubicBezTo>
                      <a:cubicBezTo>
                        <a:pt x="217393" y="22174"/>
                        <a:pt x="219039" y="18030"/>
                        <a:pt x="218809" y="13772"/>
                      </a:cubicBezTo>
                      <a:cubicBezTo>
                        <a:pt x="218809" y="5045"/>
                        <a:pt x="212325" y="-3"/>
                        <a:pt x="201438" y="-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23FA9B1A-02DF-3CFC-BDB6-ED835F067378}"/>
                  </a:ext>
                </a:extLst>
              </p:cNvPr>
              <p:cNvGrpSpPr/>
              <p:nvPr/>
            </p:nvGrpSpPr>
            <p:grpSpPr>
              <a:xfrm>
                <a:off x="25541739" y="12192614"/>
                <a:ext cx="273002" cy="167446"/>
                <a:chOff x="25541739" y="12192614"/>
                <a:chExt cx="273002" cy="167446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FEA6ECF-EFBA-2AF6-973C-6B155A61700F}"/>
                    </a:ext>
                  </a:extLst>
                </p:cNvPr>
                <p:cNvSpPr/>
                <p:nvPr/>
              </p:nvSpPr>
              <p:spPr>
                <a:xfrm rot="18900000">
                  <a:off x="25543238" y="12193585"/>
                  <a:ext cx="271503" cy="91440"/>
                </a:xfrm>
                <a:prstGeom prst="rect">
                  <a:avLst/>
                </a:prstGeom>
                <a:solidFill>
                  <a:srgbClr val="005BB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3197CDA8-6625-6264-6B7B-38D5B6C5EE29}"/>
                    </a:ext>
                  </a:extLst>
                </p:cNvPr>
                <p:cNvSpPr/>
                <p:nvPr/>
              </p:nvSpPr>
              <p:spPr>
                <a:xfrm rot="2700000" flipH="1">
                  <a:off x="25503736" y="12230617"/>
                  <a:ext cx="167446" cy="91440"/>
                </a:xfrm>
                <a:prstGeom prst="rect">
                  <a:avLst/>
                </a:prstGeom>
                <a:solidFill>
                  <a:srgbClr val="005BB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7DCF8A8-277B-505B-E772-A7C051DEA360}"/>
                </a:ext>
              </a:extLst>
            </p:cNvPr>
            <p:cNvGrpSpPr/>
            <p:nvPr/>
          </p:nvGrpSpPr>
          <p:grpSpPr>
            <a:xfrm>
              <a:off x="25393020" y="19632675"/>
              <a:ext cx="616701" cy="731520"/>
              <a:chOff x="26064332" y="11736004"/>
              <a:chExt cx="616701" cy="731520"/>
            </a:xfrm>
          </p:grpSpPr>
          <p:sp>
            <p:nvSpPr>
              <p:cNvPr id="150" name="Oval 200">
                <a:extLst>
                  <a:ext uri="{FF2B5EF4-FFF2-40B4-BE49-F238E27FC236}">
                    <a16:creationId xmlns:a16="http://schemas.microsoft.com/office/drawing/2014/main" id="{4CC8C4CB-0FE8-1715-F1CD-3A65E14B0B1D}"/>
                  </a:ext>
                </a:extLst>
              </p:cNvPr>
              <p:cNvSpPr/>
              <p:nvPr/>
            </p:nvSpPr>
            <p:spPr>
              <a:xfrm>
                <a:off x="26112350" y="12015189"/>
                <a:ext cx="516162" cy="421857"/>
              </a:xfrm>
              <a:custGeom>
                <a:avLst/>
                <a:gdLst>
                  <a:gd name="connsiteX0" fmla="*/ 0 w 473869"/>
                  <a:gd name="connsiteY0" fmla="*/ 140520 h 281040"/>
                  <a:gd name="connsiteX1" fmla="*/ 236935 w 473869"/>
                  <a:gd name="connsiteY1" fmla="*/ 0 h 281040"/>
                  <a:gd name="connsiteX2" fmla="*/ 473870 w 473869"/>
                  <a:gd name="connsiteY2" fmla="*/ 140520 h 281040"/>
                  <a:gd name="connsiteX3" fmla="*/ 236935 w 473869"/>
                  <a:gd name="connsiteY3" fmla="*/ 281040 h 281040"/>
                  <a:gd name="connsiteX4" fmla="*/ 0 w 473869"/>
                  <a:gd name="connsiteY4" fmla="*/ 140520 h 281040"/>
                  <a:gd name="connsiteX0" fmla="*/ 10 w 473880"/>
                  <a:gd name="connsiteY0" fmla="*/ 226245 h 366765"/>
                  <a:gd name="connsiteX1" fmla="*/ 229801 w 473880"/>
                  <a:gd name="connsiteY1" fmla="*/ 0 h 366765"/>
                  <a:gd name="connsiteX2" fmla="*/ 473880 w 473880"/>
                  <a:gd name="connsiteY2" fmla="*/ 226245 h 366765"/>
                  <a:gd name="connsiteX3" fmla="*/ 236945 w 473880"/>
                  <a:gd name="connsiteY3" fmla="*/ 366765 h 366765"/>
                  <a:gd name="connsiteX4" fmla="*/ 10 w 473880"/>
                  <a:gd name="connsiteY4" fmla="*/ 226245 h 366765"/>
                  <a:gd name="connsiteX0" fmla="*/ 28 w 473898"/>
                  <a:gd name="connsiteY0" fmla="*/ 226245 h 419152"/>
                  <a:gd name="connsiteX1" fmla="*/ 229819 w 473898"/>
                  <a:gd name="connsiteY1" fmla="*/ 0 h 419152"/>
                  <a:gd name="connsiteX2" fmla="*/ 473898 w 473898"/>
                  <a:gd name="connsiteY2" fmla="*/ 226245 h 419152"/>
                  <a:gd name="connsiteX3" fmla="*/ 241726 w 473898"/>
                  <a:gd name="connsiteY3" fmla="*/ 419152 h 419152"/>
                  <a:gd name="connsiteX4" fmla="*/ 28 w 473898"/>
                  <a:gd name="connsiteY4" fmla="*/ 226245 h 419152"/>
                  <a:gd name="connsiteX0" fmla="*/ 18964 w 516162"/>
                  <a:gd name="connsiteY0" fmla="*/ 226245 h 421857"/>
                  <a:gd name="connsiteX1" fmla="*/ 248755 w 516162"/>
                  <a:gd name="connsiteY1" fmla="*/ 0 h 421857"/>
                  <a:gd name="connsiteX2" fmla="*/ 492834 w 516162"/>
                  <a:gd name="connsiteY2" fmla="*/ 226245 h 421857"/>
                  <a:gd name="connsiteX3" fmla="*/ 260662 w 516162"/>
                  <a:gd name="connsiteY3" fmla="*/ 419152 h 421857"/>
                  <a:gd name="connsiteX4" fmla="*/ 18964 w 516162"/>
                  <a:gd name="connsiteY4" fmla="*/ 226245 h 42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62" h="421857">
                    <a:moveTo>
                      <a:pt x="18964" y="226245"/>
                    </a:moveTo>
                    <a:cubicBezTo>
                      <a:pt x="16980" y="156386"/>
                      <a:pt x="117899" y="0"/>
                      <a:pt x="248755" y="0"/>
                    </a:cubicBezTo>
                    <a:cubicBezTo>
                      <a:pt x="379611" y="0"/>
                      <a:pt x="492834" y="148638"/>
                      <a:pt x="492834" y="226245"/>
                    </a:cubicBezTo>
                    <a:cubicBezTo>
                      <a:pt x="492834" y="303852"/>
                      <a:pt x="624881" y="442965"/>
                      <a:pt x="260662" y="419152"/>
                    </a:cubicBezTo>
                    <a:cubicBezTo>
                      <a:pt x="-103557" y="395339"/>
                      <a:pt x="20948" y="296104"/>
                      <a:pt x="18964" y="226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151" name="Content Placeholder 92">
                <a:extLst>
                  <a:ext uri="{FF2B5EF4-FFF2-40B4-BE49-F238E27FC236}">
                    <a16:creationId xmlns:a16="http://schemas.microsoft.com/office/drawing/2014/main" id="{75102439-19FB-A383-DA9B-53208A4E70B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064332" y="11736004"/>
                <a:ext cx="616701" cy="731520"/>
                <a:chOff x="2026030" y="12980555"/>
                <a:chExt cx="539841" cy="640350"/>
              </a:xfrm>
              <a:solidFill>
                <a:srgbClr val="000000"/>
              </a:solidFill>
            </p:grpSpPr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32D717DD-1279-1292-F6E9-7D0201E65866}"/>
                    </a:ext>
                  </a:extLst>
                </p:cNvPr>
                <p:cNvSpPr/>
                <p:nvPr/>
              </p:nvSpPr>
              <p:spPr>
                <a:xfrm>
                  <a:off x="2026030" y="13188766"/>
                  <a:ext cx="539841" cy="432139"/>
                </a:xfrm>
                <a:custGeom>
                  <a:avLst/>
                  <a:gdLst>
                    <a:gd name="connsiteX0" fmla="*/ 539504 w 539841"/>
                    <a:gd name="connsiteY0" fmla="*/ 310763 h 432139"/>
                    <a:gd name="connsiteX1" fmla="*/ 534060 w 539841"/>
                    <a:gd name="connsiteY1" fmla="*/ 273905 h 432139"/>
                    <a:gd name="connsiteX2" fmla="*/ 379854 w 539841"/>
                    <a:gd name="connsiteY2" fmla="*/ 4792 h 432139"/>
                    <a:gd name="connsiteX3" fmla="*/ 367864 w 539841"/>
                    <a:gd name="connsiteY3" fmla="*/ 394 h 432139"/>
                    <a:gd name="connsiteX4" fmla="*/ 175751 w 539841"/>
                    <a:gd name="connsiteY4" fmla="*/ 6 h 432139"/>
                    <a:gd name="connsiteX5" fmla="*/ 157151 w 539841"/>
                    <a:gd name="connsiteY5" fmla="*/ 7182 h 432139"/>
                    <a:gd name="connsiteX6" fmla="*/ 872 w 539841"/>
                    <a:gd name="connsiteY6" fmla="*/ 306627 h 432139"/>
                    <a:gd name="connsiteX7" fmla="*/ 47735 w 539841"/>
                    <a:gd name="connsiteY7" fmla="*/ 406270 h 432139"/>
                    <a:gd name="connsiteX8" fmla="*/ 112941 w 539841"/>
                    <a:gd name="connsiteY8" fmla="*/ 425669 h 432139"/>
                    <a:gd name="connsiteX9" fmla="*/ 266430 w 539841"/>
                    <a:gd name="connsiteY9" fmla="*/ 432137 h 432139"/>
                    <a:gd name="connsiteX10" fmla="*/ 386538 w 539841"/>
                    <a:gd name="connsiteY10" fmla="*/ 428321 h 432139"/>
                    <a:gd name="connsiteX11" fmla="*/ 462048 w 539841"/>
                    <a:gd name="connsiteY11" fmla="*/ 419463 h 432139"/>
                    <a:gd name="connsiteX12" fmla="*/ 539502 w 539841"/>
                    <a:gd name="connsiteY12" fmla="*/ 310768 h 432139"/>
                    <a:gd name="connsiteX13" fmla="*/ 443445 w 539841"/>
                    <a:gd name="connsiteY13" fmla="*/ 357576 h 432139"/>
                    <a:gd name="connsiteX14" fmla="*/ 390618 w 539841"/>
                    <a:gd name="connsiteY14" fmla="*/ 363458 h 432139"/>
                    <a:gd name="connsiteX15" fmla="*/ 384134 w 539841"/>
                    <a:gd name="connsiteY15" fmla="*/ 363458 h 432139"/>
                    <a:gd name="connsiteX16" fmla="*/ 302660 w 539841"/>
                    <a:gd name="connsiteY16" fmla="*/ 366110 h 432139"/>
                    <a:gd name="connsiteX17" fmla="*/ 266947 w 539841"/>
                    <a:gd name="connsiteY17" fmla="*/ 367142 h 432139"/>
                    <a:gd name="connsiteX18" fmla="*/ 226631 w 539841"/>
                    <a:gd name="connsiteY18" fmla="*/ 365722 h 432139"/>
                    <a:gd name="connsiteX19" fmla="*/ 116443 w 539841"/>
                    <a:gd name="connsiteY19" fmla="*/ 361193 h 432139"/>
                    <a:gd name="connsiteX20" fmla="*/ 116443 w 539841"/>
                    <a:gd name="connsiteY20" fmla="*/ 361198 h 432139"/>
                    <a:gd name="connsiteX21" fmla="*/ 81701 w 539841"/>
                    <a:gd name="connsiteY21" fmla="*/ 351109 h 432139"/>
                    <a:gd name="connsiteX22" fmla="*/ 65239 w 539841"/>
                    <a:gd name="connsiteY22" fmla="*/ 314056 h 432139"/>
                    <a:gd name="connsiteX23" fmla="*/ 65234 w 539841"/>
                    <a:gd name="connsiteY23" fmla="*/ 314061 h 432139"/>
                    <a:gd name="connsiteX24" fmla="*/ 189810 w 539841"/>
                    <a:gd name="connsiteY24" fmla="*/ 64727 h 432139"/>
                    <a:gd name="connsiteX25" fmla="*/ 275886 w 539841"/>
                    <a:gd name="connsiteY25" fmla="*/ 64727 h 432139"/>
                    <a:gd name="connsiteX26" fmla="*/ 349650 w 539841"/>
                    <a:gd name="connsiteY26" fmla="*/ 64727 h 432139"/>
                    <a:gd name="connsiteX27" fmla="*/ 470603 w 539841"/>
                    <a:gd name="connsiteY27" fmla="*/ 285472 h 432139"/>
                    <a:gd name="connsiteX28" fmla="*/ 471513 w 539841"/>
                    <a:gd name="connsiteY28" fmla="*/ 290257 h 432139"/>
                    <a:gd name="connsiteX29" fmla="*/ 471509 w 539841"/>
                    <a:gd name="connsiteY29" fmla="*/ 290257 h 432139"/>
                    <a:gd name="connsiteX30" fmla="*/ 475076 w 539841"/>
                    <a:gd name="connsiteY30" fmla="*/ 314374 h 432139"/>
                    <a:gd name="connsiteX31" fmla="*/ 443445 w 539841"/>
                    <a:gd name="connsiteY31" fmla="*/ 357569 h 432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39841" h="432139">
                      <a:moveTo>
                        <a:pt x="539504" y="310763"/>
                      </a:moveTo>
                      <a:cubicBezTo>
                        <a:pt x="538460" y="298374"/>
                        <a:pt x="536642" y="286064"/>
                        <a:pt x="534060" y="273905"/>
                      </a:cubicBezTo>
                      <a:cubicBezTo>
                        <a:pt x="514420" y="166054"/>
                        <a:pt x="461725" y="76957"/>
                        <a:pt x="379854" y="4792"/>
                      </a:cubicBezTo>
                      <a:cubicBezTo>
                        <a:pt x="376467" y="2019"/>
                        <a:pt x="372245" y="471"/>
                        <a:pt x="367864" y="394"/>
                      </a:cubicBezTo>
                      <a:cubicBezTo>
                        <a:pt x="303825" y="394"/>
                        <a:pt x="239781" y="394"/>
                        <a:pt x="175751" y="6"/>
                      </a:cubicBezTo>
                      <a:cubicBezTo>
                        <a:pt x="168838" y="-174"/>
                        <a:pt x="162142" y="2410"/>
                        <a:pt x="157151" y="7182"/>
                      </a:cubicBezTo>
                      <a:cubicBezTo>
                        <a:pt x="67380" y="87425"/>
                        <a:pt x="14553" y="187191"/>
                        <a:pt x="872" y="306627"/>
                      </a:cubicBezTo>
                      <a:cubicBezTo>
                        <a:pt x="-4251" y="348266"/>
                        <a:pt x="10398" y="383442"/>
                        <a:pt x="47735" y="406270"/>
                      </a:cubicBezTo>
                      <a:cubicBezTo>
                        <a:pt x="67502" y="418069"/>
                        <a:pt x="89918" y="424739"/>
                        <a:pt x="112941" y="425669"/>
                      </a:cubicBezTo>
                      <a:cubicBezTo>
                        <a:pt x="165311" y="428384"/>
                        <a:pt x="217685" y="429936"/>
                        <a:pt x="266430" y="432137"/>
                      </a:cubicBezTo>
                      <a:cubicBezTo>
                        <a:pt x="308948" y="430843"/>
                        <a:pt x="347776" y="429941"/>
                        <a:pt x="386538" y="428321"/>
                      </a:cubicBezTo>
                      <a:cubicBezTo>
                        <a:pt x="411880" y="427289"/>
                        <a:pt x="437290" y="426901"/>
                        <a:pt x="462048" y="419463"/>
                      </a:cubicBezTo>
                      <a:cubicBezTo>
                        <a:pt x="514287" y="403681"/>
                        <a:pt x="542549" y="365014"/>
                        <a:pt x="539502" y="310768"/>
                      </a:cubicBezTo>
                      <a:close/>
                      <a:moveTo>
                        <a:pt x="443445" y="357576"/>
                      </a:moveTo>
                      <a:cubicBezTo>
                        <a:pt x="426129" y="361608"/>
                        <a:pt x="408396" y="363584"/>
                        <a:pt x="390618" y="363458"/>
                      </a:cubicBezTo>
                      <a:lnTo>
                        <a:pt x="384134" y="363458"/>
                      </a:lnTo>
                      <a:cubicBezTo>
                        <a:pt x="357558" y="364558"/>
                        <a:pt x="330918" y="365334"/>
                        <a:pt x="302660" y="366110"/>
                      </a:cubicBezTo>
                      <a:lnTo>
                        <a:pt x="266947" y="367142"/>
                      </a:lnTo>
                      <a:lnTo>
                        <a:pt x="226631" y="365722"/>
                      </a:lnTo>
                      <a:cubicBezTo>
                        <a:pt x="190660" y="364428"/>
                        <a:pt x="153454" y="363070"/>
                        <a:pt x="116443" y="361193"/>
                      </a:cubicBezTo>
                      <a:lnTo>
                        <a:pt x="116443" y="361198"/>
                      </a:lnTo>
                      <a:cubicBezTo>
                        <a:pt x="104200" y="360765"/>
                        <a:pt x="92259" y="357301"/>
                        <a:pt x="81701" y="351109"/>
                      </a:cubicBezTo>
                      <a:cubicBezTo>
                        <a:pt x="69449" y="343671"/>
                        <a:pt x="62839" y="335268"/>
                        <a:pt x="65239" y="314056"/>
                      </a:cubicBezTo>
                      <a:lnTo>
                        <a:pt x="65234" y="314061"/>
                      </a:lnTo>
                      <a:cubicBezTo>
                        <a:pt x="74771" y="218541"/>
                        <a:pt x="119092" y="129826"/>
                        <a:pt x="189810" y="64727"/>
                      </a:cubicBezTo>
                      <a:lnTo>
                        <a:pt x="275886" y="64727"/>
                      </a:lnTo>
                      <a:lnTo>
                        <a:pt x="349650" y="64727"/>
                      </a:lnTo>
                      <a:cubicBezTo>
                        <a:pt x="413265" y="122992"/>
                        <a:pt x="455787" y="200606"/>
                        <a:pt x="470603" y="285472"/>
                      </a:cubicBezTo>
                      <a:lnTo>
                        <a:pt x="471513" y="290257"/>
                      </a:lnTo>
                      <a:lnTo>
                        <a:pt x="471509" y="290257"/>
                      </a:lnTo>
                      <a:cubicBezTo>
                        <a:pt x="473172" y="298218"/>
                        <a:pt x="474361" y="306273"/>
                        <a:pt x="475076" y="314374"/>
                      </a:cubicBezTo>
                      <a:cubicBezTo>
                        <a:pt x="475852" y="334228"/>
                        <a:pt x="470992" y="349099"/>
                        <a:pt x="443445" y="3575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9047927C-79C8-8117-F86D-53D47B495FE4}"/>
                    </a:ext>
                  </a:extLst>
                </p:cNvPr>
                <p:cNvSpPr/>
                <p:nvPr/>
              </p:nvSpPr>
              <p:spPr>
                <a:xfrm>
                  <a:off x="2129637" y="12980555"/>
                  <a:ext cx="333331" cy="121661"/>
                </a:xfrm>
                <a:custGeom>
                  <a:avLst/>
                  <a:gdLst>
                    <a:gd name="connsiteX0" fmla="*/ 58790 w 333331"/>
                    <a:gd name="connsiteY0" fmla="*/ 118266 h 121661"/>
                    <a:gd name="connsiteX1" fmla="*/ 70003 w 333331"/>
                    <a:gd name="connsiteY1" fmla="*/ 121631 h 121661"/>
                    <a:gd name="connsiteX2" fmla="*/ 215967 w 333331"/>
                    <a:gd name="connsiteY2" fmla="*/ 121631 h 121661"/>
                    <a:gd name="connsiteX3" fmla="*/ 261990 w 333331"/>
                    <a:gd name="connsiteY3" fmla="*/ 121631 h 121661"/>
                    <a:gd name="connsiteX4" fmla="*/ 261985 w 333331"/>
                    <a:gd name="connsiteY4" fmla="*/ 121631 h 121661"/>
                    <a:gd name="connsiteX5" fmla="*/ 277542 w 333331"/>
                    <a:gd name="connsiteY5" fmla="*/ 115164 h 121661"/>
                    <a:gd name="connsiteX6" fmla="*/ 312348 w 333331"/>
                    <a:gd name="connsiteY6" fmla="*/ 75400 h 121661"/>
                    <a:gd name="connsiteX7" fmla="*/ 331342 w 333331"/>
                    <a:gd name="connsiteY7" fmla="*/ 39060 h 121661"/>
                    <a:gd name="connsiteX8" fmla="*/ 307099 w 333331"/>
                    <a:gd name="connsiteY8" fmla="*/ 1687 h 121661"/>
                    <a:gd name="connsiteX9" fmla="*/ 294977 w 333331"/>
                    <a:gd name="connsiteY9" fmla="*/ 650 h 121661"/>
                    <a:gd name="connsiteX10" fmla="*/ 254596 w 333331"/>
                    <a:gd name="connsiteY10" fmla="*/ 9702 h 121661"/>
                    <a:gd name="connsiteX11" fmla="*/ 185045 w 333331"/>
                    <a:gd name="connsiteY11" fmla="*/ 38866 h 121661"/>
                    <a:gd name="connsiteX12" fmla="*/ 167159 w 333331"/>
                    <a:gd name="connsiteY12" fmla="*/ 42808 h 121661"/>
                    <a:gd name="connsiteX13" fmla="*/ 149010 w 333331"/>
                    <a:gd name="connsiteY13" fmla="*/ 38866 h 121661"/>
                    <a:gd name="connsiteX14" fmla="*/ 69739 w 333331"/>
                    <a:gd name="connsiteY14" fmla="*/ 6536 h 121661"/>
                    <a:gd name="connsiteX15" fmla="*/ 39402 w 333331"/>
                    <a:gd name="connsiteY15" fmla="*/ 68 h 121661"/>
                    <a:gd name="connsiteX16" fmla="*/ 33958 w 333331"/>
                    <a:gd name="connsiteY16" fmla="*/ 68 h 121661"/>
                    <a:gd name="connsiteX17" fmla="*/ 2263 w 333331"/>
                    <a:gd name="connsiteY17" fmla="*/ 44423 h 121661"/>
                    <a:gd name="connsiteX18" fmla="*/ 2263 w 333331"/>
                    <a:gd name="connsiteY18" fmla="*/ 44427 h 121661"/>
                    <a:gd name="connsiteX19" fmla="*/ 58784 w 333331"/>
                    <a:gd name="connsiteY19" fmla="*/ 118265 h 121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3331" h="121661">
                      <a:moveTo>
                        <a:pt x="58790" y="118266"/>
                      </a:moveTo>
                      <a:cubicBezTo>
                        <a:pt x="62127" y="120445"/>
                        <a:pt x="66019" y="121609"/>
                        <a:pt x="70003" y="121631"/>
                      </a:cubicBezTo>
                      <a:lnTo>
                        <a:pt x="215967" y="121631"/>
                      </a:lnTo>
                      <a:lnTo>
                        <a:pt x="261990" y="121631"/>
                      </a:lnTo>
                      <a:lnTo>
                        <a:pt x="261985" y="121631"/>
                      </a:lnTo>
                      <a:cubicBezTo>
                        <a:pt x="267886" y="121947"/>
                        <a:pt x="273609" y="119565"/>
                        <a:pt x="277542" y="115164"/>
                      </a:cubicBezTo>
                      <a:cubicBezTo>
                        <a:pt x="289868" y="102557"/>
                        <a:pt x="301488" y="89279"/>
                        <a:pt x="312348" y="75400"/>
                      </a:cubicBezTo>
                      <a:cubicBezTo>
                        <a:pt x="320445" y="64291"/>
                        <a:pt x="326847" y="52041"/>
                        <a:pt x="331342" y="39060"/>
                      </a:cubicBezTo>
                      <a:cubicBezTo>
                        <a:pt x="337825" y="20179"/>
                        <a:pt x="326933" y="5115"/>
                        <a:pt x="307099" y="1687"/>
                      </a:cubicBezTo>
                      <a:cubicBezTo>
                        <a:pt x="303098" y="993"/>
                        <a:pt x="299042" y="645"/>
                        <a:pt x="294977" y="650"/>
                      </a:cubicBezTo>
                      <a:cubicBezTo>
                        <a:pt x="281073" y="1173"/>
                        <a:pt x="267388" y="4240"/>
                        <a:pt x="254596" y="9702"/>
                      </a:cubicBezTo>
                      <a:cubicBezTo>
                        <a:pt x="231132" y="18754"/>
                        <a:pt x="208123" y="29101"/>
                        <a:pt x="185045" y="38866"/>
                      </a:cubicBezTo>
                      <a:cubicBezTo>
                        <a:pt x="179426" y="41410"/>
                        <a:pt x="173331" y="42754"/>
                        <a:pt x="167159" y="42808"/>
                      </a:cubicBezTo>
                      <a:cubicBezTo>
                        <a:pt x="160902" y="42759"/>
                        <a:pt x="154722" y="41415"/>
                        <a:pt x="149010" y="38866"/>
                      </a:cubicBezTo>
                      <a:cubicBezTo>
                        <a:pt x="123087" y="27550"/>
                        <a:pt x="96315" y="17009"/>
                        <a:pt x="69739" y="6536"/>
                      </a:cubicBezTo>
                      <a:cubicBezTo>
                        <a:pt x="60118" y="2517"/>
                        <a:pt x="49832" y="325"/>
                        <a:pt x="39402" y="68"/>
                      </a:cubicBezTo>
                      <a:cubicBezTo>
                        <a:pt x="37589" y="-26"/>
                        <a:pt x="35772" y="-26"/>
                        <a:pt x="33958" y="68"/>
                      </a:cubicBezTo>
                      <a:cubicBezTo>
                        <a:pt x="8033" y="2590"/>
                        <a:pt x="-6033" y="19467"/>
                        <a:pt x="2263" y="44423"/>
                      </a:cubicBezTo>
                      <a:lnTo>
                        <a:pt x="2263" y="44427"/>
                      </a:lnTo>
                      <a:cubicBezTo>
                        <a:pt x="12582" y="74498"/>
                        <a:pt x="32421" y="100414"/>
                        <a:pt x="58784" y="1182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2B31B793-7EC4-F85D-18FF-C4281D0CD452}"/>
                    </a:ext>
                  </a:extLst>
                </p:cNvPr>
                <p:cNvSpPr/>
                <p:nvPr/>
              </p:nvSpPr>
              <p:spPr>
                <a:xfrm>
                  <a:off x="2186161" y="13129285"/>
                  <a:ext cx="218946" cy="29223"/>
                </a:xfrm>
                <a:custGeom>
                  <a:avLst/>
                  <a:gdLst>
                    <a:gd name="connsiteX0" fmla="*/ 90544 w 218946"/>
                    <a:gd name="connsiteY0" fmla="*/ 65 h 29223"/>
                    <a:gd name="connsiteX1" fmla="*/ 27477 w 218946"/>
                    <a:gd name="connsiteY1" fmla="*/ 65 h 29223"/>
                    <a:gd name="connsiteX2" fmla="*/ 14126 w 218946"/>
                    <a:gd name="connsiteY2" fmla="*/ 65 h 29223"/>
                    <a:gd name="connsiteX3" fmla="*/ 14121 w 218946"/>
                    <a:gd name="connsiteY3" fmla="*/ 65 h 29223"/>
                    <a:gd name="connsiteX4" fmla="*/ 3071 w 218946"/>
                    <a:gd name="connsiteY4" fmla="*/ 5284 h 29223"/>
                    <a:gd name="connsiteX5" fmla="*/ 187 w 218946"/>
                    <a:gd name="connsiteY5" fmla="*/ 17137 h 29223"/>
                    <a:gd name="connsiteX6" fmla="*/ 16780 w 218946"/>
                    <a:gd name="connsiteY6" fmla="*/ 29099 h 29223"/>
                    <a:gd name="connsiteX7" fmla="*/ 202735 w 218946"/>
                    <a:gd name="connsiteY7" fmla="*/ 29099 h 29223"/>
                    <a:gd name="connsiteX8" fmla="*/ 214305 w 218946"/>
                    <a:gd name="connsiteY8" fmla="*/ 25120 h 29223"/>
                    <a:gd name="connsiteX9" fmla="*/ 218809 w 218946"/>
                    <a:gd name="connsiteY9" fmla="*/ 13772 h 29223"/>
                    <a:gd name="connsiteX10" fmla="*/ 201438 w 218946"/>
                    <a:gd name="connsiteY10" fmla="*/ -3 h 29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8946" h="29223">
                      <a:moveTo>
                        <a:pt x="90544" y="65"/>
                      </a:moveTo>
                      <a:lnTo>
                        <a:pt x="27477" y="65"/>
                      </a:lnTo>
                      <a:lnTo>
                        <a:pt x="14126" y="65"/>
                      </a:lnTo>
                      <a:lnTo>
                        <a:pt x="14121" y="65"/>
                      </a:lnTo>
                      <a:cubicBezTo>
                        <a:pt x="9840" y="51"/>
                        <a:pt x="5780" y="1968"/>
                        <a:pt x="3071" y="5284"/>
                      </a:cubicBezTo>
                      <a:cubicBezTo>
                        <a:pt x="367" y="8599"/>
                        <a:pt x="-695" y="12951"/>
                        <a:pt x="187" y="17137"/>
                      </a:cubicBezTo>
                      <a:cubicBezTo>
                        <a:pt x="1697" y="24864"/>
                        <a:pt x="8953" y="30096"/>
                        <a:pt x="16780" y="29099"/>
                      </a:cubicBezTo>
                      <a:lnTo>
                        <a:pt x="202735" y="29099"/>
                      </a:lnTo>
                      <a:cubicBezTo>
                        <a:pt x="206990" y="29518"/>
                        <a:pt x="211212" y="28065"/>
                        <a:pt x="214305" y="25120"/>
                      </a:cubicBezTo>
                      <a:cubicBezTo>
                        <a:pt x="217393" y="22174"/>
                        <a:pt x="219039" y="18030"/>
                        <a:pt x="218809" y="13772"/>
                      </a:cubicBezTo>
                      <a:cubicBezTo>
                        <a:pt x="218809" y="5045"/>
                        <a:pt x="212325" y="-3"/>
                        <a:pt x="201438" y="-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</p:grp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4D658DC-4BE5-8EEE-0BB3-348871CC161E}"/>
                  </a:ext>
                </a:extLst>
              </p:cNvPr>
              <p:cNvSpPr/>
              <p:nvPr/>
            </p:nvSpPr>
            <p:spPr>
              <a:xfrm rot="18900000">
                <a:off x="26239831" y="12180404"/>
                <a:ext cx="271503" cy="91440"/>
              </a:xfrm>
              <a:prstGeom prst="rect">
                <a:avLst/>
              </a:prstGeom>
              <a:solidFill>
                <a:srgbClr val="AC2B3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47FE56D-6318-9204-A9AC-FD5F9D1B2BF4}"/>
                  </a:ext>
                </a:extLst>
              </p:cNvPr>
              <p:cNvSpPr/>
              <p:nvPr/>
            </p:nvSpPr>
            <p:spPr>
              <a:xfrm rot="2700000" flipH="1">
                <a:off x="26239833" y="12180404"/>
                <a:ext cx="271503" cy="91440"/>
              </a:xfrm>
              <a:prstGeom prst="rect">
                <a:avLst/>
              </a:prstGeom>
              <a:solidFill>
                <a:srgbClr val="AC2B3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E6FA8DF-7477-5860-6341-A3BF05AB2EFB}"/>
                </a:ext>
              </a:extLst>
            </p:cNvPr>
            <p:cNvGrpSpPr/>
            <p:nvPr/>
          </p:nvGrpSpPr>
          <p:grpSpPr>
            <a:xfrm>
              <a:off x="26295291" y="19949582"/>
              <a:ext cx="616701" cy="731520"/>
              <a:chOff x="26064332" y="11736004"/>
              <a:chExt cx="616701" cy="731520"/>
            </a:xfrm>
          </p:grpSpPr>
          <p:sp>
            <p:nvSpPr>
              <p:cNvPr id="143" name="Oval 200">
                <a:extLst>
                  <a:ext uri="{FF2B5EF4-FFF2-40B4-BE49-F238E27FC236}">
                    <a16:creationId xmlns:a16="http://schemas.microsoft.com/office/drawing/2014/main" id="{4C3C00B2-9D93-6874-8A0D-ED6637314930}"/>
                  </a:ext>
                </a:extLst>
              </p:cNvPr>
              <p:cNvSpPr/>
              <p:nvPr/>
            </p:nvSpPr>
            <p:spPr>
              <a:xfrm>
                <a:off x="26112350" y="12015189"/>
                <a:ext cx="516162" cy="421857"/>
              </a:xfrm>
              <a:custGeom>
                <a:avLst/>
                <a:gdLst>
                  <a:gd name="connsiteX0" fmla="*/ 0 w 473869"/>
                  <a:gd name="connsiteY0" fmla="*/ 140520 h 281040"/>
                  <a:gd name="connsiteX1" fmla="*/ 236935 w 473869"/>
                  <a:gd name="connsiteY1" fmla="*/ 0 h 281040"/>
                  <a:gd name="connsiteX2" fmla="*/ 473870 w 473869"/>
                  <a:gd name="connsiteY2" fmla="*/ 140520 h 281040"/>
                  <a:gd name="connsiteX3" fmla="*/ 236935 w 473869"/>
                  <a:gd name="connsiteY3" fmla="*/ 281040 h 281040"/>
                  <a:gd name="connsiteX4" fmla="*/ 0 w 473869"/>
                  <a:gd name="connsiteY4" fmla="*/ 140520 h 281040"/>
                  <a:gd name="connsiteX0" fmla="*/ 10 w 473880"/>
                  <a:gd name="connsiteY0" fmla="*/ 226245 h 366765"/>
                  <a:gd name="connsiteX1" fmla="*/ 229801 w 473880"/>
                  <a:gd name="connsiteY1" fmla="*/ 0 h 366765"/>
                  <a:gd name="connsiteX2" fmla="*/ 473880 w 473880"/>
                  <a:gd name="connsiteY2" fmla="*/ 226245 h 366765"/>
                  <a:gd name="connsiteX3" fmla="*/ 236945 w 473880"/>
                  <a:gd name="connsiteY3" fmla="*/ 366765 h 366765"/>
                  <a:gd name="connsiteX4" fmla="*/ 10 w 473880"/>
                  <a:gd name="connsiteY4" fmla="*/ 226245 h 366765"/>
                  <a:gd name="connsiteX0" fmla="*/ 28 w 473898"/>
                  <a:gd name="connsiteY0" fmla="*/ 226245 h 419152"/>
                  <a:gd name="connsiteX1" fmla="*/ 229819 w 473898"/>
                  <a:gd name="connsiteY1" fmla="*/ 0 h 419152"/>
                  <a:gd name="connsiteX2" fmla="*/ 473898 w 473898"/>
                  <a:gd name="connsiteY2" fmla="*/ 226245 h 419152"/>
                  <a:gd name="connsiteX3" fmla="*/ 241726 w 473898"/>
                  <a:gd name="connsiteY3" fmla="*/ 419152 h 419152"/>
                  <a:gd name="connsiteX4" fmla="*/ 28 w 473898"/>
                  <a:gd name="connsiteY4" fmla="*/ 226245 h 419152"/>
                  <a:gd name="connsiteX0" fmla="*/ 18964 w 516162"/>
                  <a:gd name="connsiteY0" fmla="*/ 226245 h 421857"/>
                  <a:gd name="connsiteX1" fmla="*/ 248755 w 516162"/>
                  <a:gd name="connsiteY1" fmla="*/ 0 h 421857"/>
                  <a:gd name="connsiteX2" fmla="*/ 492834 w 516162"/>
                  <a:gd name="connsiteY2" fmla="*/ 226245 h 421857"/>
                  <a:gd name="connsiteX3" fmla="*/ 260662 w 516162"/>
                  <a:gd name="connsiteY3" fmla="*/ 419152 h 421857"/>
                  <a:gd name="connsiteX4" fmla="*/ 18964 w 516162"/>
                  <a:gd name="connsiteY4" fmla="*/ 226245 h 42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62" h="421857">
                    <a:moveTo>
                      <a:pt x="18964" y="226245"/>
                    </a:moveTo>
                    <a:cubicBezTo>
                      <a:pt x="16980" y="156386"/>
                      <a:pt x="117899" y="0"/>
                      <a:pt x="248755" y="0"/>
                    </a:cubicBezTo>
                    <a:cubicBezTo>
                      <a:pt x="379611" y="0"/>
                      <a:pt x="492834" y="148638"/>
                      <a:pt x="492834" y="226245"/>
                    </a:cubicBezTo>
                    <a:cubicBezTo>
                      <a:pt x="492834" y="303852"/>
                      <a:pt x="624881" y="442965"/>
                      <a:pt x="260662" y="419152"/>
                    </a:cubicBezTo>
                    <a:cubicBezTo>
                      <a:pt x="-103557" y="395339"/>
                      <a:pt x="20948" y="296104"/>
                      <a:pt x="18964" y="226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144" name="Content Placeholder 92">
                <a:extLst>
                  <a:ext uri="{FF2B5EF4-FFF2-40B4-BE49-F238E27FC236}">
                    <a16:creationId xmlns:a16="http://schemas.microsoft.com/office/drawing/2014/main" id="{677108E6-C009-40AE-B19A-0DC36B9A9D0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064332" y="11736004"/>
                <a:ext cx="616701" cy="731520"/>
                <a:chOff x="2026030" y="12980555"/>
                <a:chExt cx="539841" cy="640350"/>
              </a:xfrm>
              <a:solidFill>
                <a:srgbClr val="000000"/>
              </a:solidFill>
            </p:grpSpPr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3657D514-34E8-42C1-14F3-1D625FC9C0DD}"/>
                    </a:ext>
                  </a:extLst>
                </p:cNvPr>
                <p:cNvSpPr/>
                <p:nvPr/>
              </p:nvSpPr>
              <p:spPr>
                <a:xfrm>
                  <a:off x="2026030" y="13188766"/>
                  <a:ext cx="539841" cy="432139"/>
                </a:xfrm>
                <a:custGeom>
                  <a:avLst/>
                  <a:gdLst>
                    <a:gd name="connsiteX0" fmla="*/ 539504 w 539841"/>
                    <a:gd name="connsiteY0" fmla="*/ 310763 h 432139"/>
                    <a:gd name="connsiteX1" fmla="*/ 534060 w 539841"/>
                    <a:gd name="connsiteY1" fmla="*/ 273905 h 432139"/>
                    <a:gd name="connsiteX2" fmla="*/ 379854 w 539841"/>
                    <a:gd name="connsiteY2" fmla="*/ 4792 h 432139"/>
                    <a:gd name="connsiteX3" fmla="*/ 367864 w 539841"/>
                    <a:gd name="connsiteY3" fmla="*/ 394 h 432139"/>
                    <a:gd name="connsiteX4" fmla="*/ 175751 w 539841"/>
                    <a:gd name="connsiteY4" fmla="*/ 6 h 432139"/>
                    <a:gd name="connsiteX5" fmla="*/ 157151 w 539841"/>
                    <a:gd name="connsiteY5" fmla="*/ 7182 h 432139"/>
                    <a:gd name="connsiteX6" fmla="*/ 872 w 539841"/>
                    <a:gd name="connsiteY6" fmla="*/ 306627 h 432139"/>
                    <a:gd name="connsiteX7" fmla="*/ 47735 w 539841"/>
                    <a:gd name="connsiteY7" fmla="*/ 406270 h 432139"/>
                    <a:gd name="connsiteX8" fmla="*/ 112941 w 539841"/>
                    <a:gd name="connsiteY8" fmla="*/ 425669 h 432139"/>
                    <a:gd name="connsiteX9" fmla="*/ 266430 w 539841"/>
                    <a:gd name="connsiteY9" fmla="*/ 432137 h 432139"/>
                    <a:gd name="connsiteX10" fmla="*/ 386538 w 539841"/>
                    <a:gd name="connsiteY10" fmla="*/ 428321 h 432139"/>
                    <a:gd name="connsiteX11" fmla="*/ 462048 w 539841"/>
                    <a:gd name="connsiteY11" fmla="*/ 419463 h 432139"/>
                    <a:gd name="connsiteX12" fmla="*/ 539502 w 539841"/>
                    <a:gd name="connsiteY12" fmla="*/ 310768 h 432139"/>
                    <a:gd name="connsiteX13" fmla="*/ 443445 w 539841"/>
                    <a:gd name="connsiteY13" fmla="*/ 357576 h 432139"/>
                    <a:gd name="connsiteX14" fmla="*/ 390618 w 539841"/>
                    <a:gd name="connsiteY14" fmla="*/ 363458 h 432139"/>
                    <a:gd name="connsiteX15" fmla="*/ 384134 w 539841"/>
                    <a:gd name="connsiteY15" fmla="*/ 363458 h 432139"/>
                    <a:gd name="connsiteX16" fmla="*/ 302660 w 539841"/>
                    <a:gd name="connsiteY16" fmla="*/ 366110 h 432139"/>
                    <a:gd name="connsiteX17" fmla="*/ 266947 w 539841"/>
                    <a:gd name="connsiteY17" fmla="*/ 367142 h 432139"/>
                    <a:gd name="connsiteX18" fmla="*/ 226631 w 539841"/>
                    <a:gd name="connsiteY18" fmla="*/ 365722 h 432139"/>
                    <a:gd name="connsiteX19" fmla="*/ 116443 w 539841"/>
                    <a:gd name="connsiteY19" fmla="*/ 361193 h 432139"/>
                    <a:gd name="connsiteX20" fmla="*/ 116443 w 539841"/>
                    <a:gd name="connsiteY20" fmla="*/ 361198 h 432139"/>
                    <a:gd name="connsiteX21" fmla="*/ 81701 w 539841"/>
                    <a:gd name="connsiteY21" fmla="*/ 351109 h 432139"/>
                    <a:gd name="connsiteX22" fmla="*/ 65239 w 539841"/>
                    <a:gd name="connsiteY22" fmla="*/ 314056 h 432139"/>
                    <a:gd name="connsiteX23" fmla="*/ 65234 w 539841"/>
                    <a:gd name="connsiteY23" fmla="*/ 314061 h 432139"/>
                    <a:gd name="connsiteX24" fmla="*/ 189810 w 539841"/>
                    <a:gd name="connsiteY24" fmla="*/ 64727 h 432139"/>
                    <a:gd name="connsiteX25" fmla="*/ 275886 w 539841"/>
                    <a:gd name="connsiteY25" fmla="*/ 64727 h 432139"/>
                    <a:gd name="connsiteX26" fmla="*/ 349650 w 539841"/>
                    <a:gd name="connsiteY26" fmla="*/ 64727 h 432139"/>
                    <a:gd name="connsiteX27" fmla="*/ 470603 w 539841"/>
                    <a:gd name="connsiteY27" fmla="*/ 285472 h 432139"/>
                    <a:gd name="connsiteX28" fmla="*/ 471513 w 539841"/>
                    <a:gd name="connsiteY28" fmla="*/ 290257 h 432139"/>
                    <a:gd name="connsiteX29" fmla="*/ 471509 w 539841"/>
                    <a:gd name="connsiteY29" fmla="*/ 290257 h 432139"/>
                    <a:gd name="connsiteX30" fmla="*/ 475076 w 539841"/>
                    <a:gd name="connsiteY30" fmla="*/ 314374 h 432139"/>
                    <a:gd name="connsiteX31" fmla="*/ 443445 w 539841"/>
                    <a:gd name="connsiteY31" fmla="*/ 357569 h 432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39841" h="432139">
                      <a:moveTo>
                        <a:pt x="539504" y="310763"/>
                      </a:moveTo>
                      <a:cubicBezTo>
                        <a:pt x="538460" y="298374"/>
                        <a:pt x="536642" y="286064"/>
                        <a:pt x="534060" y="273905"/>
                      </a:cubicBezTo>
                      <a:cubicBezTo>
                        <a:pt x="514420" y="166054"/>
                        <a:pt x="461725" y="76957"/>
                        <a:pt x="379854" y="4792"/>
                      </a:cubicBezTo>
                      <a:cubicBezTo>
                        <a:pt x="376467" y="2019"/>
                        <a:pt x="372245" y="471"/>
                        <a:pt x="367864" y="394"/>
                      </a:cubicBezTo>
                      <a:cubicBezTo>
                        <a:pt x="303825" y="394"/>
                        <a:pt x="239781" y="394"/>
                        <a:pt x="175751" y="6"/>
                      </a:cubicBezTo>
                      <a:cubicBezTo>
                        <a:pt x="168838" y="-174"/>
                        <a:pt x="162142" y="2410"/>
                        <a:pt x="157151" y="7182"/>
                      </a:cubicBezTo>
                      <a:cubicBezTo>
                        <a:pt x="67380" y="87425"/>
                        <a:pt x="14553" y="187191"/>
                        <a:pt x="872" y="306627"/>
                      </a:cubicBezTo>
                      <a:cubicBezTo>
                        <a:pt x="-4251" y="348266"/>
                        <a:pt x="10398" y="383442"/>
                        <a:pt x="47735" y="406270"/>
                      </a:cubicBezTo>
                      <a:cubicBezTo>
                        <a:pt x="67502" y="418069"/>
                        <a:pt x="89918" y="424739"/>
                        <a:pt x="112941" y="425669"/>
                      </a:cubicBezTo>
                      <a:cubicBezTo>
                        <a:pt x="165311" y="428384"/>
                        <a:pt x="217685" y="429936"/>
                        <a:pt x="266430" y="432137"/>
                      </a:cubicBezTo>
                      <a:cubicBezTo>
                        <a:pt x="308948" y="430843"/>
                        <a:pt x="347776" y="429941"/>
                        <a:pt x="386538" y="428321"/>
                      </a:cubicBezTo>
                      <a:cubicBezTo>
                        <a:pt x="411880" y="427289"/>
                        <a:pt x="437290" y="426901"/>
                        <a:pt x="462048" y="419463"/>
                      </a:cubicBezTo>
                      <a:cubicBezTo>
                        <a:pt x="514287" y="403681"/>
                        <a:pt x="542549" y="365014"/>
                        <a:pt x="539502" y="310768"/>
                      </a:cubicBezTo>
                      <a:close/>
                      <a:moveTo>
                        <a:pt x="443445" y="357576"/>
                      </a:moveTo>
                      <a:cubicBezTo>
                        <a:pt x="426129" y="361608"/>
                        <a:pt x="408396" y="363584"/>
                        <a:pt x="390618" y="363458"/>
                      </a:cubicBezTo>
                      <a:lnTo>
                        <a:pt x="384134" y="363458"/>
                      </a:lnTo>
                      <a:cubicBezTo>
                        <a:pt x="357558" y="364558"/>
                        <a:pt x="330918" y="365334"/>
                        <a:pt x="302660" y="366110"/>
                      </a:cubicBezTo>
                      <a:lnTo>
                        <a:pt x="266947" y="367142"/>
                      </a:lnTo>
                      <a:lnTo>
                        <a:pt x="226631" y="365722"/>
                      </a:lnTo>
                      <a:cubicBezTo>
                        <a:pt x="190660" y="364428"/>
                        <a:pt x="153454" y="363070"/>
                        <a:pt x="116443" y="361193"/>
                      </a:cubicBezTo>
                      <a:lnTo>
                        <a:pt x="116443" y="361198"/>
                      </a:lnTo>
                      <a:cubicBezTo>
                        <a:pt x="104200" y="360765"/>
                        <a:pt x="92259" y="357301"/>
                        <a:pt x="81701" y="351109"/>
                      </a:cubicBezTo>
                      <a:cubicBezTo>
                        <a:pt x="69449" y="343671"/>
                        <a:pt x="62839" y="335268"/>
                        <a:pt x="65239" y="314056"/>
                      </a:cubicBezTo>
                      <a:lnTo>
                        <a:pt x="65234" y="314061"/>
                      </a:lnTo>
                      <a:cubicBezTo>
                        <a:pt x="74771" y="218541"/>
                        <a:pt x="119092" y="129826"/>
                        <a:pt x="189810" y="64727"/>
                      </a:cubicBezTo>
                      <a:lnTo>
                        <a:pt x="275886" y="64727"/>
                      </a:lnTo>
                      <a:lnTo>
                        <a:pt x="349650" y="64727"/>
                      </a:lnTo>
                      <a:cubicBezTo>
                        <a:pt x="413265" y="122992"/>
                        <a:pt x="455787" y="200606"/>
                        <a:pt x="470603" y="285472"/>
                      </a:cubicBezTo>
                      <a:lnTo>
                        <a:pt x="471513" y="290257"/>
                      </a:lnTo>
                      <a:lnTo>
                        <a:pt x="471509" y="290257"/>
                      </a:lnTo>
                      <a:cubicBezTo>
                        <a:pt x="473172" y="298218"/>
                        <a:pt x="474361" y="306273"/>
                        <a:pt x="475076" y="314374"/>
                      </a:cubicBezTo>
                      <a:cubicBezTo>
                        <a:pt x="475852" y="334228"/>
                        <a:pt x="470992" y="349099"/>
                        <a:pt x="443445" y="3575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B669D635-D809-D85E-3AA9-1919069248F7}"/>
                    </a:ext>
                  </a:extLst>
                </p:cNvPr>
                <p:cNvSpPr/>
                <p:nvPr/>
              </p:nvSpPr>
              <p:spPr>
                <a:xfrm>
                  <a:off x="2129637" y="12980555"/>
                  <a:ext cx="333331" cy="121661"/>
                </a:xfrm>
                <a:custGeom>
                  <a:avLst/>
                  <a:gdLst>
                    <a:gd name="connsiteX0" fmla="*/ 58790 w 333331"/>
                    <a:gd name="connsiteY0" fmla="*/ 118266 h 121661"/>
                    <a:gd name="connsiteX1" fmla="*/ 70003 w 333331"/>
                    <a:gd name="connsiteY1" fmla="*/ 121631 h 121661"/>
                    <a:gd name="connsiteX2" fmla="*/ 215967 w 333331"/>
                    <a:gd name="connsiteY2" fmla="*/ 121631 h 121661"/>
                    <a:gd name="connsiteX3" fmla="*/ 261990 w 333331"/>
                    <a:gd name="connsiteY3" fmla="*/ 121631 h 121661"/>
                    <a:gd name="connsiteX4" fmla="*/ 261985 w 333331"/>
                    <a:gd name="connsiteY4" fmla="*/ 121631 h 121661"/>
                    <a:gd name="connsiteX5" fmla="*/ 277542 w 333331"/>
                    <a:gd name="connsiteY5" fmla="*/ 115164 h 121661"/>
                    <a:gd name="connsiteX6" fmla="*/ 312348 w 333331"/>
                    <a:gd name="connsiteY6" fmla="*/ 75400 h 121661"/>
                    <a:gd name="connsiteX7" fmla="*/ 331342 w 333331"/>
                    <a:gd name="connsiteY7" fmla="*/ 39060 h 121661"/>
                    <a:gd name="connsiteX8" fmla="*/ 307099 w 333331"/>
                    <a:gd name="connsiteY8" fmla="*/ 1687 h 121661"/>
                    <a:gd name="connsiteX9" fmla="*/ 294977 w 333331"/>
                    <a:gd name="connsiteY9" fmla="*/ 650 h 121661"/>
                    <a:gd name="connsiteX10" fmla="*/ 254596 w 333331"/>
                    <a:gd name="connsiteY10" fmla="*/ 9702 h 121661"/>
                    <a:gd name="connsiteX11" fmla="*/ 185045 w 333331"/>
                    <a:gd name="connsiteY11" fmla="*/ 38866 h 121661"/>
                    <a:gd name="connsiteX12" fmla="*/ 167159 w 333331"/>
                    <a:gd name="connsiteY12" fmla="*/ 42808 h 121661"/>
                    <a:gd name="connsiteX13" fmla="*/ 149010 w 333331"/>
                    <a:gd name="connsiteY13" fmla="*/ 38866 h 121661"/>
                    <a:gd name="connsiteX14" fmla="*/ 69739 w 333331"/>
                    <a:gd name="connsiteY14" fmla="*/ 6536 h 121661"/>
                    <a:gd name="connsiteX15" fmla="*/ 39402 w 333331"/>
                    <a:gd name="connsiteY15" fmla="*/ 68 h 121661"/>
                    <a:gd name="connsiteX16" fmla="*/ 33958 w 333331"/>
                    <a:gd name="connsiteY16" fmla="*/ 68 h 121661"/>
                    <a:gd name="connsiteX17" fmla="*/ 2263 w 333331"/>
                    <a:gd name="connsiteY17" fmla="*/ 44423 h 121661"/>
                    <a:gd name="connsiteX18" fmla="*/ 2263 w 333331"/>
                    <a:gd name="connsiteY18" fmla="*/ 44427 h 121661"/>
                    <a:gd name="connsiteX19" fmla="*/ 58784 w 333331"/>
                    <a:gd name="connsiteY19" fmla="*/ 118265 h 121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3331" h="121661">
                      <a:moveTo>
                        <a:pt x="58790" y="118266"/>
                      </a:moveTo>
                      <a:cubicBezTo>
                        <a:pt x="62127" y="120445"/>
                        <a:pt x="66019" y="121609"/>
                        <a:pt x="70003" y="121631"/>
                      </a:cubicBezTo>
                      <a:lnTo>
                        <a:pt x="215967" y="121631"/>
                      </a:lnTo>
                      <a:lnTo>
                        <a:pt x="261990" y="121631"/>
                      </a:lnTo>
                      <a:lnTo>
                        <a:pt x="261985" y="121631"/>
                      </a:lnTo>
                      <a:cubicBezTo>
                        <a:pt x="267886" y="121947"/>
                        <a:pt x="273609" y="119565"/>
                        <a:pt x="277542" y="115164"/>
                      </a:cubicBezTo>
                      <a:cubicBezTo>
                        <a:pt x="289868" y="102557"/>
                        <a:pt x="301488" y="89279"/>
                        <a:pt x="312348" y="75400"/>
                      </a:cubicBezTo>
                      <a:cubicBezTo>
                        <a:pt x="320445" y="64291"/>
                        <a:pt x="326847" y="52041"/>
                        <a:pt x="331342" y="39060"/>
                      </a:cubicBezTo>
                      <a:cubicBezTo>
                        <a:pt x="337825" y="20179"/>
                        <a:pt x="326933" y="5115"/>
                        <a:pt x="307099" y="1687"/>
                      </a:cubicBezTo>
                      <a:cubicBezTo>
                        <a:pt x="303098" y="993"/>
                        <a:pt x="299042" y="645"/>
                        <a:pt x="294977" y="650"/>
                      </a:cubicBezTo>
                      <a:cubicBezTo>
                        <a:pt x="281073" y="1173"/>
                        <a:pt x="267388" y="4240"/>
                        <a:pt x="254596" y="9702"/>
                      </a:cubicBezTo>
                      <a:cubicBezTo>
                        <a:pt x="231132" y="18754"/>
                        <a:pt x="208123" y="29101"/>
                        <a:pt x="185045" y="38866"/>
                      </a:cubicBezTo>
                      <a:cubicBezTo>
                        <a:pt x="179426" y="41410"/>
                        <a:pt x="173331" y="42754"/>
                        <a:pt x="167159" y="42808"/>
                      </a:cubicBezTo>
                      <a:cubicBezTo>
                        <a:pt x="160902" y="42759"/>
                        <a:pt x="154722" y="41415"/>
                        <a:pt x="149010" y="38866"/>
                      </a:cubicBezTo>
                      <a:cubicBezTo>
                        <a:pt x="123087" y="27550"/>
                        <a:pt x="96315" y="17009"/>
                        <a:pt x="69739" y="6536"/>
                      </a:cubicBezTo>
                      <a:cubicBezTo>
                        <a:pt x="60118" y="2517"/>
                        <a:pt x="49832" y="325"/>
                        <a:pt x="39402" y="68"/>
                      </a:cubicBezTo>
                      <a:cubicBezTo>
                        <a:pt x="37589" y="-26"/>
                        <a:pt x="35772" y="-26"/>
                        <a:pt x="33958" y="68"/>
                      </a:cubicBezTo>
                      <a:cubicBezTo>
                        <a:pt x="8033" y="2590"/>
                        <a:pt x="-6033" y="19467"/>
                        <a:pt x="2263" y="44423"/>
                      </a:cubicBezTo>
                      <a:lnTo>
                        <a:pt x="2263" y="44427"/>
                      </a:lnTo>
                      <a:cubicBezTo>
                        <a:pt x="12582" y="74498"/>
                        <a:pt x="32421" y="100414"/>
                        <a:pt x="58784" y="1182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880C3C9B-04EB-56F2-2451-CB3B9BD088D3}"/>
                    </a:ext>
                  </a:extLst>
                </p:cNvPr>
                <p:cNvSpPr/>
                <p:nvPr/>
              </p:nvSpPr>
              <p:spPr>
                <a:xfrm>
                  <a:off x="2186161" y="13129285"/>
                  <a:ext cx="218946" cy="29223"/>
                </a:xfrm>
                <a:custGeom>
                  <a:avLst/>
                  <a:gdLst>
                    <a:gd name="connsiteX0" fmla="*/ 90544 w 218946"/>
                    <a:gd name="connsiteY0" fmla="*/ 65 h 29223"/>
                    <a:gd name="connsiteX1" fmla="*/ 27477 w 218946"/>
                    <a:gd name="connsiteY1" fmla="*/ 65 h 29223"/>
                    <a:gd name="connsiteX2" fmla="*/ 14126 w 218946"/>
                    <a:gd name="connsiteY2" fmla="*/ 65 h 29223"/>
                    <a:gd name="connsiteX3" fmla="*/ 14121 w 218946"/>
                    <a:gd name="connsiteY3" fmla="*/ 65 h 29223"/>
                    <a:gd name="connsiteX4" fmla="*/ 3071 w 218946"/>
                    <a:gd name="connsiteY4" fmla="*/ 5284 h 29223"/>
                    <a:gd name="connsiteX5" fmla="*/ 187 w 218946"/>
                    <a:gd name="connsiteY5" fmla="*/ 17137 h 29223"/>
                    <a:gd name="connsiteX6" fmla="*/ 16780 w 218946"/>
                    <a:gd name="connsiteY6" fmla="*/ 29099 h 29223"/>
                    <a:gd name="connsiteX7" fmla="*/ 202735 w 218946"/>
                    <a:gd name="connsiteY7" fmla="*/ 29099 h 29223"/>
                    <a:gd name="connsiteX8" fmla="*/ 214305 w 218946"/>
                    <a:gd name="connsiteY8" fmla="*/ 25120 h 29223"/>
                    <a:gd name="connsiteX9" fmla="*/ 218809 w 218946"/>
                    <a:gd name="connsiteY9" fmla="*/ 13772 h 29223"/>
                    <a:gd name="connsiteX10" fmla="*/ 201438 w 218946"/>
                    <a:gd name="connsiteY10" fmla="*/ -3 h 29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8946" h="29223">
                      <a:moveTo>
                        <a:pt x="90544" y="65"/>
                      </a:moveTo>
                      <a:lnTo>
                        <a:pt x="27477" y="65"/>
                      </a:lnTo>
                      <a:lnTo>
                        <a:pt x="14126" y="65"/>
                      </a:lnTo>
                      <a:lnTo>
                        <a:pt x="14121" y="65"/>
                      </a:lnTo>
                      <a:cubicBezTo>
                        <a:pt x="9840" y="51"/>
                        <a:pt x="5780" y="1968"/>
                        <a:pt x="3071" y="5284"/>
                      </a:cubicBezTo>
                      <a:cubicBezTo>
                        <a:pt x="367" y="8599"/>
                        <a:pt x="-695" y="12951"/>
                        <a:pt x="187" y="17137"/>
                      </a:cubicBezTo>
                      <a:cubicBezTo>
                        <a:pt x="1697" y="24864"/>
                        <a:pt x="8953" y="30096"/>
                        <a:pt x="16780" y="29099"/>
                      </a:cubicBezTo>
                      <a:lnTo>
                        <a:pt x="202735" y="29099"/>
                      </a:lnTo>
                      <a:cubicBezTo>
                        <a:pt x="206990" y="29518"/>
                        <a:pt x="211212" y="28065"/>
                        <a:pt x="214305" y="25120"/>
                      </a:cubicBezTo>
                      <a:cubicBezTo>
                        <a:pt x="217393" y="22174"/>
                        <a:pt x="219039" y="18030"/>
                        <a:pt x="218809" y="13772"/>
                      </a:cubicBezTo>
                      <a:cubicBezTo>
                        <a:pt x="218809" y="5045"/>
                        <a:pt x="212325" y="-3"/>
                        <a:pt x="201438" y="-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99EF40D-8ABF-7773-214C-2E5FE635A916}"/>
                  </a:ext>
                </a:extLst>
              </p:cNvPr>
              <p:cNvSpPr/>
              <p:nvPr/>
            </p:nvSpPr>
            <p:spPr>
              <a:xfrm rot="18900000">
                <a:off x="26239831" y="12180404"/>
                <a:ext cx="271503" cy="91440"/>
              </a:xfrm>
              <a:prstGeom prst="rect">
                <a:avLst/>
              </a:prstGeom>
              <a:solidFill>
                <a:srgbClr val="AC2B3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0B32B86-4223-7E38-0253-EFC841DA63DD}"/>
                  </a:ext>
                </a:extLst>
              </p:cNvPr>
              <p:cNvSpPr/>
              <p:nvPr/>
            </p:nvSpPr>
            <p:spPr>
              <a:xfrm rot="2700000" flipH="1">
                <a:off x="26239833" y="12180404"/>
                <a:ext cx="271503" cy="91440"/>
              </a:xfrm>
              <a:prstGeom prst="rect">
                <a:avLst/>
              </a:prstGeom>
              <a:solidFill>
                <a:srgbClr val="AC2B3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43ACF91-9B60-7635-50A3-E9407BB2A9C6}"/>
                </a:ext>
              </a:extLst>
            </p:cNvPr>
            <p:cNvGrpSpPr/>
            <p:nvPr/>
          </p:nvGrpSpPr>
          <p:grpSpPr>
            <a:xfrm>
              <a:off x="26884883" y="18563493"/>
              <a:ext cx="616701" cy="731520"/>
              <a:chOff x="25352863" y="11746075"/>
              <a:chExt cx="616701" cy="731520"/>
            </a:xfrm>
          </p:grpSpPr>
          <p:sp>
            <p:nvSpPr>
              <p:cNvPr id="135" name="Oval 200">
                <a:extLst>
                  <a:ext uri="{FF2B5EF4-FFF2-40B4-BE49-F238E27FC236}">
                    <a16:creationId xmlns:a16="http://schemas.microsoft.com/office/drawing/2014/main" id="{A38E304E-6C8E-716D-213F-7BF5EF048D86}"/>
                  </a:ext>
                </a:extLst>
              </p:cNvPr>
              <p:cNvSpPr/>
              <p:nvPr/>
            </p:nvSpPr>
            <p:spPr>
              <a:xfrm>
                <a:off x="25400881" y="12025260"/>
                <a:ext cx="516162" cy="421857"/>
              </a:xfrm>
              <a:custGeom>
                <a:avLst/>
                <a:gdLst>
                  <a:gd name="connsiteX0" fmla="*/ 0 w 473869"/>
                  <a:gd name="connsiteY0" fmla="*/ 140520 h 281040"/>
                  <a:gd name="connsiteX1" fmla="*/ 236935 w 473869"/>
                  <a:gd name="connsiteY1" fmla="*/ 0 h 281040"/>
                  <a:gd name="connsiteX2" fmla="*/ 473870 w 473869"/>
                  <a:gd name="connsiteY2" fmla="*/ 140520 h 281040"/>
                  <a:gd name="connsiteX3" fmla="*/ 236935 w 473869"/>
                  <a:gd name="connsiteY3" fmla="*/ 281040 h 281040"/>
                  <a:gd name="connsiteX4" fmla="*/ 0 w 473869"/>
                  <a:gd name="connsiteY4" fmla="*/ 140520 h 281040"/>
                  <a:gd name="connsiteX0" fmla="*/ 10 w 473880"/>
                  <a:gd name="connsiteY0" fmla="*/ 226245 h 366765"/>
                  <a:gd name="connsiteX1" fmla="*/ 229801 w 473880"/>
                  <a:gd name="connsiteY1" fmla="*/ 0 h 366765"/>
                  <a:gd name="connsiteX2" fmla="*/ 473880 w 473880"/>
                  <a:gd name="connsiteY2" fmla="*/ 226245 h 366765"/>
                  <a:gd name="connsiteX3" fmla="*/ 236945 w 473880"/>
                  <a:gd name="connsiteY3" fmla="*/ 366765 h 366765"/>
                  <a:gd name="connsiteX4" fmla="*/ 10 w 473880"/>
                  <a:gd name="connsiteY4" fmla="*/ 226245 h 366765"/>
                  <a:gd name="connsiteX0" fmla="*/ 28 w 473898"/>
                  <a:gd name="connsiteY0" fmla="*/ 226245 h 419152"/>
                  <a:gd name="connsiteX1" fmla="*/ 229819 w 473898"/>
                  <a:gd name="connsiteY1" fmla="*/ 0 h 419152"/>
                  <a:gd name="connsiteX2" fmla="*/ 473898 w 473898"/>
                  <a:gd name="connsiteY2" fmla="*/ 226245 h 419152"/>
                  <a:gd name="connsiteX3" fmla="*/ 241726 w 473898"/>
                  <a:gd name="connsiteY3" fmla="*/ 419152 h 419152"/>
                  <a:gd name="connsiteX4" fmla="*/ 28 w 473898"/>
                  <a:gd name="connsiteY4" fmla="*/ 226245 h 419152"/>
                  <a:gd name="connsiteX0" fmla="*/ 18964 w 516162"/>
                  <a:gd name="connsiteY0" fmla="*/ 226245 h 421857"/>
                  <a:gd name="connsiteX1" fmla="*/ 248755 w 516162"/>
                  <a:gd name="connsiteY1" fmla="*/ 0 h 421857"/>
                  <a:gd name="connsiteX2" fmla="*/ 492834 w 516162"/>
                  <a:gd name="connsiteY2" fmla="*/ 226245 h 421857"/>
                  <a:gd name="connsiteX3" fmla="*/ 260662 w 516162"/>
                  <a:gd name="connsiteY3" fmla="*/ 419152 h 421857"/>
                  <a:gd name="connsiteX4" fmla="*/ 18964 w 516162"/>
                  <a:gd name="connsiteY4" fmla="*/ 226245 h 42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62" h="421857">
                    <a:moveTo>
                      <a:pt x="18964" y="226245"/>
                    </a:moveTo>
                    <a:cubicBezTo>
                      <a:pt x="16980" y="156386"/>
                      <a:pt x="117899" y="0"/>
                      <a:pt x="248755" y="0"/>
                    </a:cubicBezTo>
                    <a:cubicBezTo>
                      <a:pt x="379611" y="0"/>
                      <a:pt x="492834" y="148638"/>
                      <a:pt x="492834" y="226245"/>
                    </a:cubicBezTo>
                    <a:cubicBezTo>
                      <a:pt x="492834" y="303852"/>
                      <a:pt x="624881" y="442965"/>
                      <a:pt x="260662" y="419152"/>
                    </a:cubicBezTo>
                    <a:cubicBezTo>
                      <a:pt x="-103557" y="395339"/>
                      <a:pt x="20948" y="296104"/>
                      <a:pt x="18964" y="226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136" name="Content Placeholder 92">
                <a:extLst>
                  <a:ext uri="{FF2B5EF4-FFF2-40B4-BE49-F238E27FC236}">
                    <a16:creationId xmlns:a16="http://schemas.microsoft.com/office/drawing/2014/main" id="{73F22A78-3263-55C3-FF6F-B3C47DE3F68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52863" y="11746075"/>
                <a:ext cx="616701" cy="731520"/>
                <a:chOff x="2026030" y="12980555"/>
                <a:chExt cx="539841" cy="640350"/>
              </a:xfrm>
              <a:solidFill>
                <a:srgbClr val="000000"/>
              </a:solidFill>
            </p:grpSpPr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2F50E2C2-31B9-36D5-52A1-8B16817BC298}"/>
                    </a:ext>
                  </a:extLst>
                </p:cNvPr>
                <p:cNvSpPr/>
                <p:nvPr/>
              </p:nvSpPr>
              <p:spPr>
                <a:xfrm>
                  <a:off x="2026030" y="13188766"/>
                  <a:ext cx="539841" cy="432139"/>
                </a:xfrm>
                <a:custGeom>
                  <a:avLst/>
                  <a:gdLst>
                    <a:gd name="connsiteX0" fmla="*/ 539504 w 539841"/>
                    <a:gd name="connsiteY0" fmla="*/ 310763 h 432139"/>
                    <a:gd name="connsiteX1" fmla="*/ 534060 w 539841"/>
                    <a:gd name="connsiteY1" fmla="*/ 273905 h 432139"/>
                    <a:gd name="connsiteX2" fmla="*/ 379854 w 539841"/>
                    <a:gd name="connsiteY2" fmla="*/ 4792 h 432139"/>
                    <a:gd name="connsiteX3" fmla="*/ 367864 w 539841"/>
                    <a:gd name="connsiteY3" fmla="*/ 394 h 432139"/>
                    <a:gd name="connsiteX4" fmla="*/ 175751 w 539841"/>
                    <a:gd name="connsiteY4" fmla="*/ 6 h 432139"/>
                    <a:gd name="connsiteX5" fmla="*/ 157151 w 539841"/>
                    <a:gd name="connsiteY5" fmla="*/ 7182 h 432139"/>
                    <a:gd name="connsiteX6" fmla="*/ 872 w 539841"/>
                    <a:gd name="connsiteY6" fmla="*/ 306627 h 432139"/>
                    <a:gd name="connsiteX7" fmla="*/ 47735 w 539841"/>
                    <a:gd name="connsiteY7" fmla="*/ 406270 h 432139"/>
                    <a:gd name="connsiteX8" fmla="*/ 112941 w 539841"/>
                    <a:gd name="connsiteY8" fmla="*/ 425669 h 432139"/>
                    <a:gd name="connsiteX9" fmla="*/ 266430 w 539841"/>
                    <a:gd name="connsiteY9" fmla="*/ 432137 h 432139"/>
                    <a:gd name="connsiteX10" fmla="*/ 386538 w 539841"/>
                    <a:gd name="connsiteY10" fmla="*/ 428321 h 432139"/>
                    <a:gd name="connsiteX11" fmla="*/ 462048 w 539841"/>
                    <a:gd name="connsiteY11" fmla="*/ 419463 h 432139"/>
                    <a:gd name="connsiteX12" fmla="*/ 539502 w 539841"/>
                    <a:gd name="connsiteY12" fmla="*/ 310768 h 432139"/>
                    <a:gd name="connsiteX13" fmla="*/ 443445 w 539841"/>
                    <a:gd name="connsiteY13" fmla="*/ 357576 h 432139"/>
                    <a:gd name="connsiteX14" fmla="*/ 390618 w 539841"/>
                    <a:gd name="connsiteY14" fmla="*/ 363458 h 432139"/>
                    <a:gd name="connsiteX15" fmla="*/ 384134 w 539841"/>
                    <a:gd name="connsiteY15" fmla="*/ 363458 h 432139"/>
                    <a:gd name="connsiteX16" fmla="*/ 302660 w 539841"/>
                    <a:gd name="connsiteY16" fmla="*/ 366110 h 432139"/>
                    <a:gd name="connsiteX17" fmla="*/ 266947 w 539841"/>
                    <a:gd name="connsiteY17" fmla="*/ 367142 h 432139"/>
                    <a:gd name="connsiteX18" fmla="*/ 226631 w 539841"/>
                    <a:gd name="connsiteY18" fmla="*/ 365722 h 432139"/>
                    <a:gd name="connsiteX19" fmla="*/ 116443 w 539841"/>
                    <a:gd name="connsiteY19" fmla="*/ 361193 h 432139"/>
                    <a:gd name="connsiteX20" fmla="*/ 116443 w 539841"/>
                    <a:gd name="connsiteY20" fmla="*/ 361198 h 432139"/>
                    <a:gd name="connsiteX21" fmla="*/ 81701 w 539841"/>
                    <a:gd name="connsiteY21" fmla="*/ 351109 h 432139"/>
                    <a:gd name="connsiteX22" fmla="*/ 65239 w 539841"/>
                    <a:gd name="connsiteY22" fmla="*/ 314056 h 432139"/>
                    <a:gd name="connsiteX23" fmla="*/ 65234 w 539841"/>
                    <a:gd name="connsiteY23" fmla="*/ 314061 h 432139"/>
                    <a:gd name="connsiteX24" fmla="*/ 189810 w 539841"/>
                    <a:gd name="connsiteY24" fmla="*/ 64727 h 432139"/>
                    <a:gd name="connsiteX25" fmla="*/ 275886 w 539841"/>
                    <a:gd name="connsiteY25" fmla="*/ 64727 h 432139"/>
                    <a:gd name="connsiteX26" fmla="*/ 349650 w 539841"/>
                    <a:gd name="connsiteY26" fmla="*/ 64727 h 432139"/>
                    <a:gd name="connsiteX27" fmla="*/ 470603 w 539841"/>
                    <a:gd name="connsiteY27" fmla="*/ 285472 h 432139"/>
                    <a:gd name="connsiteX28" fmla="*/ 471513 w 539841"/>
                    <a:gd name="connsiteY28" fmla="*/ 290257 h 432139"/>
                    <a:gd name="connsiteX29" fmla="*/ 471509 w 539841"/>
                    <a:gd name="connsiteY29" fmla="*/ 290257 h 432139"/>
                    <a:gd name="connsiteX30" fmla="*/ 475076 w 539841"/>
                    <a:gd name="connsiteY30" fmla="*/ 314374 h 432139"/>
                    <a:gd name="connsiteX31" fmla="*/ 443445 w 539841"/>
                    <a:gd name="connsiteY31" fmla="*/ 357569 h 432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39841" h="432139">
                      <a:moveTo>
                        <a:pt x="539504" y="310763"/>
                      </a:moveTo>
                      <a:cubicBezTo>
                        <a:pt x="538460" y="298374"/>
                        <a:pt x="536642" y="286064"/>
                        <a:pt x="534060" y="273905"/>
                      </a:cubicBezTo>
                      <a:cubicBezTo>
                        <a:pt x="514420" y="166054"/>
                        <a:pt x="461725" y="76957"/>
                        <a:pt x="379854" y="4792"/>
                      </a:cubicBezTo>
                      <a:cubicBezTo>
                        <a:pt x="376467" y="2019"/>
                        <a:pt x="372245" y="471"/>
                        <a:pt x="367864" y="394"/>
                      </a:cubicBezTo>
                      <a:cubicBezTo>
                        <a:pt x="303825" y="394"/>
                        <a:pt x="239781" y="394"/>
                        <a:pt x="175751" y="6"/>
                      </a:cubicBezTo>
                      <a:cubicBezTo>
                        <a:pt x="168838" y="-174"/>
                        <a:pt x="162142" y="2410"/>
                        <a:pt x="157151" y="7182"/>
                      </a:cubicBezTo>
                      <a:cubicBezTo>
                        <a:pt x="67380" y="87425"/>
                        <a:pt x="14553" y="187191"/>
                        <a:pt x="872" y="306627"/>
                      </a:cubicBezTo>
                      <a:cubicBezTo>
                        <a:pt x="-4251" y="348266"/>
                        <a:pt x="10398" y="383442"/>
                        <a:pt x="47735" y="406270"/>
                      </a:cubicBezTo>
                      <a:cubicBezTo>
                        <a:pt x="67502" y="418069"/>
                        <a:pt x="89918" y="424739"/>
                        <a:pt x="112941" y="425669"/>
                      </a:cubicBezTo>
                      <a:cubicBezTo>
                        <a:pt x="165311" y="428384"/>
                        <a:pt x="217685" y="429936"/>
                        <a:pt x="266430" y="432137"/>
                      </a:cubicBezTo>
                      <a:cubicBezTo>
                        <a:pt x="308948" y="430843"/>
                        <a:pt x="347776" y="429941"/>
                        <a:pt x="386538" y="428321"/>
                      </a:cubicBezTo>
                      <a:cubicBezTo>
                        <a:pt x="411880" y="427289"/>
                        <a:pt x="437290" y="426901"/>
                        <a:pt x="462048" y="419463"/>
                      </a:cubicBezTo>
                      <a:cubicBezTo>
                        <a:pt x="514287" y="403681"/>
                        <a:pt x="542549" y="365014"/>
                        <a:pt x="539502" y="310768"/>
                      </a:cubicBezTo>
                      <a:close/>
                      <a:moveTo>
                        <a:pt x="443445" y="357576"/>
                      </a:moveTo>
                      <a:cubicBezTo>
                        <a:pt x="426129" y="361608"/>
                        <a:pt x="408396" y="363584"/>
                        <a:pt x="390618" y="363458"/>
                      </a:cubicBezTo>
                      <a:lnTo>
                        <a:pt x="384134" y="363458"/>
                      </a:lnTo>
                      <a:cubicBezTo>
                        <a:pt x="357558" y="364558"/>
                        <a:pt x="330918" y="365334"/>
                        <a:pt x="302660" y="366110"/>
                      </a:cubicBezTo>
                      <a:lnTo>
                        <a:pt x="266947" y="367142"/>
                      </a:lnTo>
                      <a:lnTo>
                        <a:pt x="226631" y="365722"/>
                      </a:lnTo>
                      <a:cubicBezTo>
                        <a:pt x="190660" y="364428"/>
                        <a:pt x="153454" y="363070"/>
                        <a:pt x="116443" y="361193"/>
                      </a:cubicBezTo>
                      <a:lnTo>
                        <a:pt x="116443" y="361198"/>
                      </a:lnTo>
                      <a:cubicBezTo>
                        <a:pt x="104200" y="360765"/>
                        <a:pt x="92259" y="357301"/>
                        <a:pt x="81701" y="351109"/>
                      </a:cubicBezTo>
                      <a:cubicBezTo>
                        <a:pt x="69449" y="343671"/>
                        <a:pt x="62839" y="335268"/>
                        <a:pt x="65239" y="314056"/>
                      </a:cubicBezTo>
                      <a:lnTo>
                        <a:pt x="65234" y="314061"/>
                      </a:lnTo>
                      <a:cubicBezTo>
                        <a:pt x="74771" y="218541"/>
                        <a:pt x="119092" y="129826"/>
                        <a:pt x="189810" y="64727"/>
                      </a:cubicBezTo>
                      <a:lnTo>
                        <a:pt x="275886" y="64727"/>
                      </a:lnTo>
                      <a:lnTo>
                        <a:pt x="349650" y="64727"/>
                      </a:lnTo>
                      <a:cubicBezTo>
                        <a:pt x="413265" y="122992"/>
                        <a:pt x="455787" y="200606"/>
                        <a:pt x="470603" y="285472"/>
                      </a:cubicBezTo>
                      <a:lnTo>
                        <a:pt x="471513" y="290257"/>
                      </a:lnTo>
                      <a:lnTo>
                        <a:pt x="471509" y="290257"/>
                      </a:lnTo>
                      <a:cubicBezTo>
                        <a:pt x="473172" y="298218"/>
                        <a:pt x="474361" y="306273"/>
                        <a:pt x="475076" y="314374"/>
                      </a:cubicBezTo>
                      <a:cubicBezTo>
                        <a:pt x="475852" y="334228"/>
                        <a:pt x="470992" y="349099"/>
                        <a:pt x="443445" y="3575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0EDC1138-8EA1-76EF-063A-8B4C4CCF8AB6}"/>
                    </a:ext>
                  </a:extLst>
                </p:cNvPr>
                <p:cNvSpPr/>
                <p:nvPr/>
              </p:nvSpPr>
              <p:spPr>
                <a:xfrm>
                  <a:off x="2129637" y="12980555"/>
                  <a:ext cx="333331" cy="121661"/>
                </a:xfrm>
                <a:custGeom>
                  <a:avLst/>
                  <a:gdLst>
                    <a:gd name="connsiteX0" fmla="*/ 58790 w 333331"/>
                    <a:gd name="connsiteY0" fmla="*/ 118266 h 121661"/>
                    <a:gd name="connsiteX1" fmla="*/ 70003 w 333331"/>
                    <a:gd name="connsiteY1" fmla="*/ 121631 h 121661"/>
                    <a:gd name="connsiteX2" fmla="*/ 215967 w 333331"/>
                    <a:gd name="connsiteY2" fmla="*/ 121631 h 121661"/>
                    <a:gd name="connsiteX3" fmla="*/ 261990 w 333331"/>
                    <a:gd name="connsiteY3" fmla="*/ 121631 h 121661"/>
                    <a:gd name="connsiteX4" fmla="*/ 261985 w 333331"/>
                    <a:gd name="connsiteY4" fmla="*/ 121631 h 121661"/>
                    <a:gd name="connsiteX5" fmla="*/ 277542 w 333331"/>
                    <a:gd name="connsiteY5" fmla="*/ 115164 h 121661"/>
                    <a:gd name="connsiteX6" fmla="*/ 312348 w 333331"/>
                    <a:gd name="connsiteY6" fmla="*/ 75400 h 121661"/>
                    <a:gd name="connsiteX7" fmla="*/ 331342 w 333331"/>
                    <a:gd name="connsiteY7" fmla="*/ 39060 h 121661"/>
                    <a:gd name="connsiteX8" fmla="*/ 307099 w 333331"/>
                    <a:gd name="connsiteY8" fmla="*/ 1687 h 121661"/>
                    <a:gd name="connsiteX9" fmla="*/ 294977 w 333331"/>
                    <a:gd name="connsiteY9" fmla="*/ 650 h 121661"/>
                    <a:gd name="connsiteX10" fmla="*/ 254596 w 333331"/>
                    <a:gd name="connsiteY10" fmla="*/ 9702 h 121661"/>
                    <a:gd name="connsiteX11" fmla="*/ 185045 w 333331"/>
                    <a:gd name="connsiteY11" fmla="*/ 38866 h 121661"/>
                    <a:gd name="connsiteX12" fmla="*/ 167159 w 333331"/>
                    <a:gd name="connsiteY12" fmla="*/ 42808 h 121661"/>
                    <a:gd name="connsiteX13" fmla="*/ 149010 w 333331"/>
                    <a:gd name="connsiteY13" fmla="*/ 38866 h 121661"/>
                    <a:gd name="connsiteX14" fmla="*/ 69739 w 333331"/>
                    <a:gd name="connsiteY14" fmla="*/ 6536 h 121661"/>
                    <a:gd name="connsiteX15" fmla="*/ 39402 w 333331"/>
                    <a:gd name="connsiteY15" fmla="*/ 68 h 121661"/>
                    <a:gd name="connsiteX16" fmla="*/ 33958 w 333331"/>
                    <a:gd name="connsiteY16" fmla="*/ 68 h 121661"/>
                    <a:gd name="connsiteX17" fmla="*/ 2263 w 333331"/>
                    <a:gd name="connsiteY17" fmla="*/ 44423 h 121661"/>
                    <a:gd name="connsiteX18" fmla="*/ 2263 w 333331"/>
                    <a:gd name="connsiteY18" fmla="*/ 44427 h 121661"/>
                    <a:gd name="connsiteX19" fmla="*/ 58784 w 333331"/>
                    <a:gd name="connsiteY19" fmla="*/ 118265 h 121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3331" h="121661">
                      <a:moveTo>
                        <a:pt x="58790" y="118266"/>
                      </a:moveTo>
                      <a:cubicBezTo>
                        <a:pt x="62127" y="120445"/>
                        <a:pt x="66019" y="121609"/>
                        <a:pt x="70003" y="121631"/>
                      </a:cubicBezTo>
                      <a:lnTo>
                        <a:pt x="215967" y="121631"/>
                      </a:lnTo>
                      <a:lnTo>
                        <a:pt x="261990" y="121631"/>
                      </a:lnTo>
                      <a:lnTo>
                        <a:pt x="261985" y="121631"/>
                      </a:lnTo>
                      <a:cubicBezTo>
                        <a:pt x="267886" y="121947"/>
                        <a:pt x="273609" y="119565"/>
                        <a:pt x="277542" y="115164"/>
                      </a:cubicBezTo>
                      <a:cubicBezTo>
                        <a:pt x="289868" y="102557"/>
                        <a:pt x="301488" y="89279"/>
                        <a:pt x="312348" y="75400"/>
                      </a:cubicBezTo>
                      <a:cubicBezTo>
                        <a:pt x="320445" y="64291"/>
                        <a:pt x="326847" y="52041"/>
                        <a:pt x="331342" y="39060"/>
                      </a:cubicBezTo>
                      <a:cubicBezTo>
                        <a:pt x="337825" y="20179"/>
                        <a:pt x="326933" y="5115"/>
                        <a:pt x="307099" y="1687"/>
                      </a:cubicBezTo>
                      <a:cubicBezTo>
                        <a:pt x="303098" y="993"/>
                        <a:pt x="299042" y="645"/>
                        <a:pt x="294977" y="650"/>
                      </a:cubicBezTo>
                      <a:cubicBezTo>
                        <a:pt x="281073" y="1173"/>
                        <a:pt x="267388" y="4240"/>
                        <a:pt x="254596" y="9702"/>
                      </a:cubicBezTo>
                      <a:cubicBezTo>
                        <a:pt x="231132" y="18754"/>
                        <a:pt x="208123" y="29101"/>
                        <a:pt x="185045" y="38866"/>
                      </a:cubicBezTo>
                      <a:cubicBezTo>
                        <a:pt x="179426" y="41410"/>
                        <a:pt x="173331" y="42754"/>
                        <a:pt x="167159" y="42808"/>
                      </a:cubicBezTo>
                      <a:cubicBezTo>
                        <a:pt x="160902" y="42759"/>
                        <a:pt x="154722" y="41415"/>
                        <a:pt x="149010" y="38866"/>
                      </a:cubicBezTo>
                      <a:cubicBezTo>
                        <a:pt x="123087" y="27550"/>
                        <a:pt x="96315" y="17009"/>
                        <a:pt x="69739" y="6536"/>
                      </a:cubicBezTo>
                      <a:cubicBezTo>
                        <a:pt x="60118" y="2517"/>
                        <a:pt x="49832" y="325"/>
                        <a:pt x="39402" y="68"/>
                      </a:cubicBezTo>
                      <a:cubicBezTo>
                        <a:pt x="37589" y="-26"/>
                        <a:pt x="35772" y="-26"/>
                        <a:pt x="33958" y="68"/>
                      </a:cubicBezTo>
                      <a:cubicBezTo>
                        <a:pt x="8033" y="2590"/>
                        <a:pt x="-6033" y="19467"/>
                        <a:pt x="2263" y="44423"/>
                      </a:cubicBezTo>
                      <a:lnTo>
                        <a:pt x="2263" y="44427"/>
                      </a:lnTo>
                      <a:cubicBezTo>
                        <a:pt x="12582" y="74498"/>
                        <a:pt x="32421" y="100414"/>
                        <a:pt x="58784" y="1182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BDD948DA-EBE0-F873-EE5E-84A4673501E3}"/>
                    </a:ext>
                  </a:extLst>
                </p:cNvPr>
                <p:cNvSpPr/>
                <p:nvPr/>
              </p:nvSpPr>
              <p:spPr>
                <a:xfrm>
                  <a:off x="2186161" y="13129285"/>
                  <a:ext cx="218946" cy="29223"/>
                </a:xfrm>
                <a:custGeom>
                  <a:avLst/>
                  <a:gdLst>
                    <a:gd name="connsiteX0" fmla="*/ 90544 w 218946"/>
                    <a:gd name="connsiteY0" fmla="*/ 65 h 29223"/>
                    <a:gd name="connsiteX1" fmla="*/ 27477 w 218946"/>
                    <a:gd name="connsiteY1" fmla="*/ 65 h 29223"/>
                    <a:gd name="connsiteX2" fmla="*/ 14126 w 218946"/>
                    <a:gd name="connsiteY2" fmla="*/ 65 h 29223"/>
                    <a:gd name="connsiteX3" fmla="*/ 14121 w 218946"/>
                    <a:gd name="connsiteY3" fmla="*/ 65 h 29223"/>
                    <a:gd name="connsiteX4" fmla="*/ 3071 w 218946"/>
                    <a:gd name="connsiteY4" fmla="*/ 5284 h 29223"/>
                    <a:gd name="connsiteX5" fmla="*/ 187 w 218946"/>
                    <a:gd name="connsiteY5" fmla="*/ 17137 h 29223"/>
                    <a:gd name="connsiteX6" fmla="*/ 16780 w 218946"/>
                    <a:gd name="connsiteY6" fmla="*/ 29099 h 29223"/>
                    <a:gd name="connsiteX7" fmla="*/ 202735 w 218946"/>
                    <a:gd name="connsiteY7" fmla="*/ 29099 h 29223"/>
                    <a:gd name="connsiteX8" fmla="*/ 214305 w 218946"/>
                    <a:gd name="connsiteY8" fmla="*/ 25120 h 29223"/>
                    <a:gd name="connsiteX9" fmla="*/ 218809 w 218946"/>
                    <a:gd name="connsiteY9" fmla="*/ 13772 h 29223"/>
                    <a:gd name="connsiteX10" fmla="*/ 201438 w 218946"/>
                    <a:gd name="connsiteY10" fmla="*/ -3 h 29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8946" h="29223">
                      <a:moveTo>
                        <a:pt x="90544" y="65"/>
                      </a:moveTo>
                      <a:lnTo>
                        <a:pt x="27477" y="65"/>
                      </a:lnTo>
                      <a:lnTo>
                        <a:pt x="14126" y="65"/>
                      </a:lnTo>
                      <a:lnTo>
                        <a:pt x="14121" y="65"/>
                      </a:lnTo>
                      <a:cubicBezTo>
                        <a:pt x="9840" y="51"/>
                        <a:pt x="5780" y="1968"/>
                        <a:pt x="3071" y="5284"/>
                      </a:cubicBezTo>
                      <a:cubicBezTo>
                        <a:pt x="367" y="8599"/>
                        <a:pt x="-695" y="12951"/>
                        <a:pt x="187" y="17137"/>
                      </a:cubicBezTo>
                      <a:cubicBezTo>
                        <a:pt x="1697" y="24864"/>
                        <a:pt x="8953" y="30096"/>
                        <a:pt x="16780" y="29099"/>
                      </a:cubicBezTo>
                      <a:lnTo>
                        <a:pt x="202735" y="29099"/>
                      </a:lnTo>
                      <a:cubicBezTo>
                        <a:pt x="206990" y="29518"/>
                        <a:pt x="211212" y="28065"/>
                        <a:pt x="214305" y="25120"/>
                      </a:cubicBezTo>
                      <a:cubicBezTo>
                        <a:pt x="217393" y="22174"/>
                        <a:pt x="219039" y="18030"/>
                        <a:pt x="218809" y="13772"/>
                      </a:cubicBezTo>
                      <a:cubicBezTo>
                        <a:pt x="218809" y="5045"/>
                        <a:pt x="212325" y="-3"/>
                        <a:pt x="201438" y="-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8401E32D-DBCF-2D84-39D7-B9C54A7B5153}"/>
                  </a:ext>
                </a:extLst>
              </p:cNvPr>
              <p:cNvGrpSpPr/>
              <p:nvPr/>
            </p:nvGrpSpPr>
            <p:grpSpPr>
              <a:xfrm>
                <a:off x="25541739" y="12192614"/>
                <a:ext cx="273002" cy="167446"/>
                <a:chOff x="25541739" y="12192614"/>
                <a:chExt cx="273002" cy="167446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5D1E18F-D877-EA79-573E-239619FC1DF9}"/>
                    </a:ext>
                  </a:extLst>
                </p:cNvPr>
                <p:cNvSpPr/>
                <p:nvPr/>
              </p:nvSpPr>
              <p:spPr>
                <a:xfrm rot="18900000">
                  <a:off x="25543238" y="12193585"/>
                  <a:ext cx="271503" cy="91440"/>
                </a:xfrm>
                <a:prstGeom prst="rect">
                  <a:avLst/>
                </a:prstGeom>
                <a:solidFill>
                  <a:srgbClr val="005BB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6192B6B-F4B6-53A3-4D39-0F643ABEC27A}"/>
                    </a:ext>
                  </a:extLst>
                </p:cNvPr>
                <p:cNvSpPr/>
                <p:nvPr/>
              </p:nvSpPr>
              <p:spPr>
                <a:xfrm rot="2700000" flipH="1">
                  <a:off x="25503736" y="12230617"/>
                  <a:ext cx="167446" cy="91440"/>
                </a:xfrm>
                <a:prstGeom prst="rect">
                  <a:avLst/>
                </a:prstGeom>
                <a:solidFill>
                  <a:srgbClr val="005BB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64D9C34-0DA9-0F0A-A6A0-067430C7C629}"/>
                </a:ext>
              </a:extLst>
            </p:cNvPr>
            <p:cNvGrpSpPr/>
            <p:nvPr/>
          </p:nvGrpSpPr>
          <p:grpSpPr>
            <a:xfrm>
              <a:off x="28084955" y="19849513"/>
              <a:ext cx="616701" cy="731520"/>
              <a:chOff x="26064332" y="11736004"/>
              <a:chExt cx="616701" cy="731520"/>
            </a:xfrm>
          </p:grpSpPr>
          <p:sp>
            <p:nvSpPr>
              <p:cNvPr id="128" name="Oval 200">
                <a:extLst>
                  <a:ext uri="{FF2B5EF4-FFF2-40B4-BE49-F238E27FC236}">
                    <a16:creationId xmlns:a16="http://schemas.microsoft.com/office/drawing/2014/main" id="{9AE98083-803B-DC6C-3A60-0DF98FD49EA7}"/>
                  </a:ext>
                </a:extLst>
              </p:cNvPr>
              <p:cNvSpPr/>
              <p:nvPr/>
            </p:nvSpPr>
            <p:spPr>
              <a:xfrm>
                <a:off x="26112350" y="12015189"/>
                <a:ext cx="516162" cy="421857"/>
              </a:xfrm>
              <a:custGeom>
                <a:avLst/>
                <a:gdLst>
                  <a:gd name="connsiteX0" fmla="*/ 0 w 473869"/>
                  <a:gd name="connsiteY0" fmla="*/ 140520 h 281040"/>
                  <a:gd name="connsiteX1" fmla="*/ 236935 w 473869"/>
                  <a:gd name="connsiteY1" fmla="*/ 0 h 281040"/>
                  <a:gd name="connsiteX2" fmla="*/ 473870 w 473869"/>
                  <a:gd name="connsiteY2" fmla="*/ 140520 h 281040"/>
                  <a:gd name="connsiteX3" fmla="*/ 236935 w 473869"/>
                  <a:gd name="connsiteY3" fmla="*/ 281040 h 281040"/>
                  <a:gd name="connsiteX4" fmla="*/ 0 w 473869"/>
                  <a:gd name="connsiteY4" fmla="*/ 140520 h 281040"/>
                  <a:gd name="connsiteX0" fmla="*/ 10 w 473880"/>
                  <a:gd name="connsiteY0" fmla="*/ 226245 h 366765"/>
                  <a:gd name="connsiteX1" fmla="*/ 229801 w 473880"/>
                  <a:gd name="connsiteY1" fmla="*/ 0 h 366765"/>
                  <a:gd name="connsiteX2" fmla="*/ 473880 w 473880"/>
                  <a:gd name="connsiteY2" fmla="*/ 226245 h 366765"/>
                  <a:gd name="connsiteX3" fmla="*/ 236945 w 473880"/>
                  <a:gd name="connsiteY3" fmla="*/ 366765 h 366765"/>
                  <a:gd name="connsiteX4" fmla="*/ 10 w 473880"/>
                  <a:gd name="connsiteY4" fmla="*/ 226245 h 366765"/>
                  <a:gd name="connsiteX0" fmla="*/ 28 w 473898"/>
                  <a:gd name="connsiteY0" fmla="*/ 226245 h 419152"/>
                  <a:gd name="connsiteX1" fmla="*/ 229819 w 473898"/>
                  <a:gd name="connsiteY1" fmla="*/ 0 h 419152"/>
                  <a:gd name="connsiteX2" fmla="*/ 473898 w 473898"/>
                  <a:gd name="connsiteY2" fmla="*/ 226245 h 419152"/>
                  <a:gd name="connsiteX3" fmla="*/ 241726 w 473898"/>
                  <a:gd name="connsiteY3" fmla="*/ 419152 h 419152"/>
                  <a:gd name="connsiteX4" fmla="*/ 28 w 473898"/>
                  <a:gd name="connsiteY4" fmla="*/ 226245 h 419152"/>
                  <a:gd name="connsiteX0" fmla="*/ 18964 w 516162"/>
                  <a:gd name="connsiteY0" fmla="*/ 226245 h 421857"/>
                  <a:gd name="connsiteX1" fmla="*/ 248755 w 516162"/>
                  <a:gd name="connsiteY1" fmla="*/ 0 h 421857"/>
                  <a:gd name="connsiteX2" fmla="*/ 492834 w 516162"/>
                  <a:gd name="connsiteY2" fmla="*/ 226245 h 421857"/>
                  <a:gd name="connsiteX3" fmla="*/ 260662 w 516162"/>
                  <a:gd name="connsiteY3" fmla="*/ 419152 h 421857"/>
                  <a:gd name="connsiteX4" fmla="*/ 18964 w 516162"/>
                  <a:gd name="connsiteY4" fmla="*/ 226245 h 42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62" h="421857">
                    <a:moveTo>
                      <a:pt x="18964" y="226245"/>
                    </a:moveTo>
                    <a:cubicBezTo>
                      <a:pt x="16980" y="156386"/>
                      <a:pt x="117899" y="0"/>
                      <a:pt x="248755" y="0"/>
                    </a:cubicBezTo>
                    <a:cubicBezTo>
                      <a:pt x="379611" y="0"/>
                      <a:pt x="492834" y="148638"/>
                      <a:pt x="492834" y="226245"/>
                    </a:cubicBezTo>
                    <a:cubicBezTo>
                      <a:pt x="492834" y="303852"/>
                      <a:pt x="624881" y="442965"/>
                      <a:pt x="260662" y="419152"/>
                    </a:cubicBezTo>
                    <a:cubicBezTo>
                      <a:pt x="-103557" y="395339"/>
                      <a:pt x="20948" y="296104"/>
                      <a:pt x="18964" y="226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129" name="Content Placeholder 92">
                <a:extLst>
                  <a:ext uri="{FF2B5EF4-FFF2-40B4-BE49-F238E27FC236}">
                    <a16:creationId xmlns:a16="http://schemas.microsoft.com/office/drawing/2014/main" id="{779C2D8F-AFA7-938A-1417-74E1168FD3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064332" y="11736004"/>
                <a:ext cx="616701" cy="731520"/>
                <a:chOff x="2026030" y="12980555"/>
                <a:chExt cx="539841" cy="640350"/>
              </a:xfrm>
              <a:solidFill>
                <a:srgbClr val="000000"/>
              </a:solidFill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1A78B44B-D309-ECF4-A07D-621CCC9FF25B}"/>
                    </a:ext>
                  </a:extLst>
                </p:cNvPr>
                <p:cNvSpPr/>
                <p:nvPr/>
              </p:nvSpPr>
              <p:spPr>
                <a:xfrm>
                  <a:off x="2026030" y="13188766"/>
                  <a:ext cx="539841" cy="432139"/>
                </a:xfrm>
                <a:custGeom>
                  <a:avLst/>
                  <a:gdLst>
                    <a:gd name="connsiteX0" fmla="*/ 539504 w 539841"/>
                    <a:gd name="connsiteY0" fmla="*/ 310763 h 432139"/>
                    <a:gd name="connsiteX1" fmla="*/ 534060 w 539841"/>
                    <a:gd name="connsiteY1" fmla="*/ 273905 h 432139"/>
                    <a:gd name="connsiteX2" fmla="*/ 379854 w 539841"/>
                    <a:gd name="connsiteY2" fmla="*/ 4792 h 432139"/>
                    <a:gd name="connsiteX3" fmla="*/ 367864 w 539841"/>
                    <a:gd name="connsiteY3" fmla="*/ 394 h 432139"/>
                    <a:gd name="connsiteX4" fmla="*/ 175751 w 539841"/>
                    <a:gd name="connsiteY4" fmla="*/ 6 h 432139"/>
                    <a:gd name="connsiteX5" fmla="*/ 157151 w 539841"/>
                    <a:gd name="connsiteY5" fmla="*/ 7182 h 432139"/>
                    <a:gd name="connsiteX6" fmla="*/ 872 w 539841"/>
                    <a:gd name="connsiteY6" fmla="*/ 306627 h 432139"/>
                    <a:gd name="connsiteX7" fmla="*/ 47735 w 539841"/>
                    <a:gd name="connsiteY7" fmla="*/ 406270 h 432139"/>
                    <a:gd name="connsiteX8" fmla="*/ 112941 w 539841"/>
                    <a:gd name="connsiteY8" fmla="*/ 425669 h 432139"/>
                    <a:gd name="connsiteX9" fmla="*/ 266430 w 539841"/>
                    <a:gd name="connsiteY9" fmla="*/ 432137 h 432139"/>
                    <a:gd name="connsiteX10" fmla="*/ 386538 w 539841"/>
                    <a:gd name="connsiteY10" fmla="*/ 428321 h 432139"/>
                    <a:gd name="connsiteX11" fmla="*/ 462048 w 539841"/>
                    <a:gd name="connsiteY11" fmla="*/ 419463 h 432139"/>
                    <a:gd name="connsiteX12" fmla="*/ 539502 w 539841"/>
                    <a:gd name="connsiteY12" fmla="*/ 310768 h 432139"/>
                    <a:gd name="connsiteX13" fmla="*/ 443445 w 539841"/>
                    <a:gd name="connsiteY13" fmla="*/ 357576 h 432139"/>
                    <a:gd name="connsiteX14" fmla="*/ 390618 w 539841"/>
                    <a:gd name="connsiteY14" fmla="*/ 363458 h 432139"/>
                    <a:gd name="connsiteX15" fmla="*/ 384134 w 539841"/>
                    <a:gd name="connsiteY15" fmla="*/ 363458 h 432139"/>
                    <a:gd name="connsiteX16" fmla="*/ 302660 w 539841"/>
                    <a:gd name="connsiteY16" fmla="*/ 366110 h 432139"/>
                    <a:gd name="connsiteX17" fmla="*/ 266947 w 539841"/>
                    <a:gd name="connsiteY17" fmla="*/ 367142 h 432139"/>
                    <a:gd name="connsiteX18" fmla="*/ 226631 w 539841"/>
                    <a:gd name="connsiteY18" fmla="*/ 365722 h 432139"/>
                    <a:gd name="connsiteX19" fmla="*/ 116443 w 539841"/>
                    <a:gd name="connsiteY19" fmla="*/ 361193 h 432139"/>
                    <a:gd name="connsiteX20" fmla="*/ 116443 w 539841"/>
                    <a:gd name="connsiteY20" fmla="*/ 361198 h 432139"/>
                    <a:gd name="connsiteX21" fmla="*/ 81701 w 539841"/>
                    <a:gd name="connsiteY21" fmla="*/ 351109 h 432139"/>
                    <a:gd name="connsiteX22" fmla="*/ 65239 w 539841"/>
                    <a:gd name="connsiteY22" fmla="*/ 314056 h 432139"/>
                    <a:gd name="connsiteX23" fmla="*/ 65234 w 539841"/>
                    <a:gd name="connsiteY23" fmla="*/ 314061 h 432139"/>
                    <a:gd name="connsiteX24" fmla="*/ 189810 w 539841"/>
                    <a:gd name="connsiteY24" fmla="*/ 64727 h 432139"/>
                    <a:gd name="connsiteX25" fmla="*/ 275886 w 539841"/>
                    <a:gd name="connsiteY25" fmla="*/ 64727 h 432139"/>
                    <a:gd name="connsiteX26" fmla="*/ 349650 w 539841"/>
                    <a:gd name="connsiteY26" fmla="*/ 64727 h 432139"/>
                    <a:gd name="connsiteX27" fmla="*/ 470603 w 539841"/>
                    <a:gd name="connsiteY27" fmla="*/ 285472 h 432139"/>
                    <a:gd name="connsiteX28" fmla="*/ 471513 w 539841"/>
                    <a:gd name="connsiteY28" fmla="*/ 290257 h 432139"/>
                    <a:gd name="connsiteX29" fmla="*/ 471509 w 539841"/>
                    <a:gd name="connsiteY29" fmla="*/ 290257 h 432139"/>
                    <a:gd name="connsiteX30" fmla="*/ 475076 w 539841"/>
                    <a:gd name="connsiteY30" fmla="*/ 314374 h 432139"/>
                    <a:gd name="connsiteX31" fmla="*/ 443445 w 539841"/>
                    <a:gd name="connsiteY31" fmla="*/ 357569 h 432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39841" h="432139">
                      <a:moveTo>
                        <a:pt x="539504" y="310763"/>
                      </a:moveTo>
                      <a:cubicBezTo>
                        <a:pt x="538460" y="298374"/>
                        <a:pt x="536642" y="286064"/>
                        <a:pt x="534060" y="273905"/>
                      </a:cubicBezTo>
                      <a:cubicBezTo>
                        <a:pt x="514420" y="166054"/>
                        <a:pt x="461725" y="76957"/>
                        <a:pt x="379854" y="4792"/>
                      </a:cubicBezTo>
                      <a:cubicBezTo>
                        <a:pt x="376467" y="2019"/>
                        <a:pt x="372245" y="471"/>
                        <a:pt x="367864" y="394"/>
                      </a:cubicBezTo>
                      <a:cubicBezTo>
                        <a:pt x="303825" y="394"/>
                        <a:pt x="239781" y="394"/>
                        <a:pt x="175751" y="6"/>
                      </a:cubicBezTo>
                      <a:cubicBezTo>
                        <a:pt x="168838" y="-174"/>
                        <a:pt x="162142" y="2410"/>
                        <a:pt x="157151" y="7182"/>
                      </a:cubicBezTo>
                      <a:cubicBezTo>
                        <a:pt x="67380" y="87425"/>
                        <a:pt x="14553" y="187191"/>
                        <a:pt x="872" y="306627"/>
                      </a:cubicBezTo>
                      <a:cubicBezTo>
                        <a:pt x="-4251" y="348266"/>
                        <a:pt x="10398" y="383442"/>
                        <a:pt x="47735" y="406270"/>
                      </a:cubicBezTo>
                      <a:cubicBezTo>
                        <a:pt x="67502" y="418069"/>
                        <a:pt x="89918" y="424739"/>
                        <a:pt x="112941" y="425669"/>
                      </a:cubicBezTo>
                      <a:cubicBezTo>
                        <a:pt x="165311" y="428384"/>
                        <a:pt x="217685" y="429936"/>
                        <a:pt x="266430" y="432137"/>
                      </a:cubicBezTo>
                      <a:cubicBezTo>
                        <a:pt x="308948" y="430843"/>
                        <a:pt x="347776" y="429941"/>
                        <a:pt x="386538" y="428321"/>
                      </a:cubicBezTo>
                      <a:cubicBezTo>
                        <a:pt x="411880" y="427289"/>
                        <a:pt x="437290" y="426901"/>
                        <a:pt x="462048" y="419463"/>
                      </a:cubicBezTo>
                      <a:cubicBezTo>
                        <a:pt x="514287" y="403681"/>
                        <a:pt x="542549" y="365014"/>
                        <a:pt x="539502" y="310768"/>
                      </a:cubicBezTo>
                      <a:close/>
                      <a:moveTo>
                        <a:pt x="443445" y="357576"/>
                      </a:moveTo>
                      <a:cubicBezTo>
                        <a:pt x="426129" y="361608"/>
                        <a:pt x="408396" y="363584"/>
                        <a:pt x="390618" y="363458"/>
                      </a:cubicBezTo>
                      <a:lnTo>
                        <a:pt x="384134" y="363458"/>
                      </a:lnTo>
                      <a:cubicBezTo>
                        <a:pt x="357558" y="364558"/>
                        <a:pt x="330918" y="365334"/>
                        <a:pt x="302660" y="366110"/>
                      </a:cubicBezTo>
                      <a:lnTo>
                        <a:pt x="266947" y="367142"/>
                      </a:lnTo>
                      <a:lnTo>
                        <a:pt x="226631" y="365722"/>
                      </a:lnTo>
                      <a:cubicBezTo>
                        <a:pt x="190660" y="364428"/>
                        <a:pt x="153454" y="363070"/>
                        <a:pt x="116443" y="361193"/>
                      </a:cubicBezTo>
                      <a:lnTo>
                        <a:pt x="116443" y="361198"/>
                      </a:lnTo>
                      <a:cubicBezTo>
                        <a:pt x="104200" y="360765"/>
                        <a:pt x="92259" y="357301"/>
                        <a:pt x="81701" y="351109"/>
                      </a:cubicBezTo>
                      <a:cubicBezTo>
                        <a:pt x="69449" y="343671"/>
                        <a:pt x="62839" y="335268"/>
                        <a:pt x="65239" y="314056"/>
                      </a:cubicBezTo>
                      <a:lnTo>
                        <a:pt x="65234" y="314061"/>
                      </a:lnTo>
                      <a:cubicBezTo>
                        <a:pt x="74771" y="218541"/>
                        <a:pt x="119092" y="129826"/>
                        <a:pt x="189810" y="64727"/>
                      </a:cubicBezTo>
                      <a:lnTo>
                        <a:pt x="275886" y="64727"/>
                      </a:lnTo>
                      <a:lnTo>
                        <a:pt x="349650" y="64727"/>
                      </a:lnTo>
                      <a:cubicBezTo>
                        <a:pt x="413265" y="122992"/>
                        <a:pt x="455787" y="200606"/>
                        <a:pt x="470603" y="285472"/>
                      </a:cubicBezTo>
                      <a:lnTo>
                        <a:pt x="471513" y="290257"/>
                      </a:lnTo>
                      <a:lnTo>
                        <a:pt x="471509" y="290257"/>
                      </a:lnTo>
                      <a:cubicBezTo>
                        <a:pt x="473172" y="298218"/>
                        <a:pt x="474361" y="306273"/>
                        <a:pt x="475076" y="314374"/>
                      </a:cubicBezTo>
                      <a:cubicBezTo>
                        <a:pt x="475852" y="334228"/>
                        <a:pt x="470992" y="349099"/>
                        <a:pt x="443445" y="3575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0289F173-84B0-CE7B-9079-1F8B2B3E8124}"/>
                    </a:ext>
                  </a:extLst>
                </p:cNvPr>
                <p:cNvSpPr/>
                <p:nvPr/>
              </p:nvSpPr>
              <p:spPr>
                <a:xfrm>
                  <a:off x="2129637" y="12980555"/>
                  <a:ext cx="333331" cy="121661"/>
                </a:xfrm>
                <a:custGeom>
                  <a:avLst/>
                  <a:gdLst>
                    <a:gd name="connsiteX0" fmla="*/ 58790 w 333331"/>
                    <a:gd name="connsiteY0" fmla="*/ 118266 h 121661"/>
                    <a:gd name="connsiteX1" fmla="*/ 70003 w 333331"/>
                    <a:gd name="connsiteY1" fmla="*/ 121631 h 121661"/>
                    <a:gd name="connsiteX2" fmla="*/ 215967 w 333331"/>
                    <a:gd name="connsiteY2" fmla="*/ 121631 h 121661"/>
                    <a:gd name="connsiteX3" fmla="*/ 261990 w 333331"/>
                    <a:gd name="connsiteY3" fmla="*/ 121631 h 121661"/>
                    <a:gd name="connsiteX4" fmla="*/ 261985 w 333331"/>
                    <a:gd name="connsiteY4" fmla="*/ 121631 h 121661"/>
                    <a:gd name="connsiteX5" fmla="*/ 277542 w 333331"/>
                    <a:gd name="connsiteY5" fmla="*/ 115164 h 121661"/>
                    <a:gd name="connsiteX6" fmla="*/ 312348 w 333331"/>
                    <a:gd name="connsiteY6" fmla="*/ 75400 h 121661"/>
                    <a:gd name="connsiteX7" fmla="*/ 331342 w 333331"/>
                    <a:gd name="connsiteY7" fmla="*/ 39060 h 121661"/>
                    <a:gd name="connsiteX8" fmla="*/ 307099 w 333331"/>
                    <a:gd name="connsiteY8" fmla="*/ 1687 h 121661"/>
                    <a:gd name="connsiteX9" fmla="*/ 294977 w 333331"/>
                    <a:gd name="connsiteY9" fmla="*/ 650 h 121661"/>
                    <a:gd name="connsiteX10" fmla="*/ 254596 w 333331"/>
                    <a:gd name="connsiteY10" fmla="*/ 9702 h 121661"/>
                    <a:gd name="connsiteX11" fmla="*/ 185045 w 333331"/>
                    <a:gd name="connsiteY11" fmla="*/ 38866 h 121661"/>
                    <a:gd name="connsiteX12" fmla="*/ 167159 w 333331"/>
                    <a:gd name="connsiteY12" fmla="*/ 42808 h 121661"/>
                    <a:gd name="connsiteX13" fmla="*/ 149010 w 333331"/>
                    <a:gd name="connsiteY13" fmla="*/ 38866 h 121661"/>
                    <a:gd name="connsiteX14" fmla="*/ 69739 w 333331"/>
                    <a:gd name="connsiteY14" fmla="*/ 6536 h 121661"/>
                    <a:gd name="connsiteX15" fmla="*/ 39402 w 333331"/>
                    <a:gd name="connsiteY15" fmla="*/ 68 h 121661"/>
                    <a:gd name="connsiteX16" fmla="*/ 33958 w 333331"/>
                    <a:gd name="connsiteY16" fmla="*/ 68 h 121661"/>
                    <a:gd name="connsiteX17" fmla="*/ 2263 w 333331"/>
                    <a:gd name="connsiteY17" fmla="*/ 44423 h 121661"/>
                    <a:gd name="connsiteX18" fmla="*/ 2263 w 333331"/>
                    <a:gd name="connsiteY18" fmla="*/ 44427 h 121661"/>
                    <a:gd name="connsiteX19" fmla="*/ 58784 w 333331"/>
                    <a:gd name="connsiteY19" fmla="*/ 118265 h 121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3331" h="121661">
                      <a:moveTo>
                        <a:pt x="58790" y="118266"/>
                      </a:moveTo>
                      <a:cubicBezTo>
                        <a:pt x="62127" y="120445"/>
                        <a:pt x="66019" y="121609"/>
                        <a:pt x="70003" y="121631"/>
                      </a:cubicBezTo>
                      <a:lnTo>
                        <a:pt x="215967" y="121631"/>
                      </a:lnTo>
                      <a:lnTo>
                        <a:pt x="261990" y="121631"/>
                      </a:lnTo>
                      <a:lnTo>
                        <a:pt x="261985" y="121631"/>
                      </a:lnTo>
                      <a:cubicBezTo>
                        <a:pt x="267886" y="121947"/>
                        <a:pt x="273609" y="119565"/>
                        <a:pt x="277542" y="115164"/>
                      </a:cubicBezTo>
                      <a:cubicBezTo>
                        <a:pt x="289868" y="102557"/>
                        <a:pt x="301488" y="89279"/>
                        <a:pt x="312348" y="75400"/>
                      </a:cubicBezTo>
                      <a:cubicBezTo>
                        <a:pt x="320445" y="64291"/>
                        <a:pt x="326847" y="52041"/>
                        <a:pt x="331342" y="39060"/>
                      </a:cubicBezTo>
                      <a:cubicBezTo>
                        <a:pt x="337825" y="20179"/>
                        <a:pt x="326933" y="5115"/>
                        <a:pt x="307099" y="1687"/>
                      </a:cubicBezTo>
                      <a:cubicBezTo>
                        <a:pt x="303098" y="993"/>
                        <a:pt x="299042" y="645"/>
                        <a:pt x="294977" y="650"/>
                      </a:cubicBezTo>
                      <a:cubicBezTo>
                        <a:pt x="281073" y="1173"/>
                        <a:pt x="267388" y="4240"/>
                        <a:pt x="254596" y="9702"/>
                      </a:cubicBezTo>
                      <a:cubicBezTo>
                        <a:pt x="231132" y="18754"/>
                        <a:pt x="208123" y="29101"/>
                        <a:pt x="185045" y="38866"/>
                      </a:cubicBezTo>
                      <a:cubicBezTo>
                        <a:pt x="179426" y="41410"/>
                        <a:pt x="173331" y="42754"/>
                        <a:pt x="167159" y="42808"/>
                      </a:cubicBezTo>
                      <a:cubicBezTo>
                        <a:pt x="160902" y="42759"/>
                        <a:pt x="154722" y="41415"/>
                        <a:pt x="149010" y="38866"/>
                      </a:cubicBezTo>
                      <a:cubicBezTo>
                        <a:pt x="123087" y="27550"/>
                        <a:pt x="96315" y="17009"/>
                        <a:pt x="69739" y="6536"/>
                      </a:cubicBezTo>
                      <a:cubicBezTo>
                        <a:pt x="60118" y="2517"/>
                        <a:pt x="49832" y="325"/>
                        <a:pt x="39402" y="68"/>
                      </a:cubicBezTo>
                      <a:cubicBezTo>
                        <a:pt x="37589" y="-26"/>
                        <a:pt x="35772" y="-26"/>
                        <a:pt x="33958" y="68"/>
                      </a:cubicBezTo>
                      <a:cubicBezTo>
                        <a:pt x="8033" y="2590"/>
                        <a:pt x="-6033" y="19467"/>
                        <a:pt x="2263" y="44423"/>
                      </a:cubicBezTo>
                      <a:lnTo>
                        <a:pt x="2263" y="44427"/>
                      </a:lnTo>
                      <a:cubicBezTo>
                        <a:pt x="12582" y="74498"/>
                        <a:pt x="32421" y="100414"/>
                        <a:pt x="58784" y="1182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E0AA54AF-32AE-2431-D58A-0345BFB1B50B}"/>
                    </a:ext>
                  </a:extLst>
                </p:cNvPr>
                <p:cNvSpPr/>
                <p:nvPr/>
              </p:nvSpPr>
              <p:spPr>
                <a:xfrm>
                  <a:off x="2186161" y="13129285"/>
                  <a:ext cx="218946" cy="29223"/>
                </a:xfrm>
                <a:custGeom>
                  <a:avLst/>
                  <a:gdLst>
                    <a:gd name="connsiteX0" fmla="*/ 90544 w 218946"/>
                    <a:gd name="connsiteY0" fmla="*/ 65 h 29223"/>
                    <a:gd name="connsiteX1" fmla="*/ 27477 w 218946"/>
                    <a:gd name="connsiteY1" fmla="*/ 65 h 29223"/>
                    <a:gd name="connsiteX2" fmla="*/ 14126 w 218946"/>
                    <a:gd name="connsiteY2" fmla="*/ 65 h 29223"/>
                    <a:gd name="connsiteX3" fmla="*/ 14121 w 218946"/>
                    <a:gd name="connsiteY3" fmla="*/ 65 h 29223"/>
                    <a:gd name="connsiteX4" fmla="*/ 3071 w 218946"/>
                    <a:gd name="connsiteY4" fmla="*/ 5284 h 29223"/>
                    <a:gd name="connsiteX5" fmla="*/ 187 w 218946"/>
                    <a:gd name="connsiteY5" fmla="*/ 17137 h 29223"/>
                    <a:gd name="connsiteX6" fmla="*/ 16780 w 218946"/>
                    <a:gd name="connsiteY6" fmla="*/ 29099 h 29223"/>
                    <a:gd name="connsiteX7" fmla="*/ 202735 w 218946"/>
                    <a:gd name="connsiteY7" fmla="*/ 29099 h 29223"/>
                    <a:gd name="connsiteX8" fmla="*/ 214305 w 218946"/>
                    <a:gd name="connsiteY8" fmla="*/ 25120 h 29223"/>
                    <a:gd name="connsiteX9" fmla="*/ 218809 w 218946"/>
                    <a:gd name="connsiteY9" fmla="*/ 13772 h 29223"/>
                    <a:gd name="connsiteX10" fmla="*/ 201438 w 218946"/>
                    <a:gd name="connsiteY10" fmla="*/ -3 h 29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8946" h="29223">
                      <a:moveTo>
                        <a:pt x="90544" y="65"/>
                      </a:moveTo>
                      <a:lnTo>
                        <a:pt x="27477" y="65"/>
                      </a:lnTo>
                      <a:lnTo>
                        <a:pt x="14126" y="65"/>
                      </a:lnTo>
                      <a:lnTo>
                        <a:pt x="14121" y="65"/>
                      </a:lnTo>
                      <a:cubicBezTo>
                        <a:pt x="9840" y="51"/>
                        <a:pt x="5780" y="1968"/>
                        <a:pt x="3071" y="5284"/>
                      </a:cubicBezTo>
                      <a:cubicBezTo>
                        <a:pt x="367" y="8599"/>
                        <a:pt x="-695" y="12951"/>
                        <a:pt x="187" y="17137"/>
                      </a:cubicBezTo>
                      <a:cubicBezTo>
                        <a:pt x="1697" y="24864"/>
                        <a:pt x="8953" y="30096"/>
                        <a:pt x="16780" y="29099"/>
                      </a:cubicBezTo>
                      <a:lnTo>
                        <a:pt x="202735" y="29099"/>
                      </a:lnTo>
                      <a:cubicBezTo>
                        <a:pt x="206990" y="29518"/>
                        <a:pt x="211212" y="28065"/>
                        <a:pt x="214305" y="25120"/>
                      </a:cubicBezTo>
                      <a:cubicBezTo>
                        <a:pt x="217393" y="22174"/>
                        <a:pt x="219039" y="18030"/>
                        <a:pt x="218809" y="13772"/>
                      </a:cubicBezTo>
                      <a:cubicBezTo>
                        <a:pt x="218809" y="5045"/>
                        <a:pt x="212325" y="-3"/>
                        <a:pt x="201438" y="-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</p:grp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9E16B45-A5B7-67EC-BDB9-10952DE52BD4}"/>
                  </a:ext>
                </a:extLst>
              </p:cNvPr>
              <p:cNvSpPr/>
              <p:nvPr/>
            </p:nvSpPr>
            <p:spPr>
              <a:xfrm rot="18900000">
                <a:off x="26239831" y="12180404"/>
                <a:ext cx="271503" cy="91440"/>
              </a:xfrm>
              <a:prstGeom prst="rect">
                <a:avLst/>
              </a:prstGeom>
              <a:solidFill>
                <a:srgbClr val="AC2B3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DA7AD13-0A5D-A29D-F662-E126B5FC1939}"/>
                  </a:ext>
                </a:extLst>
              </p:cNvPr>
              <p:cNvSpPr/>
              <p:nvPr/>
            </p:nvSpPr>
            <p:spPr>
              <a:xfrm rot="2700000" flipH="1">
                <a:off x="26239833" y="12180404"/>
                <a:ext cx="271503" cy="91440"/>
              </a:xfrm>
              <a:prstGeom prst="rect">
                <a:avLst/>
              </a:prstGeom>
              <a:solidFill>
                <a:srgbClr val="AC2B3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2DB8500-280D-0615-1E34-5D8F812FBA75}"/>
                </a:ext>
              </a:extLst>
            </p:cNvPr>
            <p:cNvGrpSpPr/>
            <p:nvPr/>
          </p:nvGrpSpPr>
          <p:grpSpPr>
            <a:xfrm>
              <a:off x="29787452" y="18908633"/>
              <a:ext cx="616701" cy="731520"/>
              <a:chOff x="25352863" y="11746075"/>
              <a:chExt cx="616701" cy="731520"/>
            </a:xfrm>
          </p:grpSpPr>
          <p:sp>
            <p:nvSpPr>
              <p:cNvPr id="120" name="Oval 200">
                <a:extLst>
                  <a:ext uri="{FF2B5EF4-FFF2-40B4-BE49-F238E27FC236}">
                    <a16:creationId xmlns:a16="http://schemas.microsoft.com/office/drawing/2014/main" id="{B1D1E8B0-013B-C0A7-1F92-FFFABF4FC959}"/>
                  </a:ext>
                </a:extLst>
              </p:cNvPr>
              <p:cNvSpPr/>
              <p:nvPr/>
            </p:nvSpPr>
            <p:spPr>
              <a:xfrm>
                <a:off x="25400881" y="12025260"/>
                <a:ext cx="516162" cy="421857"/>
              </a:xfrm>
              <a:custGeom>
                <a:avLst/>
                <a:gdLst>
                  <a:gd name="connsiteX0" fmla="*/ 0 w 473869"/>
                  <a:gd name="connsiteY0" fmla="*/ 140520 h 281040"/>
                  <a:gd name="connsiteX1" fmla="*/ 236935 w 473869"/>
                  <a:gd name="connsiteY1" fmla="*/ 0 h 281040"/>
                  <a:gd name="connsiteX2" fmla="*/ 473870 w 473869"/>
                  <a:gd name="connsiteY2" fmla="*/ 140520 h 281040"/>
                  <a:gd name="connsiteX3" fmla="*/ 236935 w 473869"/>
                  <a:gd name="connsiteY3" fmla="*/ 281040 h 281040"/>
                  <a:gd name="connsiteX4" fmla="*/ 0 w 473869"/>
                  <a:gd name="connsiteY4" fmla="*/ 140520 h 281040"/>
                  <a:gd name="connsiteX0" fmla="*/ 10 w 473880"/>
                  <a:gd name="connsiteY0" fmla="*/ 226245 h 366765"/>
                  <a:gd name="connsiteX1" fmla="*/ 229801 w 473880"/>
                  <a:gd name="connsiteY1" fmla="*/ 0 h 366765"/>
                  <a:gd name="connsiteX2" fmla="*/ 473880 w 473880"/>
                  <a:gd name="connsiteY2" fmla="*/ 226245 h 366765"/>
                  <a:gd name="connsiteX3" fmla="*/ 236945 w 473880"/>
                  <a:gd name="connsiteY3" fmla="*/ 366765 h 366765"/>
                  <a:gd name="connsiteX4" fmla="*/ 10 w 473880"/>
                  <a:gd name="connsiteY4" fmla="*/ 226245 h 366765"/>
                  <a:gd name="connsiteX0" fmla="*/ 28 w 473898"/>
                  <a:gd name="connsiteY0" fmla="*/ 226245 h 419152"/>
                  <a:gd name="connsiteX1" fmla="*/ 229819 w 473898"/>
                  <a:gd name="connsiteY1" fmla="*/ 0 h 419152"/>
                  <a:gd name="connsiteX2" fmla="*/ 473898 w 473898"/>
                  <a:gd name="connsiteY2" fmla="*/ 226245 h 419152"/>
                  <a:gd name="connsiteX3" fmla="*/ 241726 w 473898"/>
                  <a:gd name="connsiteY3" fmla="*/ 419152 h 419152"/>
                  <a:gd name="connsiteX4" fmla="*/ 28 w 473898"/>
                  <a:gd name="connsiteY4" fmla="*/ 226245 h 419152"/>
                  <a:gd name="connsiteX0" fmla="*/ 18964 w 516162"/>
                  <a:gd name="connsiteY0" fmla="*/ 226245 h 421857"/>
                  <a:gd name="connsiteX1" fmla="*/ 248755 w 516162"/>
                  <a:gd name="connsiteY1" fmla="*/ 0 h 421857"/>
                  <a:gd name="connsiteX2" fmla="*/ 492834 w 516162"/>
                  <a:gd name="connsiteY2" fmla="*/ 226245 h 421857"/>
                  <a:gd name="connsiteX3" fmla="*/ 260662 w 516162"/>
                  <a:gd name="connsiteY3" fmla="*/ 419152 h 421857"/>
                  <a:gd name="connsiteX4" fmla="*/ 18964 w 516162"/>
                  <a:gd name="connsiteY4" fmla="*/ 226245 h 42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62" h="421857">
                    <a:moveTo>
                      <a:pt x="18964" y="226245"/>
                    </a:moveTo>
                    <a:cubicBezTo>
                      <a:pt x="16980" y="156386"/>
                      <a:pt x="117899" y="0"/>
                      <a:pt x="248755" y="0"/>
                    </a:cubicBezTo>
                    <a:cubicBezTo>
                      <a:pt x="379611" y="0"/>
                      <a:pt x="492834" y="148638"/>
                      <a:pt x="492834" y="226245"/>
                    </a:cubicBezTo>
                    <a:cubicBezTo>
                      <a:pt x="492834" y="303852"/>
                      <a:pt x="624881" y="442965"/>
                      <a:pt x="260662" y="419152"/>
                    </a:cubicBezTo>
                    <a:cubicBezTo>
                      <a:pt x="-103557" y="395339"/>
                      <a:pt x="20948" y="296104"/>
                      <a:pt x="18964" y="226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6868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121" name="Content Placeholder 92">
                <a:extLst>
                  <a:ext uri="{FF2B5EF4-FFF2-40B4-BE49-F238E27FC236}">
                    <a16:creationId xmlns:a16="http://schemas.microsoft.com/office/drawing/2014/main" id="{96A8C6EE-159A-F5A1-D501-6EE2BF8D6A9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52863" y="11746075"/>
                <a:ext cx="616701" cy="731520"/>
                <a:chOff x="2026030" y="12980555"/>
                <a:chExt cx="539841" cy="640350"/>
              </a:xfrm>
              <a:solidFill>
                <a:srgbClr val="000000"/>
              </a:solidFill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0A503C9B-675D-8CFA-B0C1-07378752F0E2}"/>
                    </a:ext>
                  </a:extLst>
                </p:cNvPr>
                <p:cNvSpPr/>
                <p:nvPr/>
              </p:nvSpPr>
              <p:spPr>
                <a:xfrm>
                  <a:off x="2026030" y="13188766"/>
                  <a:ext cx="539841" cy="432139"/>
                </a:xfrm>
                <a:custGeom>
                  <a:avLst/>
                  <a:gdLst>
                    <a:gd name="connsiteX0" fmla="*/ 539504 w 539841"/>
                    <a:gd name="connsiteY0" fmla="*/ 310763 h 432139"/>
                    <a:gd name="connsiteX1" fmla="*/ 534060 w 539841"/>
                    <a:gd name="connsiteY1" fmla="*/ 273905 h 432139"/>
                    <a:gd name="connsiteX2" fmla="*/ 379854 w 539841"/>
                    <a:gd name="connsiteY2" fmla="*/ 4792 h 432139"/>
                    <a:gd name="connsiteX3" fmla="*/ 367864 w 539841"/>
                    <a:gd name="connsiteY3" fmla="*/ 394 h 432139"/>
                    <a:gd name="connsiteX4" fmla="*/ 175751 w 539841"/>
                    <a:gd name="connsiteY4" fmla="*/ 6 h 432139"/>
                    <a:gd name="connsiteX5" fmla="*/ 157151 w 539841"/>
                    <a:gd name="connsiteY5" fmla="*/ 7182 h 432139"/>
                    <a:gd name="connsiteX6" fmla="*/ 872 w 539841"/>
                    <a:gd name="connsiteY6" fmla="*/ 306627 h 432139"/>
                    <a:gd name="connsiteX7" fmla="*/ 47735 w 539841"/>
                    <a:gd name="connsiteY7" fmla="*/ 406270 h 432139"/>
                    <a:gd name="connsiteX8" fmla="*/ 112941 w 539841"/>
                    <a:gd name="connsiteY8" fmla="*/ 425669 h 432139"/>
                    <a:gd name="connsiteX9" fmla="*/ 266430 w 539841"/>
                    <a:gd name="connsiteY9" fmla="*/ 432137 h 432139"/>
                    <a:gd name="connsiteX10" fmla="*/ 386538 w 539841"/>
                    <a:gd name="connsiteY10" fmla="*/ 428321 h 432139"/>
                    <a:gd name="connsiteX11" fmla="*/ 462048 w 539841"/>
                    <a:gd name="connsiteY11" fmla="*/ 419463 h 432139"/>
                    <a:gd name="connsiteX12" fmla="*/ 539502 w 539841"/>
                    <a:gd name="connsiteY12" fmla="*/ 310768 h 432139"/>
                    <a:gd name="connsiteX13" fmla="*/ 443445 w 539841"/>
                    <a:gd name="connsiteY13" fmla="*/ 357576 h 432139"/>
                    <a:gd name="connsiteX14" fmla="*/ 390618 w 539841"/>
                    <a:gd name="connsiteY14" fmla="*/ 363458 h 432139"/>
                    <a:gd name="connsiteX15" fmla="*/ 384134 w 539841"/>
                    <a:gd name="connsiteY15" fmla="*/ 363458 h 432139"/>
                    <a:gd name="connsiteX16" fmla="*/ 302660 w 539841"/>
                    <a:gd name="connsiteY16" fmla="*/ 366110 h 432139"/>
                    <a:gd name="connsiteX17" fmla="*/ 266947 w 539841"/>
                    <a:gd name="connsiteY17" fmla="*/ 367142 h 432139"/>
                    <a:gd name="connsiteX18" fmla="*/ 226631 w 539841"/>
                    <a:gd name="connsiteY18" fmla="*/ 365722 h 432139"/>
                    <a:gd name="connsiteX19" fmla="*/ 116443 w 539841"/>
                    <a:gd name="connsiteY19" fmla="*/ 361193 h 432139"/>
                    <a:gd name="connsiteX20" fmla="*/ 116443 w 539841"/>
                    <a:gd name="connsiteY20" fmla="*/ 361198 h 432139"/>
                    <a:gd name="connsiteX21" fmla="*/ 81701 w 539841"/>
                    <a:gd name="connsiteY21" fmla="*/ 351109 h 432139"/>
                    <a:gd name="connsiteX22" fmla="*/ 65239 w 539841"/>
                    <a:gd name="connsiteY22" fmla="*/ 314056 h 432139"/>
                    <a:gd name="connsiteX23" fmla="*/ 65234 w 539841"/>
                    <a:gd name="connsiteY23" fmla="*/ 314061 h 432139"/>
                    <a:gd name="connsiteX24" fmla="*/ 189810 w 539841"/>
                    <a:gd name="connsiteY24" fmla="*/ 64727 h 432139"/>
                    <a:gd name="connsiteX25" fmla="*/ 275886 w 539841"/>
                    <a:gd name="connsiteY25" fmla="*/ 64727 h 432139"/>
                    <a:gd name="connsiteX26" fmla="*/ 349650 w 539841"/>
                    <a:gd name="connsiteY26" fmla="*/ 64727 h 432139"/>
                    <a:gd name="connsiteX27" fmla="*/ 470603 w 539841"/>
                    <a:gd name="connsiteY27" fmla="*/ 285472 h 432139"/>
                    <a:gd name="connsiteX28" fmla="*/ 471513 w 539841"/>
                    <a:gd name="connsiteY28" fmla="*/ 290257 h 432139"/>
                    <a:gd name="connsiteX29" fmla="*/ 471509 w 539841"/>
                    <a:gd name="connsiteY29" fmla="*/ 290257 h 432139"/>
                    <a:gd name="connsiteX30" fmla="*/ 475076 w 539841"/>
                    <a:gd name="connsiteY30" fmla="*/ 314374 h 432139"/>
                    <a:gd name="connsiteX31" fmla="*/ 443445 w 539841"/>
                    <a:gd name="connsiteY31" fmla="*/ 357569 h 432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39841" h="432139">
                      <a:moveTo>
                        <a:pt x="539504" y="310763"/>
                      </a:moveTo>
                      <a:cubicBezTo>
                        <a:pt x="538460" y="298374"/>
                        <a:pt x="536642" y="286064"/>
                        <a:pt x="534060" y="273905"/>
                      </a:cubicBezTo>
                      <a:cubicBezTo>
                        <a:pt x="514420" y="166054"/>
                        <a:pt x="461725" y="76957"/>
                        <a:pt x="379854" y="4792"/>
                      </a:cubicBezTo>
                      <a:cubicBezTo>
                        <a:pt x="376467" y="2019"/>
                        <a:pt x="372245" y="471"/>
                        <a:pt x="367864" y="394"/>
                      </a:cubicBezTo>
                      <a:cubicBezTo>
                        <a:pt x="303825" y="394"/>
                        <a:pt x="239781" y="394"/>
                        <a:pt x="175751" y="6"/>
                      </a:cubicBezTo>
                      <a:cubicBezTo>
                        <a:pt x="168838" y="-174"/>
                        <a:pt x="162142" y="2410"/>
                        <a:pt x="157151" y="7182"/>
                      </a:cubicBezTo>
                      <a:cubicBezTo>
                        <a:pt x="67380" y="87425"/>
                        <a:pt x="14553" y="187191"/>
                        <a:pt x="872" y="306627"/>
                      </a:cubicBezTo>
                      <a:cubicBezTo>
                        <a:pt x="-4251" y="348266"/>
                        <a:pt x="10398" y="383442"/>
                        <a:pt x="47735" y="406270"/>
                      </a:cubicBezTo>
                      <a:cubicBezTo>
                        <a:pt x="67502" y="418069"/>
                        <a:pt x="89918" y="424739"/>
                        <a:pt x="112941" y="425669"/>
                      </a:cubicBezTo>
                      <a:cubicBezTo>
                        <a:pt x="165311" y="428384"/>
                        <a:pt x="217685" y="429936"/>
                        <a:pt x="266430" y="432137"/>
                      </a:cubicBezTo>
                      <a:cubicBezTo>
                        <a:pt x="308948" y="430843"/>
                        <a:pt x="347776" y="429941"/>
                        <a:pt x="386538" y="428321"/>
                      </a:cubicBezTo>
                      <a:cubicBezTo>
                        <a:pt x="411880" y="427289"/>
                        <a:pt x="437290" y="426901"/>
                        <a:pt x="462048" y="419463"/>
                      </a:cubicBezTo>
                      <a:cubicBezTo>
                        <a:pt x="514287" y="403681"/>
                        <a:pt x="542549" y="365014"/>
                        <a:pt x="539502" y="310768"/>
                      </a:cubicBezTo>
                      <a:close/>
                      <a:moveTo>
                        <a:pt x="443445" y="357576"/>
                      </a:moveTo>
                      <a:cubicBezTo>
                        <a:pt x="426129" y="361608"/>
                        <a:pt x="408396" y="363584"/>
                        <a:pt x="390618" y="363458"/>
                      </a:cubicBezTo>
                      <a:lnTo>
                        <a:pt x="384134" y="363458"/>
                      </a:lnTo>
                      <a:cubicBezTo>
                        <a:pt x="357558" y="364558"/>
                        <a:pt x="330918" y="365334"/>
                        <a:pt x="302660" y="366110"/>
                      </a:cubicBezTo>
                      <a:lnTo>
                        <a:pt x="266947" y="367142"/>
                      </a:lnTo>
                      <a:lnTo>
                        <a:pt x="226631" y="365722"/>
                      </a:lnTo>
                      <a:cubicBezTo>
                        <a:pt x="190660" y="364428"/>
                        <a:pt x="153454" y="363070"/>
                        <a:pt x="116443" y="361193"/>
                      </a:cubicBezTo>
                      <a:lnTo>
                        <a:pt x="116443" y="361198"/>
                      </a:lnTo>
                      <a:cubicBezTo>
                        <a:pt x="104200" y="360765"/>
                        <a:pt x="92259" y="357301"/>
                        <a:pt x="81701" y="351109"/>
                      </a:cubicBezTo>
                      <a:cubicBezTo>
                        <a:pt x="69449" y="343671"/>
                        <a:pt x="62839" y="335268"/>
                        <a:pt x="65239" y="314056"/>
                      </a:cubicBezTo>
                      <a:lnTo>
                        <a:pt x="65234" y="314061"/>
                      </a:lnTo>
                      <a:cubicBezTo>
                        <a:pt x="74771" y="218541"/>
                        <a:pt x="119092" y="129826"/>
                        <a:pt x="189810" y="64727"/>
                      </a:cubicBezTo>
                      <a:lnTo>
                        <a:pt x="275886" y="64727"/>
                      </a:lnTo>
                      <a:lnTo>
                        <a:pt x="349650" y="64727"/>
                      </a:lnTo>
                      <a:cubicBezTo>
                        <a:pt x="413265" y="122992"/>
                        <a:pt x="455787" y="200606"/>
                        <a:pt x="470603" y="285472"/>
                      </a:cubicBezTo>
                      <a:lnTo>
                        <a:pt x="471513" y="290257"/>
                      </a:lnTo>
                      <a:lnTo>
                        <a:pt x="471509" y="290257"/>
                      </a:lnTo>
                      <a:cubicBezTo>
                        <a:pt x="473172" y="298218"/>
                        <a:pt x="474361" y="306273"/>
                        <a:pt x="475076" y="314374"/>
                      </a:cubicBezTo>
                      <a:cubicBezTo>
                        <a:pt x="475852" y="334228"/>
                        <a:pt x="470992" y="349099"/>
                        <a:pt x="443445" y="3575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E552BF9E-BE7F-8EA8-9B3D-F0943CEA804E}"/>
                    </a:ext>
                  </a:extLst>
                </p:cNvPr>
                <p:cNvSpPr/>
                <p:nvPr/>
              </p:nvSpPr>
              <p:spPr>
                <a:xfrm>
                  <a:off x="2129637" y="12980555"/>
                  <a:ext cx="333331" cy="121661"/>
                </a:xfrm>
                <a:custGeom>
                  <a:avLst/>
                  <a:gdLst>
                    <a:gd name="connsiteX0" fmla="*/ 58790 w 333331"/>
                    <a:gd name="connsiteY0" fmla="*/ 118266 h 121661"/>
                    <a:gd name="connsiteX1" fmla="*/ 70003 w 333331"/>
                    <a:gd name="connsiteY1" fmla="*/ 121631 h 121661"/>
                    <a:gd name="connsiteX2" fmla="*/ 215967 w 333331"/>
                    <a:gd name="connsiteY2" fmla="*/ 121631 h 121661"/>
                    <a:gd name="connsiteX3" fmla="*/ 261990 w 333331"/>
                    <a:gd name="connsiteY3" fmla="*/ 121631 h 121661"/>
                    <a:gd name="connsiteX4" fmla="*/ 261985 w 333331"/>
                    <a:gd name="connsiteY4" fmla="*/ 121631 h 121661"/>
                    <a:gd name="connsiteX5" fmla="*/ 277542 w 333331"/>
                    <a:gd name="connsiteY5" fmla="*/ 115164 h 121661"/>
                    <a:gd name="connsiteX6" fmla="*/ 312348 w 333331"/>
                    <a:gd name="connsiteY6" fmla="*/ 75400 h 121661"/>
                    <a:gd name="connsiteX7" fmla="*/ 331342 w 333331"/>
                    <a:gd name="connsiteY7" fmla="*/ 39060 h 121661"/>
                    <a:gd name="connsiteX8" fmla="*/ 307099 w 333331"/>
                    <a:gd name="connsiteY8" fmla="*/ 1687 h 121661"/>
                    <a:gd name="connsiteX9" fmla="*/ 294977 w 333331"/>
                    <a:gd name="connsiteY9" fmla="*/ 650 h 121661"/>
                    <a:gd name="connsiteX10" fmla="*/ 254596 w 333331"/>
                    <a:gd name="connsiteY10" fmla="*/ 9702 h 121661"/>
                    <a:gd name="connsiteX11" fmla="*/ 185045 w 333331"/>
                    <a:gd name="connsiteY11" fmla="*/ 38866 h 121661"/>
                    <a:gd name="connsiteX12" fmla="*/ 167159 w 333331"/>
                    <a:gd name="connsiteY12" fmla="*/ 42808 h 121661"/>
                    <a:gd name="connsiteX13" fmla="*/ 149010 w 333331"/>
                    <a:gd name="connsiteY13" fmla="*/ 38866 h 121661"/>
                    <a:gd name="connsiteX14" fmla="*/ 69739 w 333331"/>
                    <a:gd name="connsiteY14" fmla="*/ 6536 h 121661"/>
                    <a:gd name="connsiteX15" fmla="*/ 39402 w 333331"/>
                    <a:gd name="connsiteY15" fmla="*/ 68 h 121661"/>
                    <a:gd name="connsiteX16" fmla="*/ 33958 w 333331"/>
                    <a:gd name="connsiteY16" fmla="*/ 68 h 121661"/>
                    <a:gd name="connsiteX17" fmla="*/ 2263 w 333331"/>
                    <a:gd name="connsiteY17" fmla="*/ 44423 h 121661"/>
                    <a:gd name="connsiteX18" fmla="*/ 2263 w 333331"/>
                    <a:gd name="connsiteY18" fmla="*/ 44427 h 121661"/>
                    <a:gd name="connsiteX19" fmla="*/ 58784 w 333331"/>
                    <a:gd name="connsiteY19" fmla="*/ 118265 h 121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3331" h="121661">
                      <a:moveTo>
                        <a:pt x="58790" y="118266"/>
                      </a:moveTo>
                      <a:cubicBezTo>
                        <a:pt x="62127" y="120445"/>
                        <a:pt x="66019" y="121609"/>
                        <a:pt x="70003" y="121631"/>
                      </a:cubicBezTo>
                      <a:lnTo>
                        <a:pt x="215967" y="121631"/>
                      </a:lnTo>
                      <a:lnTo>
                        <a:pt x="261990" y="121631"/>
                      </a:lnTo>
                      <a:lnTo>
                        <a:pt x="261985" y="121631"/>
                      </a:lnTo>
                      <a:cubicBezTo>
                        <a:pt x="267886" y="121947"/>
                        <a:pt x="273609" y="119565"/>
                        <a:pt x="277542" y="115164"/>
                      </a:cubicBezTo>
                      <a:cubicBezTo>
                        <a:pt x="289868" y="102557"/>
                        <a:pt x="301488" y="89279"/>
                        <a:pt x="312348" y="75400"/>
                      </a:cubicBezTo>
                      <a:cubicBezTo>
                        <a:pt x="320445" y="64291"/>
                        <a:pt x="326847" y="52041"/>
                        <a:pt x="331342" y="39060"/>
                      </a:cubicBezTo>
                      <a:cubicBezTo>
                        <a:pt x="337825" y="20179"/>
                        <a:pt x="326933" y="5115"/>
                        <a:pt x="307099" y="1687"/>
                      </a:cubicBezTo>
                      <a:cubicBezTo>
                        <a:pt x="303098" y="993"/>
                        <a:pt x="299042" y="645"/>
                        <a:pt x="294977" y="650"/>
                      </a:cubicBezTo>
                      <a:cubicBezTo>
                        <a:pt x="281073" y="1173"/>
                        <a:pt x="267388" y="4240"/>
                        <a:pt x="254596" y="9702"/>
                      </a:cubicBezTo>
                      <a:cubicBezTo>
                        <a:pt x="231132" y="18754"/>
                        <a:pt x="208123" y="29101"/>
                        <a:pt x="185045" y="38866"/>
                      </a:cubicBezTo>
                      <a:cubicBezTo>
                        <a:pt x="179426" y="41410"/>
                        <a:pt x="173331" y="42754"/>
                        <a:pt x="167159" y="42808"/>
                      </a:cubicBezTo>
                      <a:cubicBezTo>
                        <a:pt x="160902" y="42759"/>
                        <a:pt x="154722" y="41415"/>
                        <a:pt x="149010" y="38866"/>
                      </a:cubicBezTo>
                      <a:cubicBezTo>
                        <a:pt x="123087" y="27550"/>
                        <a:pt x="96315" y="17009"/>
                        <a:pt x="69739" y="6536"/>
                      </a:cubicBezTo>
                      <a:cubicBezTo>
                        <a:pt x="60118" y="2517"/>
                        <a:pt x="49832" y="325"/>
                        <a:pt x="39402" y="68"/>
                      </a:cubicBezTo>
                      <a:cubicBezTo>
                        <a:pt x="37589" y="-26"/>
                        <a:pt x="35772" y="-26"/>
                        <a:pt x="33958" y="68"/>
                      </a:cubicBezTo>
                      <a:cubicBezTo>
                        <a:pt x="8033" y="2590"/>
                        <a:pt x="-6033" y="19467"/>
                        <a:pt x="2263" y="44423"/>
                      </a:cubicBezTo>
                      <a:lnTo>
                        <a:pt x="2263" y="44427"/>
                      </a:lnTo>
                      <a:cubicBezTo>
                        <a:pt x="12582" y="74498"/>
                        <a:pt x="32421" y="100414"/>
                        <a:pt x="58784" y="1182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C88CBC46-AC87-B4B3-0DB9-4AE047BF3A21}"/>
                    </a:ext>
                  </a:extLst>
                </p:cNvPr>
                <p:cNvSpPr/>
                <p:nvPr/>
              </p:nvSpPr>
              <p:spPr>
                <a:xfrm>
                  <a:off x="2186161" y="13129285"/>
                  <a:ext cx="218946" cy="29223"/>
                </a:xfrm>
                <a:custGeom>
                  <a:avLst/>
                  <a:gdLst>
                    <a:gd name="connsiteX0" fmla="*/ 90544 w 218946"/>
                    <a:gd name="connsiteY0" fmla="*/ 65 h 29223"/>
                    <a:gd name="connsiteX1" fmla="*/ 27477 w 218946"/>
                    <a:gd name="connsiteY1" fmla="*/ 65 h 29223"/>
                    <a:gd name="connsiteX2" fmla="*/ 14126 w 218946"/>
                    <a:gd name="connsiteY2" fmla="*/ 65 h 29223"/>
                    <a:gd name="connsiteX3" fmla="*/ 14121 w 218946"/>
                    <a:gd name="connsiteY3" fmla="*/ 65 h 29223"/>
                    <a:gd name="connsiteX4" fmla="*/ 3071 w 218946"/>
                    <a:gd name="connsiteY4" fmla="*/ 5284 h 29223"/>
                    <a:gd name="connsiteX5" fmla="*/ 187 w 218946"/>
                    <a:gd name="connsiteY5" fmla="*/ 17137 h 29223"/>
                    <a:gd name="connsiteX6" fmla="*/ 16780 w 218946"/>
                    <a:gd name="connsiteY6" fmla="*/ 29099 h 29223"/>
                    <a:gd name="connsiteX7" fmla="*/ 202735 w 218946"/>
                    <a:gd name="connsiteY7" fmla="*/ 29099 h 29223"/>
                    <a:gd name="connsiteX8" fmla="*/ 214305 w 218946"/>
                    <a:gd name="connsiteY8" fmla="*/ 25120 h 29223"/>
                    <a:gd name="connsiteX9" fmla="*/ 218809 w 218946"/>
                    <a:gd name="connsiteY9" fmla="*/ 13772 h 29223"/>
                    <a:gd name="connsiteX10" fmla="*/ 201438 w 218946"/>
                    <a:gd name="connsiteY10" fmla="*/ -3 h 29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8946" h="29223">
                      <a:moveTo>
                        <a:pt x="90544" y="65"/>
                      </a:moveTo>
                      <a:lnTo>
                        <a:pt x="27477" y="65"/>
                      </a:lnTo>
                      <a:lnTo>
                        <a:pt x="14126" y="65"/>
                      </a:lnTo>
                      <a:lnTo>
                        <a:pt x="14121" y="65"/>
                      </a:lnTo>
                      <a:cubicBezTo>
                        <a:pt x="9840" y="51"/>
                        <a:pt x="5780" y="1968"/>
                        <a:pt x="3071" y="5284"/>
                      </a:cubicBezTo>
                      <a:cubicBezTo>
                        <a:pt x="367" y="8599"/>
                        <a:pt x="-695" y="12951"/>
                        <a:pt x="187" y="17137"/>
                      </a:cubicBezTo>
                      <a:cubicBezTo>
                        <a:pt x="1697" y="24864"/>
                        <a:pt x="8953" y="30096"/>
                        <a:pt x="16780" y="29099"/>
                      </a:cubicBezTo>
                      <a:lnTo>
                        <a:pt x="202735" y="29099"/>
                      </a:lnTo>
                      <a:cubicBezTo>
                        <a:pt x="206990" y="29518"/>
                        <a:pt x="211212" y="28065"/>
                        <a:pt x="214305" y="25120"/>
                      </a:cubicBezTo>
                      <a:cubicBezTo>
                        <a:pt x="217393" y="22174"/>
                        <a:pt x="219039" y="18030"/>
                        <a:pt x="218809" y="13772"/>
                      </a:cubicBezTo>
                      <a:cubicBezTo>
                        <a:pt x="218809" y="5045"/>
                        <a:pt x="212325" y="-3"/>
                        <a:pt x="201438" y="-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endParaRP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C0A017F-52F2-8BEE-FEB3-F0C24BB4C402}"/>
                  </a:ext>
                </a:extLst>
              </p:cNvPr>
              <p:cNvGrpSpPr/>
              <p:nvPr/>
            </p:nvGrpSpPr>
            <p:grpSpPr>
              <a:xfrm>
                <a:off x="25541739" y="12192614"/>
                <a:ext cx="273002" cy="167446"/>
                <a:chOff x="25541739" y="12192614"/>
                <a:chExt cx="273002" cy="167446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FF47E03D-FCE3-16B3-567A-DDDA6ECEECC6}"/>
                    </a:ext>
                  </a:extLst>
                </p:cNvPr>
                <p:cNvSpPr/>
                <p:nvPr/>
              </p:nvSpPr>
              <p:spPr>
                <a:xfrm rot="18900000">
                  <a:off x="25543238" y="12193585"/>
                  <a:ext cx="271503" cy="91440"/>
                </a:xfrm>
                <a:prstGeom prst="rect">
                  <a:avLst/>
                </a:prstGeom>
                <a:solidFill>
                  <a:srgbClr val="005BB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49E56E30-DBB2-61D2-017A-5E85FB9FD4B9}"/>
                    </a:ext>
                  </a:extLst>
                </p:cNvPr>
                <p:cNvSpPr/>
                <p:nvPr/>
              </p:nvSpPr>
              <p:spPr>
                <a:xfrm rot="2700000" flipH="1">
                  <a:off x="25503736" y="12230617"/>
                  <a:ext cx="167446" cy="91440"/>
                </a:xfrm>
                <a:prstGeom prst="rect">
                  <a:avLst/>
                </a:prstGeom>
                <a:solidFill>
                  <a:srgbClr val="005BB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DE6FE1F-DA9A-0046-0FC2-28C090BB69B1}"/>
              </a:ext>
            </a:extLst>
          </p:cNvPr>
          <p:cNvGrpSpPr/>
          <p:nvPr/>
        </p:nvGrpSpPr>
        <p:grpSpPr>
          <a:xfrm>
            <a:off x="441116" y="2245926"/>
            <a:ext cx="1386457" cy="1526474"/>
            <a:chOff x="19919389" y="18246353"/>
            <a:chExt cx="2671545" cy="2941341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A8E35E87-0651-057F-A0A9-50D9AB807CA2}"/>
                </a:ext>
              </a:extLst>
            </p:cNvPr>
            <p:cNvGrpSpPr/>
            <p:nvPr/>
          </p:nvGrpSpPr>
          <p:grpSpPr>
            <a:xfrm>
              <a:off x="20142790" y="19352410"/>
              <a:ext cx="2224742" cy="731520"/>
              <a:chOff x="20832957" y="20283529"/>
              <a:chExt cx="2224742" cy="731520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565B928A-BBC1-24C0-42C4-6CCF9EED84DC}"/>
                  </a:ext>
                </a:extLst>
              </p:cNvPr>
              <p:cNvGrpSpPr/>
              <p:nvPr/>
            </p:nvGrpSpPr>
            <p:grpSpPr>
              <a:xfrm>
                <a:off x="20832957" y="20283529"/>
                <a:ext cx="616701" cy="731520"/>
                <a:chOff x="25352863" y="11746075"/>
                <a:chExt cx="616701" cy="731520"/>
              </a:xfrm>
            </p:grpSpPr>
            <p:sp>
              <p:nvSpPr>
                <p:cNvPr id="197" name="Oval 200">
                  <a:extLst>
                    <a:ext uri="{FF2B5EF4-FFF2-40B4-BE49-F238E27FC236}">
                      <a16:creationId xmlns:a16="http://schemas.microsoft.com/office/drawing/2014/main" id="{549E8231-3348-C694-1EFC-5D6426FB09BB}"/>
                    </a:ext>
                  </a:extLst>
                </p:cNvPr>
                <p:cNvSpPr/>
                <p:nvPr/>
              </p:nvSpPr>
              <p:spPr>
                <a:xfrm>
                  <a:off x="25400881" y="12025260"/>
                  <a:ext cx="516162" cy="421857"/>
                </a:xfrm>
                <a:custGeom>
                  <a:avLst/>
                  <a:gdLst>
                    <a:gd name="connsiteX0" fmla="*/ 0 w 473869"/>
                    <a:gd name="connsiteY0" fmla="*/ 140520 h 281040"/>
                    <a:gd name="connsiteX1" fmla="*/ 236935 w 473869"/>
                    <a:gd name="connsiteY1" fmla="*/ 0 h 281040"/>
                    <a:gd name="connsiteX2" fmla="*/ 473870 w 473869"/>
                    <a:gd name="connsiteY2" fmla="*/ 140520 h 281040"/>
                    <a:gd name="connsiteX3" fmla="*/ 236935 w 473869"/>
                    <a:gd name="connsiteY3" fmla="*/ 281040 h 281040"/>
                    <a:gd name="connsiteX4" fmla="*/ 0 w 473869"/>
                    <a:gd name="connsiteY4" fmla="*/ 140520 h 281040"/>
                    <a:gd name="connsiteX0" fmla="*/ 10 w 473880"/>
                    <a:gd name="connsiteY0" fmla="*/ 226245 h 366765"/>
                    <a:gd name="connsiteX1" fmla="*/ 229801 w 473880"/>
                    <a:gd name="connsiteY1" fmla="*/ 0 h 366765"/>
                    <a:gd name="connsiteX2" fmla="*/ 473880 w 473880"/>
                    <a:gd name="connsiteY2" fmla="*/ 226245 h 366765"/>
                    <a:gd name="connsiteX3" fmla="*/ 236945 w 473880"/>
                    <a:gd name="connsiteY3" fmla="*/ 366765 h 366765"/>
                    <a:gd name="connsiteX4" fmla="*/ 10 w 473880"/>
                    <a:gd name="connsiteY4" fmla="*/ 226245 h 366765"/>
                    <a:gd name="connsiteX0" fmla="*/ 28 w 473898"/>
                    <a:gd name="connsiteY0" fmla="*/ 226245 h 419152"/>
                    <a:gd name="connsiteX1" fmla="*/ 229819 w 473898"/>
                    <a:gd name="connsiteY1" fmla="*/ 0 h 419152"/>
                    <a:gd name="connsiteX2" fmla="*/ 473898 w 473898"/>
                    <a:gd name="connsiteY2" fmla="*/ 226245 h 419152"/>
                    <a:gd name="connsiteX3" fmla="*/ 241726 w 473898"/>
                    <a:gd name="connsiteY3" fmla="*/ 419152 h 419152"/>
                    <a:gd name="connsiteX4" fmla="*/ 28 w 473898"/>
                    <a:gd name="connsiteY4" fmla="*/ 226245 h 419152"/>
                    <a:gd name="connsiteX0" fmla="*/ 18964 w 516162"/>
                    <a:gd name="connsiteY0" fmla="*/ 226245 h 421857"/>
                    <a:gd name="connsiteX1" fmla="*/ 248755 w 516162"/>
                    <a:gd name="connsiteY1" fmla="*/ 0 h 421857"/>
                    <a:gd name="connsiteX2" fmla="*/ 492834 w 516162"/>
                    <a:gd name="connsiteY2" fmla="*/ 226245 h 421857"/>
                    <a:gd name="connsiteX3" fmla="*/ 260662 w 516162"/>
                    <a:gd name="connsiteY3" fmla="*/ 419152 h 421857"/>
                    <a:gd name="connsiteX4" fmla="*/ 18964 w 516162"/>
                    <a:gd name="connsiteY4" fmla="*/ 226245 h 421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162" h="421857">
                      <a:moveTo>
                        <a:pt x="18964" y="226245"/>
                      </a:moveTo>
                      <a:cubicBezTo>
                        <a:pt x="16980" y="156386"/>
                        <a:pt x="117899" y="0"/>
                        <a:pt x="248755" y="0"/>
                      </a:cubicBezTo>
                      <a:cubicBezTo>
                        <a:pt x="379611" y="0"/>
                        <a:pt x="492834" y="148638"/>
                        <a:pt x="492834" y="226245"/>
                      </a:cubicBezTo>
                      <a:cubicBezTo>
                        <a:pt x="492834" y="303852"/>
                        <a:pt x="624881" y="442965"/>
                        <a:pt x="260662" y="419152"/>
                      </a:cubicBezTo>
                      <a:cubicBezTo>
                        <a:pt x="-103557" y="395339"/>
                        <a:pt x="20948" y="296104"/>
                        <a:pt x="18964" y="2262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8" name="Content Placeholder 92">
                  <a:extLst>
                    <a:ext uri="{FF2B5EF4-FFF2-40B4-BE49-F238E27FC236}">
                      <a16:creationId xmlns:a16="http://schemas.microsoft.com/office/drawing/2014/main" id="{E475FE66-5F46-9470-ADA7-B71F81E6BB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352863" y="11746075"/>
                  <a:ext cx="616701" cy="731520"/>
                  <a:chOff x="2026030" y="12980555"/>
                  <a:chExt cx="539841" cy="640350"/>
                </a:xfrm>
                <a:solidFill>
                  <a:srgbClr val="000000"/>
                </a:solidFill>
              </p:grpSpPr>
              <p:sp>
                <p:nvSpPr>
                  <p:cNvPr id="202" name="Freeform: Shape 201">
                    <a:extLst>
                      <a:ext uri="{FF2B5EF4-FFF2-40B4-BE49-F238E27FC236}">
                        <a16:creationId xmlns:a16="http://schemas.microsoft.com/office/drawing/2014/main" id="{09B91436-151A-AD81-5498-3C6E433ED817}"/>
                      </a:ext>
                    </a:extLst>
                  </p:cNvPr>
                  <p:cNvSpPr/>
                  <p:nvPr/>
                </p:nvSpPr>
                <p:spPr>
                  <a:xfrm>
                    <a:off x="2026030" y="13188766"/>
                    <a:ext cx="539841" cy="432139"/>
                  </a:xfrm>
                  <a:custGeom>
                    <a:avLst/>
                    <a:gdLst>
                      <a:gd name="connsiteX0" fmla="*/ 539504 w 539841"/>
                      <a:gd name="connsiteY0" fmla="*/ 310763 h 432139"/>
                      <a:gd name="connsiteX1" fmla="*/ 534060 w 539841"/>
                      <a:gd name="connsiteY1" fmla="*/ 273905 h 432139"/>
                      <a:gd name="connsiteX2" fmla="*/ 379854 w 539841"/>
                      <a:gd name="connsiteY2" fmla="*/ 4792 h 432139"/>
                      <a:gd name="connsiteX3" fmla="*/ 367864 w 539841"/>
                      <a:gd name="connsiteY3" fmla="*/ 394 h 432139"/>
                      <a:gd name="connsiteX4" fmla="*/ 175751 w 539841"/>
                      <a:gd name="connsiteY4" fmla="*/ 6 h 432139"/>
                      <a:gd name="connsiteX5" fmla="*/ 157151 w 539841"/>
                      <a:gd name="connsiteY5" fmla="*/ 7182 h 432139"/>
                      <a:gd name="connsiteX6" fmla="*/ 872 w 539841"/>
                      <a:gd name="connsiteY6" fmla="*/ 306627 h 432139"/>
                      <a:gd name="connsiteX7" fmla="*/ 47735 w 539841"/>
                      <a:gd name="connsiteY7" fmla="*/ 406270 h 432139"/>
                      <a:gd name="connsiteX8" fmla="*/ 112941 w 539841"/>
                      <a:gd name="connsiteY8" fmla="*/ 425669 h 432139"/>
                      <a:gd name="connsiteX9" fmla="*/ 266430 w 539841"/>
                      <a:gd name="connsiteY9" fmla="*/ 432137 h 432139"/>
                      <a:gd name="connsiteX10" fmla="*/ 386538 w 539841"/>
                      <a:gd name="connsiteY10" fmla="*/ 428321 h 432139"/>
                      <a:gd name="connsiteX11" fmla="*/ 462048 w 539841"/>
                      <a:gd name="connsiteY11" fmla="*/ 419463 h 432139"/>
                      <a:gd name="connsiteX12" fmla="*/ 539502 w 539841"/>
                      <a:gd name="connsiteY12" fmla="*/ 310768 h 432139"/>
                      <a:gd name="connsiteX13" fmla="*/ 443445 w 539841"/>
                      <a:gd name="connsiteY13" fmla="*/ 357576 h 432139"/>
                      <a:gd name="connsiteX14" fmla="*/ 390618 w 539841"/>
                      <a:gd name="connsiteY14" fmla="*/ 363458 h 432139"/>
                      <a:gd name="connsiteX15" fmla="*/ 384134 w 539841"/>
                      <a:gd name="connsiteY15" fmla="*/ 363458 h 432139"/>
                      <a:gd name="connsiteX16" fmla="*/ 302660 w 539841"/>
                      <a:gd name="connsiteY16" fmla="*/ 366110 h 432139"/>
                      <a:gd name="connsiteX17" fmla="*/ 266947 w 539841"/>
                      <a:gd name="connsiteY17" fmla="*/ 367142 h 432139"/>
                      <a:gd name="connsiteX18" fmla="*/ 226631 w 539841"/>
                      <a:gd name="connsiteY18" fmla="*/ 365722 h 432139"/>
                      <a:gd name="connsiteX19" fmla="*/ 116443 w 539841"/>
                      <a:gd name="connsiteY19" fmla="*/ 361193 h 432139"/>
                      <a:gd name="connsiteX20" fmla="*/ 116443 w 539841"/>
                      <a:gd name="connsiteY20" fmla="*/ 361198 h 432139"/>
                      <a:gd name="connsiteX21" fmla="*/ 81701 w 539841"/>
                      <a:gd name="connsiteY21" fmla="*/ 351109 h 432139"/>
                      <a:gd name="connsiteX22" fmla="*/ 65239 w 539841"/>
                      <a:gd name="connsiteY22" fmla="*/ 314056 h 432139"/>
                      <a:gd name="connsiteX23" fmla="*/ 65234 w 539841"/>
                      <a:gd name="connsiteY23" fmla="*/ 314061 h 432139"/>
                      <a:gd name="connsiteX24" fmla="*/ 189810 w 539841"/>
                      <a:gd name="connsiteY24" fmla="*/ 64727 h 432139"/>
                      <a:gd name="connsiteX25" fmla="*/ 275886 w 539841"/>
                      <a:gd name="connsiteY25" fmla="*/ 64727 h 432139"/>
                      <a:gd name="connsiteX26" fmla="*/ 349650 w 539841"/>
                      <a:gd name="connsiteY26" fmla="*/ 64727 h 432139"/>
                      <a:gd name="connsiteX27" fmla="*/ 470603 w 539841"/>
                      <a:gd name="connsiteY27" fmla="*/ 285472 h 432139"/>
                      <a:gd name="connsiteX28" fmla="*/ 471513 w 539841"/>
                      <a:gd name="connsiteY28" fmla="*/ 290257 h 432139"/>
                      <a:gd name="connsiteX29" fmla="*/ 471509 w 539841"/>
                      <a:gd name="connsiteY29" fmla="*/ 290257 h 432139"/>
                      <a:gd name="connsiteX30" fmla="*/ 475076 w 539841"/>
                      <a:gd name="connsiteY30" fmla="*/ 314374 h 432139"/>
                      <a:gd name="connsiteX31" fmla="*/ 443445 w 539841"/>
                      <a:gd name="connsiteY31" fmla="*/ 357569 h 432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539841" h="432139">
                        <a:moveTo>
                          <a:pt x="539504" y="310763"/>
                        </a:moveTo>
                        <a:cubicBezTo>
                          <a:pt x="538460" y="298374"/>
                          <a:pt x="536642" y="286064"/>
                          <a:pt x="534060" y="273905"/>
                        </a:cubicBezTo>
                        <a:cubicBezTo>
                          <a:pt x="514420" y="166054"/>
                          <a:pt x="461725" y="76957"/>
                          <a:pt x="379854" y="4792"/>
                        </a:cubicBezTo>
                        <a:cubicBezTo>
                          <a:pt x="376467" y="2019"/>
                          <a:pt x="372245" y="471"/>
                          <a:pt x="367864" y="394"/>
                        </a:cubicBezTo>
                        <a:cubicBezTo>
                          <a:pt x="303825" y="394"/>
                          <a:pt x="239781" y="394"/>
                          <a:pt x="175751" y="6"/>
                        </a:cubicBezTo>
                        <a:cubicBezTo>
                          <a:pt x="168838" y="-174"/>
                          <a:pt x="162142" y="2410"/>
                          <a:pt x="157151" y="7182"/>
                        </a:cubicBezTo>
                        <a:cubicBezTo>
                          <a:pt x="67380" y="87425"/>
                          <a:pt x="14553" y="187191"/>
                          <a:pt x="872" y="306627"/>
                        </a:cubicBezTo>
                        <a:cubicBezTo>
                          <a:pt x="-4251" y="348266"/>
                          <a:pt x="10398" y="383442"/>
                          <a:pt x="47735" y="406270"/>
                        </a:cubicBezTo>
                        <a:cubicBezTo>
                          <a:pt x="67502" y="418069"/>
                          <a:pt x="89918" y="424739"/>
                          <a:pt x="112941" y="425669"/>
                        </a:cubicBezTo>
                        <a:cubicBezTo>
                          <a:pt x="165311" y="428384"/>
                          <a:pt x="217685" y="429936"/>
                          <a:pt x="266430" y="432137"/>
                        </a:cubicBezTo>
                        <a:cubicBezTo>
                          <a:pt x="308948" y="430843"/>
                          <a:pt x="347776" y="429941"/>
                          <a:pt x="386538" y="428321"/>
                        </a:cubicBezTo>
                        <a:cubicBezTo>
                          <a:pt x="411880" y="427289"/>
                          <a:pt x="437290" y="426901"/>
                          <a:pt x="462048" y="419463"/>
                        </a:cubicBezTo>
                        <a:cubicBezTo>
                          <a:pt x="514287" y="403681"/>
                          <a:pt x="542549" y="365014"/>
                          <a:pt x="539502" y="310768"/>
                        </a:cubicBezTo>
                        <a:close/>
                        <a:moveTo>
                          <a:pt x="443445" y="357576"/>
                        </a:moveTo>
                        <a:cubicBezTo>
                          <a:pt x="426129" y="361608"/>
                          <a:pt x="408396" y="363584"/>
                          <a:pt x="390618" y="363458"/>
                        </a:cubicBezTo>
                        <a:lnTo>
                          <a:pt x="384134" y="363458"/>
                        </a:lnTo>
                        <a:cubicBezTo>
                          <a:pt x="357558" y="364558"/>
                          <a:pt x="330918" y="365334"/>
                          <a:pt x="302660" y="366110"/>
                        </a:cubicBezTo>
                        <a:lnTo>
                          <a:pt x="266947" y="367142"/>
                        </a:lnTo>
                        <a:lnTo>
                          <a:pt x="226631" y="365722"/>
                        </a:lnTo>
                        <a:cubicBezTo>
                          <a:pt x="190660" y="364428"/>
                          <a:pt x="153454" y="363070"/>
                          <a:pt x="116443" y="361193"/>
                        </a:cubicBezTo>
                        <a:lnTo>
                          <a:pt x="116443" y="361198"/>
                        </a:lnTo>
                        <a:cubicBezTo>
                          <a:pt x="104200" y="360765"/>
                          <a:pt x="92259" y="357301"/>
                          <a:pt x="81701" y="351109"/>
                        </a:cubicBezTo>
                        <a:cubicBezTo>
                          <a:pt x="69449" y="343671"/>
                          <a:pt x="62839" y="335268"/>
                          <a:pt x="65239" y="314056"/>
                        </a:cubicBezTo>
                        <a:lnTo>
                          <a:pt x="65234" y="314061"/>
                        </a:lnTo>
                        <a:cubicBezTo>
                          <a:pt x="74771" y="218541"/>
                          <a:pt x="119092" y="129826"/>
                          <a:pt x="189810" y="64727"/>
                        </a:cubicBezTo>
                        <a:lnTo>
                          <a:pt x="275886" y="64727"/>
                        </a:lnTo>
                        <a:lnTo>
                          <a:pt x="349650" y="64727"/>
                        </a:lnTo>
                        <a:cubicBezTo>
                          <a:pt x="413265" y="122992"/>
                          <a:pt x="455787" y="200606"/>
                          <a:pt x="470603" y="285472"/>
                        </a:cubicBezTo>
                        <a:lnTo>
                          <a:pt x="471513" y="290257"/>
                        </a:lnTo>
                        <a:lnTo>
                          <a:pt x="471509" y="290257"/>
                        </a:lnTo>
                        <a:cubicBezTo>
                          <a:pt x="473172" y="298218"/>
                          <a:pt x="474361" y="306273"/>
                          <a:pt x="475076" y="314374"/>
                        </a:cubicBezTo>
                        <a:cubicBezTo>
                          <a:pt x="475852" y="334228"/>
                          <a:pt x="470992" y="349099"/>
                          <a:pt x="443445" y="3575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4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368686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5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</a:endParaRPr>
                  </a:p>
                </p:txBody>
              </p:sp>
              <p:sp>
                <p:nvSpPr>
                  <p:cNvPr id="203" name="Freeform: Shape 202">
                    <a:extLst>
                      <a:ext uri="{FF2B5EF4-FFF2-40B4-BE49-F238E27FC236}">
                        <a16:creationId xmlns:a16="http://schemas.microsoft.com/office/drawing/2014/main" id="{6A80A813-A7AB-BE40-0100-7B5A551D1778}"/>
                      </a:ext>
                    </a:extLst>
                  </p:cNvPr>
                  <p:cNvSpPr/>
                  <p:nvPr/>
                </p:nvSpPr>
                <p:spPr>
                  <a:xfrm>
                    <a:off x="2129637" y="12980555"/>
                    <a:ext cx="333331" cy="121661"/>
                  </a:xfrm>
                  <a:custGeom>
                    <a:avLst/>
                    <a:gdLst>
                      <a:gd name="connsiteX0" fmla="*/ 58790 w 333331"/>
                      <a:gd name="connsiteY0" fmla="*/ 118266 h 121661"/>
                      <a:gd name="connsiteX1" fmla="*/ 70003 w 333331"/>
                      <a:gd name="connsiteY1" fmla="*/ 121631 h 121661"/>
                      <a:gd name="connsiteX2" fmla="*/ 215967 w 333331"/>
                      <a:gd name="connsiteY2" fmla="*/ 121631 h 121661"/>
                      <a:gd name="connsiteX3" fmla="*/ 261990 w 333331"/>
                      <a:gd name="connsiteY3" fmla="*/ 121631 h 121661"/>
                      <a:gd name="connsiteX4" fmla="*/ 261985 w 333331"/>
                      <a:gd name="connsiteY4" fmla="*/ 121631 h 121661"/>
                      <a:gd name="connsiteX5" fmla="*/ 277542 w 333331"/>
                      <a:gd name="connsiteY5" fmla="*/ 115164 h 121661"/>
                      <a:gd name="connsiteX6" fmla="*/ 312348 w 333331"/>
                      <a:gd name="connsiteY6" fmla="*/ 75400 h 121661"/>
                      <a:gd name="connsiteX7" fmla="*/ 331342 w 333331"/>
                      <a:gd name="connsiteY7" fmla="*/ 39060 h 121661"/>
                      <a:gd name="connsiteX8" fmla="*/ 307099 w 333331"/>
                      <a:gd name="connsiteY8" fmla="*/ 1687 h 121661"/>
                      <a:gd name="connsiteX9" fmla="*/ 294977 w 333331"/>
                      <a:gd name="connsiteY9" fmla="*/ 650 h 121661"/>
                      <a:gd name="connsiteX10" fmla="*/ 254596 w 333331"/>
                      <a:gd name="connsiteY10" fmla="*/ 9702 h 121661"/>
                      <a:gd name="connsiteX11" fmla="*/ 185045 w 333331"/>
                      <a:gd name="connsiteY11" fmla="*/ 38866 h 121661"/>
                      <a:gd name="connsiteX12" fmla="*/ 167159 w 333331"/>
                      <a:gd name="connsiteY12" fmla="*/ 42808 h 121661"/>
                      <a:gd name="connsiteX13" fmla="*/ 149010 w 333331"/>
                      <a:gd name="connsiteY13" fmla="*/ 38866 h 121661"/>
                      <a:gd name="connsiteX14" fmla="*/ 69739 w 333331"/>
                      <a:gd name="connsiteY14" fmla="*/ 6536 h 121661"/>
                      <a:gd name="connsiteX15" fmla="*/ 39402 w 333331"/>
                      <a:gd name="connsiteY15" fmla="*/ 68 h 121661"/>
                      <a:gd name="connsiteX16" fmla="*/ 33958 w 333331"/>
                      <a:gd name="connsiteY16" fmla="*/ 68 h 121661"/>
                      <a:gd name="connsiteX17" fmla="*/ 2263 w 333331"/>
                      <a:gd name="connsiteY17" fmla="*/ 44423 h 121661"/>
                      <a:gd name="connsiteX18" fmla="*/ 2263 w 333331"/>
                      <a:gd name="connsiteY18" fmla="*/ 44427 h 121661"/>
                      <a:gd name="connsiteX19" fmla="*/ 58784 w 333331"/>
                      <a:gd name="connsiteY19" fmla="*/ 118265 h 121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33331" h="121661">
                        <a:moveTo>
                          <a:pt x="58790" y="118266"/>
                        </a:moveTo>
                        <a:cubicBezTo>
                          <a:pt x="62127" y="120445"/>
                          <a:pt x="66019" y="121609"/>
                          <a:pt x="70003" y="121631"/>
                        </a:cubicBezTo>
                        <a:lnTo>
                          <a:pt x="215967" y="121631"/>
                        </a:lnTo>
                        <a:lnTo>
                          <a:pt x="261990" y="121631"/>
                        </a:lnTo>
                        <a:lnTo>
                          <a:pt x="261985" y="121631"/>
                        </a:lnTo>
                        <a:cubicBezTo>
                          <a:pt x="267886" y="121947"/>
                          <a:pt x="273609" y="119565"/>
                          <a:pt x="277542" y="115164"/>
                        </a:cubicBezTo>
                        <a:cubicBezTo>
                          <a:pt x="289868" y="102557"/>
                          <a:pt x="301488" y="89279"/>
                          <a:pt x="312348" y="75400"/>
                        </a:cubicBezTo>
                        <a:cubicBezTo>
                          <a:pt x="320445" y="64291"/>
                          <a:pt x="326847" y="52041"/>
                          <a:pt x="331342" y="39060"/>
                        </a:cubicBezTo>
                        <a:cubicBezTo>
                          <a:pt x="337825" y="20179"/>
                          <a:pt x="326933" y="5115"/>
                          <a:pt x="307099" y="1687"/>
                        </a:cubicBezTo>
                        <a:cubicBezTo>
                          <a:pt x="303098" y="993"/>
                          <a:pt x="299042" y="645"/>
                          <a:pt x="294977" y="650"/>
                        </a:cubicBezTo>
                        <a:cubicBezTo>
                          <a:pt x="281073" y="1173"/>
                          <a:pt x="267388" y="4240"/>
                          <a:pt x="254596" y="9702"/>
                        </a:cubicBezTo>
                        <a:cubicBezTo>
                          <a:pt x="231132" y="18754"/>
                          <a:pt x="208123" y="29101"/>
                          <a:pt x="185045" y="38866"/>
                        </a:cubicBezTo>
                        <a:cubicBezTo>
                          <a:pt x="179426" y="41410"/>
                          <a:pt x="173331" y="42754"/>
                          <a:pt x="167159" y="42808"/>
                        </a:cubicBezTo>
                        <a:cubicBezTo>
                          <a:pt x="160902" y="42759"/>
                          <a:pt x="154722" y="41415"/>
                          <a:pt x="149010" y="38866"/>
                        </a:cubicBezTo>
                        <a:cubicBezTo>
                          <a:pt x="123087" y="27550"/>
                          <a:pt x="96315" y="17009"/>
                          <a:pt x="69739" y="6536"/>
                        </a:cubicBezTo>
                        <a:cubicBezTo>
                          <a:pt x="60118" y="2517"/>
                          <a:pt x="49832" y="325"/>
                          <a:pt x="39402" y="68"/>
                        </a:cubicBezTo>
                        <a:cubicBezTo>
                          <a:pt x="37589" y="-26"/>
                          <a:pt x="35772" y="-26"/>
                          <a:pt x="33958" y="68"/>
                        </a:cubicBezTo>
                        <a:cubicBezTo>
                          <a:pt x="8033" y="2590"/>
                          <a:pt x="-6033" y="19467"/>
                          <a:pt x="2263" y="44423"/>
                        </a:cubicBezTo>
                        <a:lnTo>
                          <a:pt x="2263" y="44427"/>
                        </a:lnTo>
                        <a:cubicBezTo>
                          <a:pt x="12582" y="74498"/>
                          <a:pt x="32421" y="100414"/>
                          <a:pt x="58784" y="11826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4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368686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5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</a:endParaRPr>
                  </a:p>
                </p:txBody>
              </p:sp>
              <p:sp>
                <p:nvSpPr>
                  <p:cNvPr id="204" name="Freeform: Shape 203">
                    <a:extLst>
                      <a:ext uri="{FF2B5EF4-FFF2-40B4-BE49-F238E27FC236}">
                        <a16:creationId xmlns:a16="http://schemas.microsoft.com/office/drawing/2014/main" id="{B22D03E7-BD95-5389-E038-F3700A3672BF}"/>
                      </a:ext>
                    </a:extLst>
                  </p:cNvPr>
                  <p:cNvSpPr/>
                  <p:nvPr/>
                </p:nvSpPr>
                <p:spPr>
                  <a:xfrm>
                    <a:off x="2186161" y="13129285"/>
                    <a:ext cx="218946" cy="29223"/>
                  </a:xfrm>
                  <a:custGeom>
                    <a:avLst/>
                    <a:gdLst>
                      <a:gd name="connsiteX0" fmla="*/ 90544 w 218946"/>
                      <a:gd name="connsiteY0" fmla="*/ 65 h 29223"/>
                      <a:gd name="connsiteX1" fmla="*/ 27477 w 218946"/>
                      <a:gd name="connsiteY1" fmla="*/ 65 h 29223"/>
                      <a:gd name="connsiteX2" fmla="*/ 14126 w 218946"/>
                      <a:gd name="connsiteY2" fmla="*/ 65 h 29223"/>
                      <a:gd name="connsiteX3" fmla="*/ 14121 w 218946"/>
                      <a:gd name="connsiteY3" fmla="*/ 65 h 29223"/>
                      <a:gd name="connsiteX4" fmla="*/ 3071 w 218946"/>
                      <a:gd name="connsiteY4" fmla="*/ 5284 h 29223"/>
                      <a:gd name="connsiteX5" fmla="*/ 187 w 218946"/>
                      <a:gd name="connsiteY5" fmla="*/ 17137 h 29223"/>
                      <a:gd name="connsiteX6" fmla="*/ 16780 w 218946"/>
                      <a:gd name="connsiteY6" fmla="*/ 29099 h 29223"/>
                      <a:gd name="connsiteX7" fmla="*/ 202735 w 218946"/>
                      <a:gd name="connsiteY7" fmla="*/ 29099 h 29223"/>
                      <a:gd name="connsiteX8" fmla="*/ 214305 w 218946"/>
                      <a:gd name="connsiteY8" fmla="*/ 25120 h 29223"/>
                      <a:gd name="connsiteX9" fmla="*/ 218809 w 218946"/>
                      <a:gd name="connsiteY9" fmla="*/ 13772 h 29223"/>
                      <a:gd name="connsiteX10" fmla="*/ 201438 w 218946"/>
                      <a:gd name="connsiteY10" fmla="*/ -3 h 29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8946" h="29223">
                        <a:moveTo>
                          <a:pt x="90544" y="65"/>
                        </a:moveTo>
                        <a:lnTo>
                          <a:pt x="27477" y="65"/>
                        </a:lnTo>
                        <a:lnTo>
                          <a:pt x="14126" y="65"/>
                        </a:lnTo>
                        <a:lnTo>
                          <a:pt x="14121" y="65"/>
                        </a:lnTo>
                        <a:cubicBezTo>
                          <a:pt x="9840" y="51"/>
                          <a:pt x="5780" y="1968"/>
                          <a:pt x="3071" y="5284"/>
                        </a:cubicBezTo>
                        <a:cubicBezTo>
                          <a:pt x="367" y="8599"/>
                          <a:pt x="-695" y="12951"/>
                          <a:pt x="187" y="17137"/>
                        </a:cubicBezTo>
                        <a:cubicBezTo>
                          <a:pt x="1697" y="24864"/>
                          <a:pt x="8953" y="30096"/>
                          <a:pt x="16780" y="29099"/>
                        </a:cubicBezTo>
                        <a:lnTo>
                          <a:pt x="202735" y="29099"/>
                        </a:lnTo>
                        <a:cubicBezTo>
                          <a:pt x="206990" y="29518"/>
                          <a:pt x="211212" y="28065"/>
                          <a:pt x="214305" y="25120"/>
                        </a:cubicBezTo>
                        <a:cubicBezTo>
                          <a:pt x="217393" y="22174"/>
                          <a:pt x="219039" y="18030"/>
                          <a:pt x="218809" y="13772"/>
                        </a:cubicBezTo>
                        <a:cubicBezTo>
                          <a:pt x="218809" y="5045"/>
                          <a:pt x="212325" y="-3"/>
                          <a:pt x="201438" y="-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4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368686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5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</a:endParaRPr>
                  </a:p>
                </p:txBody>
              </p:sp>
            </p:grp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E9A73526-C125-7FC5-BDD8-21B5E0F1B406}"/>
                    </a:ext>
                  </a:extLst>
                </p:cNvPr>
                <p:cNvGrpSpPr/>
                <p:nvPr/>
              </p:nvGrpSpPr>
              <p:grpSpPr>
                <a:xfrm>
                  <a:off x="25541739" y="12192614"/>
                  <a:ext cx="273002" cy="167446"/>
                  <a:chOff x="25541739" y="12192614"/>
                  <a:chExt cx="273002" cy="167446"/>
                </a:xfrm>
              </p:grpSpPr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C0E0E1CF-697F-87DE-43DA-8D9AB84FA54B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25543238" y="12193585"/>
                    <a:ext cx="271503" cy="91440"/>
                  </a:xfrm>
                  <a:prstGeom prst="rect">
                    <a:avLst/>
                  </a:prstGeom>
                  <a:solidFill>
                    <a:srgbClr val="005BBB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368686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5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DFF492AB-BD53-784D-66E0-FE8528BC4FC4}"/>
                      </a:ext>
                    </a:extLst>
                  </p:cNvPr>
                  <p:cNvSpPr/>
                  <p:nvPr/>
                </p:nvSpPr>
                <p:spPr>
                  <a:xfrm rot="2700000" flipH="1">
                    <a:off x="25503736" y="12230617"/>
                    <a:ext cx="167446" cy="91440"/>
                  </a:xfrm>
                  <a:prstGeom prst="rect">
                    <a:avLst/>
                  </a:prstGeom>
                  <a:solidFill>
                    <a:srgbClr val="005BBB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368686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5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201C6763-7AF3-8AC3-9871-8E787A557186}"/>
                  </a:ext>
                </a:extLst>
              </p:cNvPr>
              <p:cNvSpPr txBox="1"/>
              <p:nvPr/>
            </p:nvSpPr>
            <p:spPr>
              <a:xfrm>
                <a:off x="21455468" y="20304208"/>
                <a:ext cx="1602231" cy="69016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ctr" defTabSz="3686861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5BBB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rPr>
                  <a:t>$7,000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65D688DA-C57E-239D-5C9F-7959DC7DA23E}"/>
                </a:ext>
              </a:extLst>
            </p:cNvPr>
            <p:cNvGrpSpPr/>
            <p:nvPr/>
          </p:nvGrpSpPr>
          <p:grpSpPr>
            <a:xfrm>
              <a:off x="20142790" y="18407032"/>
              <a:ext cx="2224743" cy="731520"/>
              <a:chOff x="20832957" y="19445209"/>
              <a:chExt cx="2224743" cy="731520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F4A2AA6-D6B6-6228-137B-409DD0343AB0}"/>
                  </a:ext>
                </a:extLst>
              </p:cNvPr>
              <p:cNvSpPr txBox="1"/>
              <p:nvPr/>
            </p:nvSpPr>
            <p:spPr>
              <a:xfrm>
                <a:off x="21455468" y="19465888"/>
                <a:ext cx="1602232" cy="69016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ctr" defTabSz="3686861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rPr>
                  <a:t>$7,001</a:t>
                </a: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BD1B9CA7-1977-9244-902B-1203E556110B}"/>
                  </a:ext>
                </a:extLst>
              </p:cNvPr>
              <p:cNvGrpSpPr/>
              <p:nvPr/>
            </p:nvGrpSpPr>
            <p:grpSpPr>
              <a:xfrm>
                <a:off x="20832957" y="19445209"/>
                <a:ext cx="616702" cy="731520"/>
                <a:chOff x="19242425" y="11256519"/>
                <a:chExt cx="616702" cy="736477"/>
              </a:xfrm>
            </p:grpSpPr>
            <p:sp>
              <p:nvSpPr>
                <p:cNvPr id="189" name="Oval 200">
                  <a:extLst>
                    <a:ext uri="{FF2B5EF4-FFF2-40B4-BE49-F238E27FC236}">
                      <a16:creationId xmlns:a16="http://schemas.microsoft.com/office/drawing/2014/main" id="{86D43C3F-1534-5DD6-BF02-4278821F4B17}"/>
                    </a:ext>
                  </a:extLst>
                </p:cNvPr>
                <p:cNvSpPr/>
                <p:nvPr/>
              </p:nvSpPr>
              <p:spPr>
                <a:xfrm>
                  <a:off x="19290444" y="11535704"/>
                  <a:ext cx="516162" cy="421857"/>
                </a:xfrm>
                <a:custGeom>
                  <a:avLst/>
                  <a:gdLst>
                    <a:gd name="connsiteX0" fmla="*/ 0 w 473869"/>
                    <a:gd name="connsiteY0" fmla="*/ 140520 h 281040"/>
                    <a:gd name="connsiteX1" fmla="*/ 236935 w 473869"/>
                    <a:gd name="connsiteY1" fmla="*/ 0 h 281040"/>
                    <a:gd name="connsiteX2" fmla="*/ 473870 w 473869"/>
                    <a:gd name="connsiteY2" fmla="*/ 140520 h 281040"/>
                    <a:gd name="connsiteX3" fmla="*/ 236935 w 473869"/>
                    <a:gd name="connsiteY3" fmla="*/ 281040 h 281040"/>
                    <a:gd name="connsiteX4" fmla="*/ 0 w 473869"/>
                    <a:gd name="connsiteY4" fmla="*/ 140520 h 281040"/>
                    <a:gd name="connsiteX0" fmla="*/ 10 w 473880"/>
                    <a:gd name="connsiteY0" fmla="*/ 226245 h 366765"/>
                    <a:gd name="connsiteX1" fmla="*/ 229801 w 473880"/>
                    <a:gd name="connsiteY1" fmla="*/ 0 h 366765"/>
                    <a:gd name="connsiteX2" fmla="*/ 473880 w 473880"/>
                    <a:gd name="connsiteY2" fmla="*/ 226245 h 366765"/>
                    <a:gd name="connsiteX3" fmla="*/ 236945 w 473880"/>
                    <a:gd name="connsiteY3" fmla="*/ 366765 h 366765"/>
                    <a:gd name="connsiteX4" fmla="*/ 10 w 473880"/>
                    <a:gd name="connsiteY4" fmla="*/ 226245 h 366765"/>
                    <a:gd name="connsiteX0" fmla="*/ 28 w 473898"/>
                    <a:gd name="connsiteY0" fmla="*/ 226245 h 419152"/>
                    <a:gd name="connsiteX1" fmla="*/ 229819 w 473898"/>
                    <a:gd name="connsiteY1" fmla="*/ 0 h 419152"/>
                    <a:gd name="connsiteX2" fmla="*/ 473898 w 473898"/>
                    <a:gd name="connsiteY2" fmla="*/ 226245 h 419152"/>
                    <a:gd name="connsiteX3" fmla="*/ 241726 w 473898"/>
                    <a:gd name="connsiteY3" fmla="*/ 419152 h 419152"/>
                    <a:gd name="connsiteX4" fmla="*/ 28 w 473898"/>
                    <a:gd name="connsiteY4" fmla="*/ 226245 h 419152"/>
                    <a:gd name="connsiteX0" fmla="*/ 18964 w 516162"/>
                    <a:gd name="connsiteY0" fmla="*/ 226245 h 421857"/>
                    <a:gd name="connsiteX1" fmla="*/ 248755 w 516162"/>
                    <a:gd name="connsiteY1" fmla="*/ 0 h 421857"/>
                    <a:gd name="connsiteX2" fmla="*/ 492834 w 516162"/>
                    <a:gd name="connsiteY2" fmla="*/ 226245 h 421857"/>
                    <a:gd name="connsiteX3" fmla="*/ 260662 w 516162"/>
                    <a:gd name="connsiteY3" fmla="*/ 419152 h 421857"/>
                    <a:gd name="connsiteX4" fmla="*/ 18964 w 516162"/>
                    <a:gd name="connsiteY4" fmla="*/ 226245 h 421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162" h="421857">
                      <a:moveTo>
                        <a:pt x="18964" y="226245"/>
                      </a:moveTo>
                      <a:cubicBezTo>
                        <a:pt x="16980" y="156386"/>
                        <a:pt x="117899" y="0"/>
                        <a:pt x="248755" y="0"/>
                      </a:cubicBezTo>
                      <a:cubicBezTo>
                        <a:pt x="379611" y="0"/>
                        <a:pt x="492834" y="148638"/>
                        <a:pt x="492834" y="226245"/>
                      </a:cubicBezTo>
                      <a:cubicBezTo>
                        <a:pt x="492834" y="303852"/>
                        <a:pt x="624881" y="442965"/>
                        <a:pt x="260662" y="419152"/>
                      </a:cubicBezTo>
                      <a:cubicBezTo>
                        <a:pt x="-103557" y="395339"/>
                        <a:pt x="20948" y="296104"/>
                        <a:pt x="18964" y="2262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0" name="Content Placeholder 92">
                  <a:extLst>
                    <a:ext uri="{FF2B5EF4-FFF2-40B4-BE49-F238E27FC236}">
                      <a16:creationId xmlns:a16="http://schemas.microsoft.com/office/drawing/2014/main" id="{92B6D59C-BDC3-3A08-B2FD-CC7503BD8FE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242426" y="11256519"/>
                  <a:ext cx="616701" cy="731520"/>
                  <a:chOff x="2026030" y="12980555"/>
                  <a:chExt cx="539841" cy="640350"/>
                </a:xfrm>
                <a:solidFill>
                  <a:srgbClr val="000000"/>
                </a:solidFill>
              </p:grpSpPr>
              <p:sp>
                <p:nvSpPr>
                  <p:cNvPr id="192" name="Freeform: Shape 191">
                    <a:extLst>
                      <a:ext uri="{FF2B5EF4-FFF2-40B4-BE49-F238E27FC236}">
                        <a16:creationId xmlns:a16="http://schemas.microsoft.com/office/drawing/2014/main" id="{EC503E69-4F62-B132-748E-089EC5D7098B}"/>
                      </a:ext>
                    </a:extLst>
                  </p:cNvPr>
                  <p:cNvSpPr/>
                  <p:nvPr/>
                </p:nvSpPr>
                <p:spPr>
                  <a:xfrm>
                    <a:off x="2026030" y="13188766"/>
                    <a:ext cx="539841" cy="432139"/>
                  </a:xfrm>
                  <a:custGeom>
                    <a:avLst/>
                    <a:gdLst>
                      <a:gd name="connsiteX0" fmla="*/ 539504 w 539841"/>
                      <a:gd name="connsiteY0" fmla="*/ 310763 h 432139"/>
                      <a:gd name="connsiteX1" fmla="*/ 534060 w 539841"/>
                      <a:gd name="connsiteY1" fmla="*/ 273905 h 432139"/>
                      <a:gd name="connsiteX2" fmla="*/ 379854 w 539841"/>
                      <a:gd name="connsiteY2" fmla="*/ 4792 h 432139"/>
                      <a:gd name="connsiteX3" fmla="*/ 367864 w 539841"/>
                      <a:gd name="connsiteY3" fmla="*/ 394 h 432139"/>
                      <a:gd name="connsiteX4" fmla="*/ 175751 w 539841"/>
                      <a:gd name="connsiteY4" fmla="*/ 6 h 432139"/>
                      <a:gd name="connsiteX5" fmla="*/ 157151 w 539841"/>
                      <a:gd name="connsiteY5" fmla="*/ 7182 h 432139"/>
                      <a:gd name="connsiteX6" fmla="*/ 872 w 539841"/>
                      <a:gd name="connsiteY6" fmla="*/ 306627 h 432139"/>
                      <a:gd name="connsiteX7" fmla="*/ 47735 w 539841"/>
                      <a:gd name="connsiteY7" fmla="*/ 406270 h 432139"/>
                      <a:gd name="connsiteX8" fmla="*/ 112941 w 539841"/>
                      <a:gd name="connsiteY8" fmla="*/ 425669 h 432139"/>
                      <a:gd name="connsiteX9" fmla="*/ 266430 w 539841"/>
                      <a:gd name="connsiteY9" fmla="*/ 432137 h 432139"/>
                      <a:gd name="connsiteX10" fmla="*/ 386538 w 539841"/>
                      <a:gd name="connsiteY10" fmla="*/ 428321 h 432139"/>
                      <a:gd name="connsiteX11" fmla="*/ 462048 w 539841"/>
                      <a:gd name="connsiteY11" fmla="*/ 419463 h 432139"/>
                      <a:gd name="connsiteX12" fmla="*/ 539502 w 539841"/>
                      <a:gd name="connsiteY12" fmla="*/ 310768 h 432139"/>
                      <a:gd name="connsiteX13" fmla="*/ 443445 w 539841"/>
                      <a:gd name="connsiteY13" fmla="*/ 357576 h 432139"/>
                      <a:gd name="connsiteX14" fmla="*/ 390618 w 539841"/>
                      <a:gd name="connsiteY14" fmla="*/ 363458 h 432139"/>
                      <a:gd name="connsiteX15" fmla="*/ 384134 w 539841"/>
                      <a:gd name="connsiteY15" fmla="*/ 363458 h 432139"/>
                      <a:gd name="connsiteX16" fmla="*/ 302660 w 539841"/>
                      <a:gd name="connsiteY16" fmla="*/ 366110 h 432139"/>
                      <a:gd name="connsiteX17" fmla="*/ 266947 w 539841"/>
                      <a:gd name="connsiteY17" fmla="*/ 367142 h 432139"/>
                      <a:gd name="connsiteX18" fmla="*/ 226631 w 539841"/>
                      <a:gd name="connsiteY18" fmla="*/ 365722 h 432139"/>
                      <a:gd name="connsiteX19" fmla="*/ 116443 w 539841"/>
                      <a:gd name="connsiteY19" fmla="*/ 361193 h 432139"/>
                      <a:gd name="connsiteX20" fmla="*/ 116443 w 539841"/>
                      <a:gd name="connsiteY20" fmla="*/ 361198 h 432139"/>
                      <a:gd name="connsiteX21" fmla="*/ 81701 w 539841"/>
                      <a:gd name="connsiteY21" fmla="*/ 351109 h 432139"/>
                      <a:gd name="connsiteX22" fmla="*/ 65239 w 539841"/>
                      <a:gd name="connsiteY22" fmla="*/ 314056 h 432139"/>
                      <a:gd name="connsiteX23" fmla="*/ 65234 w 539841"/>
                      <a:gd name="connsiteY23" fmla="*/ 314061 h 432139"/>
                      <a:gd name="connsiteX24" fmla="*/ 189810 w 539841"/>
                      <a:gd name="connsiteY24" fmla="*/ 64727 h 432139"/>
                      <a:gd name="connsiteX25" fmla="*/ 275886 w 539841"/>
                      <a:gd name="connsiteY25" fmla="*/ 64727 h 432139"/>
                      <a:gd name="connsiteX26" fmla="*/ 349650 w 539841"/>
                      <a:gd name="connsiteY26" fmla="*/ 64727 h 432139"/>
                      <a:gd name="connsiteX27" fmla="*/ 470603 w 539841"/>
                      <a:gd name="connsiteY27" fmla="*/ 285472 h 432139"/>
                      <a:gd name="connsiteX28" fmla="*/ 471513 w 539841"/>
                      <a:gd name="connsiteY28" fmla="*/ 290257 h 432139"/>
                      <a:gd name="connsiteX29" fmla="*/ 471509 w 539841"/>
                      <a:gd name="connsiteY29" fmla="*/ 290257 h 432139"/>
                      <a:gd name="connsiteX30" fmla="*/ 475076 w 539841"/>
                      <a:gd name="connsiteY30" fmla="*/ 314374 h 432139"/>
                      <a:gd name="connsiteX31" fmla="*/ 443445 w 539841"/>
                      <a:gd name="connsiteY31" fmla="*/ 357569 h 432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539841" h="432139">
                        <a:moveTo>
                          <a:pt x="539504" y="310763"/>
                        </a:moveTo>
                        <a:cubicBezTo>
                          <a:pt x="538460" y="298374"/>
                          <a:pt x="536642" y="286064"/>
                          <a:pt x="534060" y="273905"/>
                        </a:cubicBezTo>
                        <a:cubicBezTo>
                          <a:pt x="514420" y="166054"/>
                          <a:pt x="461725" y="76957"/>
                          <a:pt x="379854" y="4792"/>
                        </a:cubicBezTo>
                        <a:cubicBezTo>
                          <a:pt x="376467" y="2019"/>
                          <a:pt x="372245" y="471"/>
                          <a:pt x="367864" y="394"/>
                        </a:cubicBezTo>
                        <a:cubicBezTo>
                          <a:pt x="303825" y="394"/>
                          <a:pt x="239781" y="394"/>
                          <a:pt x="175751" y="6"/>
                        </a:cubicBezTo>
                        <a:cubicBezTo>
                          <a:pt x="168838" y="-174"/>
                          <a:pt x="162142" y="2410"/>
                          <a:pt x="157151" y="7182"/>
                        </a:cubicBezTo>
                        <a:cubicBezTo>
                          <a:pt x="67380" y="87425"/>
                          <a:pt x="14553" y="187191"/>
                          <a:pt x="872" y="306627"/>
                        </a:cubicBezTo>
                        <a:cubicBezTo>
                          <a:pt x="-4251" y="348266"/>
                          <a:pt x="10398" y="383442"/>
                          <a:pt x="47735" y="406270"/>
                        </a:cubicBezTo>
                        <a:cubicBezTo>
                          <a:pt x="67502" y="418069"/>
                          <a:pt x="89918" y="424739"/>
                          <a:pt x="112941" y="425669"/>
                        </a:cubicBezTo>
                        <a:cubicBezTo>
                          <a:pt x="165311" y="428384"/>
                          <a:pt x="217685" y="429936"/>
                          <a:pt x="266430" y="432137"/>
                        </a:cubicBezTo>
                        <a:cubicBezTo>
                          <a:pt x="308948" y="430843"/>
                          <a:pt x="347776" y="429941"/>
                          <a:pt x="386538" y="428321"/>
                        </a:cubicBezTo>
                        <a:cubicBezTo>
                          <a:pt x="411880" y="427289"/>
                          <a:pt x="437290" y="426901"/>
                          <a:pt x="462048" y="419463"/>
                        </a:cubicBezTo>
                        <a:cubicBezTo>
                          <a:pt x="514287" y="403681"/>
                          <a:pt x="542549" y="365014"/>
                          <a:pt x="539502" y="310768"/>
                        </a:cubicBezTo>
                        <a:close/>
                        <a:moveTo>
                          <a:pt x="443445" y="357576"/>
                        </a:moveTo>
                        <a:cubicBezTo>
                          <a:pt x="426129" y="361608"/>
                          <a:pt x="408396" y="363584"/>
                          <a:pt x="390618" y="363458"/>
                        </a:cubicBezTo>
                        <a:lnTo>
                          <a:pt x="384134" y="363458"/>
                        </a:lnTo>
                        <a:cubicBezTo>
                          <a:pt x="357558" y="364558"/>
                          <a:pt x="330918" y="365334"/>
                          <a:pt x="302660" y="366110"/>
                        </a:cubicBezTo>
                        <a:lnTo>
                          <a:pt x="266947" y="367142"/>
                        </a:lnTo>
                        <a:lnTo>
                          <a:pt x="226631" y="365722"/>
                        </a:lnTo>
                        <a:cubicBezTo>
                          <a:pt x="190660" y="364428"/>
                          <a:pt x="153454" y="363070"/>
                          <a:pt x="116443" y="361193"/>
                        </a:cubicBezTo>
                        <a:lnTo>
                          <a:pt x="116443" y="361198"/>
                        </a:lnTo>
                        <a:cubicBezTo>
                          <a:pt x="104200" y="360765"/>
                          <a:pt x="92259" y="357301"/>
                          <a:pt x="81701" y="351109"/>
                        </a:cubicBezTo>
                        <a:cubicBezTo>
                          <a:pt x="69449" y="343671"/>
                          <a:pt x="62839" y="335268"/>
                          <a:pt x="65239" y="314056"/>
                        </a:cubicBezTo>
                        <a:lnTo>
                          <a:pt x="65234" y="314061"/>
                        </a:lnTo>
                        <a:cubicBezTo>
                          <a:pt x="74771" y="218541"/>
                          <a:pt x="119092" y="129826"/>
                          <a:pt x="189810" y="64727"/>
                        </a:cubicBezTo>
                        <a:lnTo>
                          <a:pt x="275886" y="64727"/>
                        </a:lnTo>
                        <a:lnTo>
                          <a:pt x="349650" y="64727"/>
                        </a:lnTo>
                        <a:cubicBezTo>
                          <a:pt x="413265" y="122992"/>
                          <a:pt x="455787" y="200606"/>
                          <a:pt x="470603" y="285472"/>
                        </a:cubicBezTo>
                        <a:lnTo>
                          <a:pt x="471513" y="290257"/>
                        </a:lnTo>
                        <a:lnTo>
                          <a:pt x="471509" y="290257"/>
                        </a:lnTo>
                        <a:cubicBezTo>
                          <a:pt x="473172" y="298218"/>
                          <a:pt x="474361" y="306273"/>
                          <a:pt x="475076" y="314374"/>
                        </a:cubicBezTo>
                        <a:cubicBezTo>
                          <a:pt x="475852" y="334228"/>
                          <a:pt x="470992" y="349099"/>
                          <a:pt x="443445" y="3575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4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368686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5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</a:endParaRPr>
                  </a:p>
                </p:txBody>
              </p:sp>
              <p:sp>
                <p:nvSpPr>
                  <p:cNvPr id="193" name="Freeform: Shape 192">
                    <a:extLst>
                      <a:ext uri="{FF2B5EF4-FFF2-40B4-BE49-F238E27FC236}">
                        <a16:creationId xmlns:a16="http://schemas.microsoft.com/office/drawing/2014/main" id="{4D5796D0-4D4B-BC9E-432C-859732594EDE}"/>
                      </a:ext>
                    </a:extLst>
                  </p:cNvPr>
                  <p:cNvSpPr/>
                  <p:nvPr/>
                </p:nvSpPr>
                <p:spPr>
                  <a:xfrm>
                    <a:off x="2129637" y="12980555"/>
                    <a:ext cx="333331" cy="121661"/>
                  </a:xfrm>
                  <a:custGeom>
                    <a:avLst/>
                    <a:gdLst>
                      <a:gd name="connsiteX0" fmla="*/ 58790 w 333331"/>
                      <a:gd name="connsiteY0" fmla="*/ 118266 h 121661"/>
                      <a:gd name="connsiteX1" fmla="*/ 70003 w 333331"/>
                      <a:gd name="connsiteY1" fmla="*/ 121631 h 121661"/>
                      <a:gd name="connsiteX2" fmla="*/ 215967 w 333331"/>
                      <a:gd name="connsiteY2" fmla="*/ 121631 h 121661"/>
                      <a:gd name="connsiteX3" fmla="*/ 261990 w 333331"/>
                      <a:gd name="connsiteY3" fmla="*/ 121631 h 121661"/>
                      <a:gd name="connsiteX4" fmla="*/ 261985 w 333331"/>
                      <a:gd name="connsiteY4" fmla="*/ 121631 h 121661"/>
                      <a:gd name="connsiteX5" fmla="*/ 277542 w 333331"/>
                      <a:gd name="connsiteY5" fmla="*/ 115164 h 121661"/>
                      <a:gd name="connsiteX6" fmla="*/ 312348 w 333331"/>
                      <a:gd name="connsiteY6" fmla="*/ 75400 h 121661"/>
                      <a:gd name="connsiteX7" fmla="*/ 331342 w 333331"/>
                      <a:gd name="connsiteY7" fmla="*/ 39060 h 121661"/>
                      <a:gd name="connsiteX8" fmla="*/ 307099 w 333331"/>
                      <a:gd name="connsiteY8" fmla="*/ 1687 h 121661"/>
                      <a:gd name="connsiteX9" fmla="*/ 294977 w 333331"/>
                      <a:gd name="connsiteY9" fmla="*/ 650 h 121661"/>
                      <a:gd name="connsiteX10" fmla="*/ 254596 w 333331"/>
                      <a:gd name="connsiteY10" fmla="*/ 9702 h 121661"/>
                      <a:gd name="connsiteX11" fmla="*/ 185045 w 333331"/>
                      <a:gd name="connsiteY11" fmla="*/ 38866 h 121661"/>
                      <a:gd name="connsiteX12" fmla="*/ 167159 w 333331"/>
                      <a:gd name="connsiteY12" fmla="*/ 42808 h 121661"/>
                      <a:gd name="connsiteX13" fmla="*/ 149010 w 333331"/>
                      <a:gd name="connsiteY13" fmla="*/ 38866 h 121661"/>
                      <a:gd name="connsiteX14" fmla="*/ 69739 w 333331"/>
                      <a:gd name="connsiteY14" fmla="*/ 6536 h 121661"/>
                      <a:gd name="connsiteX15" fmla="*/ 39402 w 333331"/>
                      <a:gd name="connsiteY15" fmla="*/ 68 h 121661"/>
                      <a:gd name="connsiteX16" fmla="*/ 33958 w 333331"/>
                      <a:gd name="connsiteY16" fmla="*/ 68 h 121661"/>
                      <a:gd name="connsiteX17" fmla="*/ 2263 w 333331"/>
                      <a:gd name="connsiteY17" fmla="*/ 44423 h 121661"/>
                      <a:gd name="connsiteX18" fmla="*/ 2263 w 333331"/>
                      <a:gd name="connsiteY18" fmla="*/ 44427 h 121661"/>
                      <a:gd name="connsiteX19" fmla="*/ 58784 w 333331"/>
                      <a:gd name="connsiteY19" fmla="*/ 118265 h 121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33331" h="121661">
                        <a:moveTo>
                          <a:pt x="58790" y="118266"/>
                        </a:moveTo>
                        <a:cubicBezTo>
                          <a:pt x="62127" y="120445"/>
                          <a:pt x="66019" y="121609"/>
                          <a:pt x="70003" y="121631"/>
                        </a:cubicBezTo>
                        <a:lnTo>
                          <a:pt x="215967" y="121631"/>
                        </a:lnTo>
                        <a:lnTo>
                          <a:pt x="261990" y="121631"/>
                        </a:lnTo>
                        <a:lnTo>
                          <a:pt x="261985" y="121631"/>
                        </a:lnTo>
                        <a:cubicBezTo>
                          <a:pt x="267886" y="121947"/>
                          <a:pt x="273609" y="119565"/>
                          <a:pt x="277542" y="115164"/>
                        </a:cubicBezTo>
                        <a:cubicBezTo>
                          <a:pt x="289868" y="102557"/>
                          <a:pt x="301488" y="89279"/>
                          <a:pt x="312348" y="75400"/>
                        </a:cubicBezTo>
                        <a:cubicBezTo>
                          <a:pt x="320445" y="64291"/>
                          <a:pt x="326847" y="52041"/>
                          <a:pt x="331342" y="39060"/>
                        </a:cubicBezTo>
                        <a:cubicBezTo>
                          <a:pt x="337825" y="20179"/>
                          <a:pt x="326933" y="5115"/>
                          <a:pt x="307099" y="1687"/>
                        </a:cubicBezTo>
                        <a:cubicBezTo>
                          <a:pt x="303098" y="993"/>
                          <a:pt x="299042" y="645"/>
                          <a:pt x="294977" y="650"/>
                        </a:cubicBezTo>
                        <a:cubicBezTo>
                          <a:pt x="281073" y="1173"/>
                          <a:pt x="267388" y="4240"/>
                          <a:pt x="254596" y="9702"/>
                        </a:cubicBezTo>
                        <a:cubicBezTo>
                          <a:pt x="231132" y="18754"/>
                          <a:pt x="208123" y="29101"/>
                          <a:pt x="185045" y="38866"/>
                        </a:cubicBezTo>
                        <a:cubicBezTo>
                          <a:pt x="179426" y="41410"/>
                          <a:pt x="173331" y="42754"/>
                          <a:pt x="167159" y="42808"/>
                        </a:cubicBezTo>
                        <a:cubicBezTo>
                          <a:pt x="160902" y="42759"/>
                          <a:pt x="154722" y="41415"/>
                          <a:pt x="149010" y="38866"/>
                        </a:cubicBezTo>
                        <a:cubicBezTo>
                          <a:pt x="123087" y="27550"/>
                          <a:pt x="96315" y="17009"/>
                          <a:pt x="69739" y="6536"/>
                        </a:cubicBezTo>
                        <a:cubicBezTo>
                          <a:pt x="60118" y="2517"/>
                          <a:pt x="49832" y="325"/>
                          <a:pt x="39402" y="68"/>
                        </a:cubicBezTo>
                        <a:cubicBezTo>
                          <a:pt x="37589" y="-26"/>
                          <a:pt x="35772" y="-26"/>
                          <a:pt x="33958" y="68"/>
                        </a:cubicBezTo>
                        <a:cubicBezTo>
                          <a:pt x="8033" y="2590"/>
                          <a:pt x="-6033" y="19467"/>
                          <a:pt x="2263" y="44423"/>
                        </a:cubicBezTo>
                        <a:lnTo>
                          <a:pt x="2263" y="44427"/>
                        </a:lnTo>
                        <a:cubicBezTo>
                          <a:pt x="12582" y="74498"/>
                          <a:pt x="32421" y="100414"/>
                          <a:pt x="58784" y="11826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4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368686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5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</a:endParaRPr>
                  </a:p>
                </p:txBody>
              </p:sp>
              <p:sp>
                <p:nvSpPr>
                  <p:cNvPr id="194" name="Freeform: Shape 193">
                    <a:extLst>
                      <a:ext uri="{FF2B5EF4-FFF2-40B4-BE49-F238E27FC236}">
                        <a16:creationId xmlns:a16="http://schemas.microsoft.com/office/drawing/2014/main" id="{2622BFE5-3BA6-D45D-2FE3-6CA106B1ABFE}"/>
                      </a:ext>
                    </a:extLst>
                  </p:cNvPr>
                  <p:cNvSpPr/>
                  <p:nvPr/>
                </p:nvSpPr>
                <p:spPr>
                  <a:xfrm>
                    <a:off x="2186161" y="13129285"/>
                    <a:ext cx="218946" cy="29223"/>
                  </a:xfrm>
                  <a:custGeom>
                    <a:avLst/>
                    <a:gdLst>
                      <a:gd name="connsiteX0" fmla="*/ 90544 w 218946"/>
                      <a:gd name="connsiteY0" fmla="*/ 65 h 29223"/>
                      <a:gd name="connsiteX1" fmla="*/ 27477 w 218946"/>
                      <a:gd name="connsiteY1" fmla="*/ 65 h 29223"/>
                      <a:gd name="connsiteX2" fmla="*/ 14126 w 218946"/>
                      <a:gd name="connsiteY2" fmla="*/ 65 h 29223"/>
                      <a:gd name="connsiteX3" fmla="*/ 14121 w 218946"/>
                      <a:gd name="connsiteY3" fmla="*/ 65 h 29223"/>
                      <a:gd name="connsiteX4" fmla="*/ 3071 w 218946"/>
                      <a:gd name="connsiteY4" fmla="*/ 5284 h 29223"/>
                      <a:gd name="connsiteX5" fmla="*/ 187 w 218946"/>
                      <a:gd name="connsiteY5" fmla="*/ 17137 h 29223"/>
                      <a:gd name="connsiteX6" fmla="*/ 16780 w 218946"/>
                      <a:gd name="connsiteY6" fmla="*/ 29099 h 29223"/>
                      <a:gd name="connsiteX7" fmla="*/ 202735 w 218946"/>
                      <a:gd name="connsiteY7" fmla="*/ 29099 h 29223"/>
                      <a:gd name="connsiteX8" fmla="*/ 214305 w 218946"/>
                      <a:gd name="connsiteY8" fmla="*/ 25120 h 29223"/>
                      <a:gd name="connsiteX9" fmla="*/ 218809 w 218946"/>
                      <a:gd name="connsiteY9" fmla="*/ 13772 h 29223"/>
                      <a:gd name="connsiteX10" fmla="*/ 201438 w 218946"/>
                      <a:gd name="connsiteY10" fmla="*/ -3 h 29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8946" h="29223">
                        <a:moveTo>
                          <a:pt x="90544" y="65"/>
                        </a:moveTo>
                        <a:lnTo>
                          <a:pt x="27477" y="65"/>
                        </a:lnTo>
                        <a:lnTo>
                          <a:pt x="14126" y="65"/>
                        </a:lnTo>
                        <a:lnTo>
                          <a:pt x="14121" y="65"/>
                        </a:lnTo>
                        <a:cubicBezTo>
                          <a:pt x="9840" y="51"/>
                          <a:pt x="5780" y="1968"/>
                          <a:pt x="3071" y="5284"/>
                        </a:cubicBezTo>
                        <a:cubicBezTo>
                          <a:pt x="367" y="8599"/>
                          <a:pt x="-695" y="12951"/>
                          <a:pt x="187" y="17137"/>
                        </a:cubicBezTo>
                        <a:cubicBezTo>
                          <a:pt x="1697" y="24864"/>
                          <a:pt x="8953" y="30096"/>
                          <a:pt x="16780" y="29099"/>
                        </a:cubicBezTo>
                        <a:lnTo>
                          <a:pt x="202735" y="29099"/>
                        </a:lnTo>
                        <a:cubicBezTo>
                          <a:pt x="206990" y="29518"/>
                          <a:pt x="211212" y="28065"/>
                          <a:pt x="214305" y="25120"/>
                        </a:cubicBezTo>
                        <a:cubicBezTo>
                          <a:pt x="217393" y="22174"/>
                          <a:pt x="219039" y="18030"/>
                          <a:pt x="218809" y="13772"/>
                        </a:cubicBezTo>
                        <a:cubicBezTo>
                          <a:pt x="218809" y="5045"/>
                          <a:pt x="212325" y="-3"/>
                          <a:pt x="201438" y="-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4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368686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5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</a:endParaRPr>
                  </a:p>
                </p:txBody>
              </p:sp>
            </p:grp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85A46A15-74B0-BE10-5D9D-DFC140ED3CB5}"/>
                    </a:ext>
                  </a:extLst>
                </p:cNvPr>
                <p:cNvSpPr txBox="1"/>
                <p:nvPr/>
              </p:nvSpPr>
              <p:spPr>
                <a:xfrm>
                  <a:off x="19242425" y="11499331"/>
                  <a:ext cx="616701" cy="493665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noAutofit/>
                </a:bodyPr>
                <a:lstStyle/>
                <a:p>
                  <a:pPr marL="0" marR="0" lvl="0" indent="0" algn="ctr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</a:rPr>
                    <a:t>?</a:t>
                  </a:r>
                </a:p>
              </p:txBody>
            </p: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32FB45EC-2612-0B46-5B42-7AF36655B8D5}"/>
                </a:ext>
              </a:extLst>
            </p:cNvPr>
            <p:cNvGrpSpPr/>
            <p:nvPr/>
          </p:nvGrpSpPr>
          <p:grpSpPr>
            <a:xfrm>
              <a:off x="20142790" y="20297789"/>
              <a:ext cx="2224743" cy="731520"/>
              <a:chOff x="20832957" y="21116891"/>
              <a:chExt cx="2224743" cy="73152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5F495E3-5404-4AC9-B64B-C3B2FB37F9FF}"/>
                  </a:ext>
                </a:extLst>
              </p:cNvPr>
              <p:cNvSpPr txBox="1"/>
              <p:nvPr/>
            </p:nvSpPr>
            <p:spPr>
              <a:xfrm>
                <a:off x="21455468" y="21137570"/>
                <a:ext cx="1602232" cy="69016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ctr" defTabSz="3686861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rPr>
                  <a:t>$6,999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591F9A2D-C059-F68B-4D6F-0C4969246A4C}"/>
                  </a:ext>
                </a:extLst>
              </p:cNvPr>
              <p:cNvGrpSpPr/>
              <p:nvPr/>
            </p:nvGrpSpPr>
            <p:grpSpPr>
              <a:xfrm>
                <a:off x="20832957" y="21116891"/>
                <a:ext cx="616702" cy="731520"/>
                <a:chOff x="19242425" y="11256519"/>
                <a:chExt cx="616702" cy="736477"/>
              </a:xfrm>
            </p:grpSpPr>
            <p:sp>
              <p:nvSpPr>
                <p:cNvPr id="181" name="Oval 200">
                  <a:extLst>
                    <a:ext uri="{FF2B5EF4-FFF2-40B4-BE49-F238E27FC236}">
                      <a16:creationId xmlns:a16="http://schemas.microsoft.com/office/drawing/2014/main" id="{2F27E942-A2C6-7358-84CF-98BA041C7DD6}"/>
                    </a:ext>
                  </a:extLst>
                </p:cNvPr>
                <p:cNvSpPr/>
                <p:nvPr/>
              </p:nvSpPr>
              <p:spPr>
                <a:xfrm>
                  <a:off x="19290444" y="11535704"/>
                  <a:ext cx="516162" cy="421857"/>
                </a:xfrm>
                <a:custGeom>
                  <a:avLst/>
                  <a:gdLst>
                    <a:gd name="connsiteX0" fmla="*/ 0 w 473869"/>
                    <a:gd name="connsiteY0" fmla="*/ 140520 h 281040"/>
                    <a:gd name="connsiteX1" fmla="*/ 236935 w 473869"/>
                    <a:gd name="connsiteY1" fmla="*/ 0 h 281040"/>
                    <a:gd name="connsiteX2" fmla="*/ 473870 w 473869"/>
                    <a:gd name="connsiteY2" fmla="*/ 140520 h 281040"/>
                    <a:gd name="connsiteX3" fmla="*/ 236935 w 473869"/>
                    <a:gd name="connsiteY3" fmla="*/ 281040 h 281040"/>
                    <a:gd name="connsiteX4" fmla="*/ 0 w 473869"/>
                    <a:gd name="connsiteY4" fmla="*/ 140520 h 281040"/>
                    <a:gd name="connsiteX0" fmla="*/ 10 w 473880"/>
                    <a:gd name="connsiteY0" fmla="*/ 226245 h 366765"/>
                    <a:gd name="connsiteX1" fmla="*/ 229801 w 473880"/>
                    <a:gd name="connsiteY1" fmla="*/ 0 h 366765"/>
                    <a:gd name="connsiteX2" fmla="*/ 473880 w 473880"/>
                    <a:gd name="connsiteY2" fmla="*/ 226245 h 366765"/>
                    <a:gd name="connsiteX3" fmla="*/ 236945 w 473880"/>
                    <a:gd name="connsiteY3" fmla="*/ 366765 h 366765"/>
                    <a:gd name="connsiteX4" fmla="*/ 10 w 473880"/>
                    <a:gd name="connsiteY4" fmla="*/ 226245 h 366765"/>
                    <a:gd name="connsiteX0" fmla="*/ 28 w 473898"/>
                    <a:gd name="connsiteY0" fmla="*/ 226245 h 419152"/>
                    <a:gd name="connsiteX1" fmla="*/ 229819 w 473898"/>
                    <a:gd name="connsiteY1" fmla="*/ 0 h 419152"/>
                    <a:gd name="connsiteX2" fmla="*/ 473898 w 473898"/>
                    <a:gd name="connsiteY2" fmla="*/ 226245 h 419152"/>
                    <a:gd name="connsiteX3" fmla="*/ 241726 w 473898"/>
                    <a:gd name="connsiteY3" fmla="*/ 419152 h 419152"/>
                    <a:gd name="connsiteX4" fmla="*/ 28 w 473898"/>
                    <a:gd name="connsiteY4" fmla="*/ 226245 h 419152"/>
                    <a:gd name="connsiteX0" fmla="*/ 18964 w 516162"/>
                    <a:gd name="connsiteY0" fmla="*/ 226245 h 421857"/>
                    <a:gd name="connsiteX1" fmla="*/ 248755 w 516162"/>
                    <a:gd name="connsiteY1" fmla="*/ 0 h 421857"/>
                    <a:gd name="connsiteX2" fmla="*/ 492834 w 516162"/>
                    <a:gd name="connsiteY2" fmla="*/ 226245 h 421857"/>
                    <a:gd name="connsiteX3" fmla="*/ 260662 w 516162"/>
                    <a:gd name="connsiteY3" fmla="*/ 419152 h 421857"/>
                    <a:gd name="connsiteX4" fmla="*/ 18964 w 516162"/>
                    <a:gd name="connsiteY4" fmla="*/ 226245 h 421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162" h="421857">
                      <a:moveTo>
                        <a:pt x="18964" y="226245"/>
                      </a:moveTo>
                      <a:cubicBezTo>
                        <a:pt x="16980" y="156386"/>
                        <a:pt x="117899" y="0"/>
                        <a:pt x="248755" y="0"/>
                      </a:cubicBezTo>
                      <a:cubicBezTo>
                        <a:pt x="379611" y="0"/>
                        <a:pt x="492834" y="148638"/>
                        <a:pt x="492834" y="226245"/>
                      </a:cubicBezTo>
                      <a:cubicBezTo>
                        <a:pt x="492834" y="303852"/>
                        <a:pt x="624881" y="442965"/>
                        <a:pt x="260662" y="419152"/>
                      </a:cubicBezTo>
                      <a:cubicBezTo>
                        <a:pt x="-103557" y="395339"/>
                        <a:pt x="20948" y="296104"/>
                        <a:pt x="18964" y="2262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82" name="Content Placeholder 92">
                  <a:extLst>
                    <a:ext uri="{FF2B5EF4-FFF2-40B4-BE49-F238E27FC236}">
                      <a16:creationId xmlns:a16="http://schemas.microsoft.com/office/drawing/2014/main" id="{5F78D6D9-05FC-F15B-4F2B-1EB96CF5150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242426" y="11256519"/>
                  <a:ext cx="616701" cy="731520"/>
                  <a:chOff x="2026030" y="12980555"/>
                  <a:chExt cx="539841" cy="640350"/>
                </a:xfrm>
                <a:solidFill>
                  <a:srgbClr val="000000"/>
                </a:solidFill>
              </p:grpSpPr>
              <p:sp>
                <p:nvSpPr>
                  <p:cNvPr id="184" name="Freeform: Shape 183">
                    <a:extLst>
                      <a:ext uri="{FF2B5EF4-FFF2-40B4-BE49-F238E27FC236}">
                        <a16:creationId xmlns:a16="http://schemas.microsoft.com/office/drawing/2014/main" id="{478569C4-D8D9-65A1-D9D6-9FAD3F6BC886}"/>
                      </a:ext>
                    </a:extLst>
                  </p:cNvPr>
                  <p:cNvSpPr/>
                  <p:nvPr/>
                </p:nvSpPr>
                <p:spPr>
                  <a:xfrm>
                    <a:off x="2026030" y="13188766"/>
                    <a:ext cx="539841" cy="432139"/>
                  </a:xfrm>
                  <a:custGeom>
                    <a:avLst/>
                    <a:gdLst>
                      <a:gd name="connsiteX0" fmla="*/ 539504 w 539841"/>
                      <a:gd name="connsiteY0" fmla="*/ 310763 h 432139"/>
                      <a:gd name="connsiteX1" fmla="*/ 534060 w 539841"/>
                      <a:gd name="connsiteY1" fmla="*/ 273905 h 432139"/>
                      <a:gd name="connsiteX2" fmla="*/ 379854 w 539841"/>
                      <a:gd name="connsiteY2" fmla="*/ 4792 h 432139"/>
                      <a:gd name="connsiteX3" fmla="*/ 367864 w 539841"/>
                      <a:gd name="connsiteY3" fmla="*/ 394 h 432139"/>
                      <a:gd name="connsiteX4" fmla="*/ 175751 w 539841"/>
                      <a:gd name="connsiteY4" fmla="*/ 6 h 432139"/>
                      <a:gd name="connsiteX5" fmla="*/ 157151 w 539841"/>
                      <a:gd name="connsiteY5" fmla="*/ 7182 h 432139"/>
                      <a:gd name="connsiteX6" fmla="*/ 872 w 539841"/>
                      <a:gd name="connsiteY6" fmla="*/ 306627 h 432139"/>
                      <a:gd name="connsiteX7" fmla="*/ 47735 w 539841"/>
                      <a:gd name="connsiteY7" fmla="*/ 406270 h 432139"/>
                      <a:gd name="connsiteX8" fmla="*/ 112941 w 539841"/>
                      <a:gd name="connsiteY8" fmla="*/ 425669 h 432139"/>
                      <a:gd name="connsiteX9" fmla="*/ 266430 w 539841"/>
                      <a:gd name="connsiteY9" fmla="*/ 432137 h 432139"/>
                      <a:gd name="connsiteX10" fmla="*/ 386538 w 539841"/>
                      <a:gd name="connsiteY10" fmla="*/ 428321 h 432139"/>
                      <a:gd name="connsiteX11" fmla="*/ 462048 w 539841"/>
                      <a:gd name="connsiteY11" fmla="*/ 419463 h 432139"/>
                      <a:gd name="connsiteX12" fmla="*/ 539502 w 539841"/>
                      <a:gd name="connsiteY12" fmla="*/ 310768 h 432139"/>
                      <a:gd name="connsiteX13" fmla="*/ 443445 w 539841"/>
                      <a:gd name="connsiteY13" fmla="*/ 357576 h 432139"/>
                      <a:gd name="connsiteX14" fmla="*/ 390618 w 539841"/>
                      <a:gd name="connsiteY14" fmla="*/ 363458 h 432139"/>
                      <a:gd name="connsiteX15" fmla="*/ 384134 w 539841"/>
                      <a:gd name="connsiteY15" fmla="*/ 363458 h 432139"/>
                      <a:gd name="connsiteX16" fmla="*/ 302660 w 539841"/>
                      <a:gd name="connsiteY16" fmla="*/ 366110 h 432139"/>
                      <a:gd name="connsiteX17" fmla="*/ 266947 w 539841"/>
                      <a:gd name="connsiteY17" fmla="*/ 367142 h 432139"/>
                      <a:gd name="connsiteX18" fmla="*/ 226631 w 539841"/>
                      <a:gd name="connsiteY18" fmla="*/ 365722 h 432139"/>
                      <a:gd name="connsiteX19" fmla="*/ 116443 w 539841"/>
                      <a:gd name="connsiteY19" fmla="*/ 361193 h 432139"/>
                      <a:gd name="connsiteX20" fmla="*/ 116443 w 539841"/>
                      <a:gd name="connsiteY20" fmla="*/ 361198 h 432139"/>
                      <a:gd name="connsiteX21" fmla="*/ 81701 w 539841"/>
                      <a:gd name="connsiteY21" fmla="*/ 351109 h 432139"/>
                      <a:gd name="connsiteX22" fmla="*/ 65239 w 539841"/>
                      <a:gd name="connsiteY22" fmla="*/ 314056 h 432139"/>
                      <a:gd name="connsiteX23" fmla="*/ 65234 w 539841"/>
                      <a:gd name="connsiteY23" fmla="*/ 314061 h 432139"/>
                      <a:gd name="connsiteX24" fmla="*/ 189810 w 539841"/>
                      <a:gd name="connsiteY24" fmla="*/ 64727 h 432139"/>
                      <a:gd name="connsiteX25" fmla="*/ 275886 w 539841"/>
                      <a:gd name="connsiteY25" fmla="*/ 64727 h 432139"/>
                      <a:gd name="connsiteX26" fmla="*/ 349650 w 539841"/>
                      <a:gd name="connsiteY26" fmla="*/ 64727 h 432139"/>
                      <a:gd name="connsiteX27" fmla="*/ 470603 w 539841"/>
                      <a:gd name="connsiteY27" fmla="*/ 285472 h 432139"/>
                      <a:gd name="connsiteX28" fmla="*/ 471513 w 539841"/>
                      <a:gd name="connsiteY28" fmla="*/ 290257 h 432139"/>
                      <a:gd name="connsiteX29" fmla="*/ 471509 w 539841"/>
                      <a:gd name="connsiteY29" fmla="*/ 290257 h 432139"/>
                      <a:gd name="connsiteX30" fmla="*/ 475076 w 539841"/>
                      <a:gd name="connsiteY30" fmla="*/ 314374 h 432139"/>
                      <a:gd name="connsiteX31" fmla="*/ 443445 w 539841"/>
                      <a:gd name="connsiteY31" fmla="*/ 357569 h 432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539841" h="432139">
                        <a:moveTo>
                          <a:pt x="539504" y="310763"/>
                        </a:moveTo>
                        <a:cubicBezTo>
                          <a:pt x="538460" y="298374"/>
                          <a:pt x="536642" y="286064"/>
                          <a:pt x="534060" y="273905"/>
                        </a:cubicBezTo>
                        <a:cubicBezTo>
                          <a:pt x="514420" y="166054"/>
                          <a:pt x="461725" y="76957"/>
                          <a:pt x="379854" y="4792"/>
                        </a:cubicBezTo>
                        <a:cubicBezTo>
                          <a:pt x="376467" y="2019"/>
                          <a:pt x="372245" y="471"/>
                          <a:pt x="367864" y="394"/>
                        </a:cubicBezTo>
                        <a:cubicBezTo>
                          <a:pt x="303825" y="394"/>
                          <a:pt x="239781" y="394"/>
                          <a:pt x="175751" y="6"/>
                        </a:cubicBezTo>
                        <a:cubicBezTo>
                          <a:pt x="168838" y="-174"/>
                          <a:pt x="162142" y="2410"/>
                          <a:pt x="157151" y="7182"/>
                        </a:cubicBezTo>
                        <a:cubicBezTo>
                          <a:pt x="67380" y="87425"/>
                          <a:pt x="14553" y="187191"/>
                          <a:pt x="872" y="306627"/>
                        </a:cubicBezTo>
                        <a:cubicBezTo>
                          <a:pt x="-4251" y="348266"/>
                          <a:pt x="10398" y="383442"/>
                          <a:pt x="47735" y="406270"/>
                        </a:cubicBezTo>
                        <a:cubicBezTo>
                          <a:pt x="67502" y="418069"/>
                          <a:pt x="89918" y="424739"/>
                          <a:pt x="112941" y="425669"/>
                        </a:cubicBezTo>
                        <a:cubicBezTo>
                          <a:pt x="165311" y="428384"/>
                          <a:pt x="217685" y="429936"/>
                          <a:pt x="266430" y="432137"/>
                        </a:cubicBezTo>
                        <a:cubicBezTo>
                          <a:pt x="308948" y="430843"/>
                          <a:pt x="347776" y="429941"/>
                          <a:pt x="386538" y="428321"/>
                        </a:cubicBezTo>
                        <a:cubicBezTo>
                          <a:pt x="411880" y="427289"/>
                          <a:pt x="437290" y="426901"/>
                          <a:pt x="462048" y="419463"/>
                        </a:cubicBezTo>
                        <a:cubicBezTo>
                          <a:pt x="514287" y="403681"/>
                          <a:pt x="542549" y="365014"/>
                          <a:pt x="539502" y="310768"/>
                        </a:cubicBezTo>
                        <a:close/>
                        <a:moveTo>
                          <a:pt x="443445" y="357576"/>
                        </a:moveTo>
                        <a:cubicBezTo>
                          <a:pt x="426129" y="361608"/>
                          <a:pt x="408396" y="363584"/>
                          <a:pt x="390618" y="363458"/>
                        </a:cubicBezTo>
                        <a:lnTo>
                          <a:pt x="384134" y="363458"/>
                        </a:lnTo>
                        <a:cubicBezTo>
                          <a:pt x="357558" y="364558"/>
                          <a:pt x="330918" y="365334"/>
                          <a:pt x="302660" y="366110"/>
                        </a:cubicBezTo>
                        <a:lnTo>
                          <a:pt x="266947" y="367142"/>
                        </a:lnTo>
                        <a:lnTo>
                          <a:pt x="226631" y="365722"/>
                        </a:lnTo>
                        <a:cubicBezTo>
                          <a:pt x="190660" y="364428"/>
                          <a:pt x="153454" y="363070"/>
                          <a:pt x="116443" y="361193"/>
                        </a:cubicBezTo>
                        <a:lnTo>
                          <a:pt x="116443" y="361198"/>
                        </a:lnTo>
                        <a:cubicBezTo>
                          <a:pt x="104200" y="360765"/>
                          <a:pt x="92259" y="357301"/>
                          <a:pt x="81701" y="351109"/>
                        </a:cubicBezTo>
                        <a:cubicBezTo>
                          <a:pt x="69449" y="343671"/>
                          <a:pt x="62839" y="335268"/>
                          <a:pt x="65239" y="314056"/>
                        </a:cubicBezTo>
                        <a:lnTo>
                          <a:pt x="65234" y="314061"/>
                        </a:lnTo>
                        <a:cubicBezTo>
                          <a:pt x="74771" y="218541"/>
                          <a:pt x="119092" y="129826"/>
                          <a:pt x="189810" y="64727"/>
                        </a:cubicBezTo>
                        <a:lnTo>
                          <a:pt x="275886" y="64727"/>
                        </a:lnTo>
                        <a:lnTo>
                          <a:pt x="349650" y="64727"/>
                        </a:lnTo>
                        <a:cubicBezTo>
                          <a:pt x="413265" y="122992"/>
                          <a:pt x="455787" y="200606"/>
                          <a:pt x="470603" y="285472"/>
                        </a:cubicBezTo>
                        <a:lnTo>
                          <a:pt x="471513" y="290257"/>
                        </a:lnTo>
                        <a:lnTo>
                          <a:pt x="471509" y="290257"/>
                        </a:lnTo>
                        <a:cubicBezTo>
                          <a:pt x="473172" y="298218"/>
                          <a:pt x="474361" y="306273"/>
                          <a:pt x="475076" y="314374"/>
                        </a:cubicBezTo>
                        <a:cubicBezTo>
                          <a:pt x="475852" y="334228"/>
                          <a:pt x="470992" y="349099"/>
                          <a:pt x="443445" y="3575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4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368686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5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</a:endParaRPr>
                  </a:p>
                </p:txBody>
              </p:sp>
              <p:sp>
                <p:nvSpPr>
                  <p:cNvPr id="185" name="Freeform: Shape 184">
                    <a:extLst>
                      <a:ext uri="{FF2B5EF4-FFF2-40B4-BE49-F238E27FC236}">
                        <a16:creationId xmlns:a16="http://schemas.microsoft.com/office/drawing/2014/main" id="{D4F67E17-9F8A-34D5-8D3F-3A182CBA25E1}"/>
                      </a:ext>
                    </a:extLst>
                  </p:cNvPr>
                  <p:cNvSpPr/>
                  <p:nvPr/>
                </p:nvSpPr>
                <p:spPr>
                  <a:xfrm>
                    <a:off x="2129637" y="12980555"/>
                    <a:ext cx="333331" cy="121661"/>
                  </a:xfrm>
                  <a:custGeom>
                    <a:avLst/>
                    <a:gdLst>
                      <a:gd name="connsiteX0" fmla="*/ 58790 w 333331"/>
                      <a:gd name="connsiteY0" fmla="*/ 118266 h 121661"/>
                      <a:gd name="connsiteX1" fmla="*/ 70003 w 333331"/>
                      <a:gd name="connsiteY1" fmla="*/ 121631 h 121661"/>
                      <a:gd name="connsiteX2" fmla="*/ 215967 w 333331"/>
                      <a:gd name="connsiteY2" fmla="*/ 121631 h 121661"/>
                      <a:gd name="connsiteX3" fmla="*/ 261990 w 333331"/>
                      <a:gd name="connsiteY3" fmla="*/ 121631 h 121661"/>
                      <a:gd name="connsiteX4" fmla="*/ 261985 w 333331"/>
                      <a:gd name="connsiteY4" fmla="*/ 121631 h 121661"/>
                      <a:gd name="connsiteX5" fmla="*/ 277542 w 333331"/>
                      <a:gd name="connsiteY5" fmla="*/ 115164 h 121661"/>
                      <a:gd name="connsiteX6" fmla="*/ 312348 w 333331"/>
                      <a:gd name="connsiteY6" fmla="*/ 75400 h 121661"/>
                      <a:gd name="connsiteX7" fmla="*/ 331342 w 333331"/>
                      <a:gd name="connsiteY7" fmla="*/ 39060 h 121661"/>
                      <a:gd name="connsiteX8" fmla="*/ 307099 w 333331"/>
                      <a:gd name="connsiteY8" fmla="*/ 1687 h 121661"/>
                      <a:gd name="connsiteX9" fmla="*/ 294977 w 333331"/>
                      <a:gd name="connsiteY9" fmla="*/ 650 h 121661"/>
                      <a:gd name="connsiteX10" fmla="*/ 254596 w 333331"/>
                      <a:gd name="connsiteY10" fmla="*/ 9702 h 121661"/>
                      <a:gd name="connsiteX11" fmla="*/ 185045 w 333331"/>
                      <a:gd name="connsiteY11" fmla="*/ 38866 h 121661"/>
                      <a:gd name="connsiteX12" fmla="*/ 167159 w 333331"/>
                      <a:gd name="connsiteY12" fmla="*/ 42808 h 121661"/>
                      <a:gd name="connsiteX13" fmla="*/ 149010 w 333331"/>
                      <a:gd name="connsiteY13" fmla="*/ 38866 h 121661"/>
                      <a:gd name="connsiteX14" fmla="*/ 69739 w 333331"/>
                      <a:gd name="connsiteY14" fmla="*/ 6536 h 121661"/>
                      <a:gd name="connsiteX15" fmla="*/ 39402 w 333331"/>
                      <a:gd name="connsiteY15" fmla="*/ 68 h 121661"/>
                      <a:gd name="connsiteX16" fmla="*/ 33958 w 333331"/>
                      <a:gd name="connsiteY16" fmla="*/ 68 h 121661"/>
                      <a:gd name="connsiteX17" fmla="*/ 2263 w 333331"/>
                      <a:gd name="connsiteY17" fmla="*/ 44423 h 121661"/>
                      <a:gd name="connsiteX18" fmla="*/ 2263 w 333331"/>
                      <a:gd name="connsiteY18" fmla="*/ 44427 h 121661"/>
                      <a:gd name="connsiteX19" fmla="*/ 58784 w 333331"/>
                      <a:gd name="connsiteY19" fmla="*/ 118265 h 121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33331" h="121661">
                        <a:moveTo>
                          <a:pt x="58790" y="118266"/>
                        </a:moveTo>
                        <a:cubicBezTo>
                          <a:pt x="62127" y="120445"/>
                          <a:pt x="66019" y="121609"/>
                          <a:pt x="70003" y="121631"/>
                        </a:cubicBezTo>
                        <a:lnTo>
                          <a:pt x="215967" y="121631"/>
                        </a:lnTo>
                        <a:lnTo>
                          <a:pt x="261990" y="121631"/>
                        </a:lnTo>
                        <a:lnTo>
                          <a:pt x="261985" y="121631"/>
                        </a:lnTo>
                        <a:cubicBezTo>
                          <a:pt x="267886" y="121947"/>
                          <a:pt x="273609" y="119565"/>
                          <a:pt x="277542" y="115164"/>
                        </a:cubicBezTo>
                        <a:cubicBezTo>
                          <a:pt x="289868" y="102557"/>
                          <a:pt x="301488" y="89279"/>
                          <a:pt x="312348" y="75400"/>
                        </a:cubicBezTo>
                        <a:cubicBezTo>
                          <a:pt x="320445" y="64291"/>
                          <a:pt x="326847" y="52041"/>
                          <a:pt x="331342" y="39060"/>
                        </a:cubicBezTo>
                        <a:cubicBezTo>
                          <a:pt x="337825" y="20179"/>
                          <a:pt x="326933" y="5115"/>
                          <a:pt x="307099" y="1687"/>
                        </a:cubicBezTo>
                        <a:cubicBezTo>
                          <a:pt x="303098" y="993"/>
                          <a:pt x="299042" y="645"/>
                          <a:pt x="294977" y="650"/>
                        </a:cubicBezTo>
                        <a:cubicBezTo>
                          <a:pt x="281073" y="1173"/>
                          <a:pt x="267388" y="4240"/>
                          <a:pt x="254596" y="9702"/>
                        </a:cubicBezTo>
                        <a:cubicBezTo>
                          <a:pt x="231132" y="18754"/>
                          <a:pt x="208123" y="29101"/>
                          <a:pt x="185045" y="38866"/>
                        </a:cubicBezTo>
                        <a:cubicBezTo>
                          <a:pt x="179426" y="41410"/>
                          <a:pt x="173331" y="42754"/>
                          <a:pt x="167159" y="42808"/>
                        </a:cubicBezTo>
                        <a:cubicBezTo>
                          <a:pt x="160902" y="42759"/>
                          <a:pt x="154722" y="41415"/>
                          <a:pt x="149010" y="38866"/>
                        </a:cubicBezTo>
                        <a:cubicBezTo>
                          <a:pt x="123087" y="27550"/>
                          <a:pt x="96315" y="17009"/>
                          <a:pt x="69739" y="6536"/>
                        </a:cubicBezTo>
                        <a:cubicBezTo>
                          <a:pt x="60118" y="2517"/>
                          <a:pt x="49832" y="325"/>
                          <a:pt x="39402" y="68"/>
                        </a:cubicBezTo>
                        <a:cubicBezTo>
                          <a:pt x="37589" y="-26"/>
                          <a:pt x="35772" y="-26"/>
                          <a:pt x="33958" y="68"/>
                        </a:cubicBezTo>
                        <a:cubicBezTo>
                          <a:pt x="8033" y="2590"/>
                          <a:pt x="-6033" y="19467"/>
                          <a:pt x="2263" y="44423"/>
                        </a:cubicBezTo>
                        <a:lnTo>
                          <a:pt x="2263" y="44427"/>
                        </a:lnTo>
                        <a:cubicBezTo>
                          <a:pt x="12582" y="74498"/>
                          <a:pt x="32421" y="100414"/>
                          <a:pt x="58784" y="11826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4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368686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5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</a:endParaRPr>
                  </a:p>
                </p:txBody>
              </p:sp>
              <p:sp>
                <p:nvSpPr>
                  <p:cNvPr id="186" name="Freeform: Shape 185">
                    <a:extLst>
                      <a:ext uri="{FF2B5EF4-FFF2-40B4-BE49-F238E27FC236}">
                        <a16:creationId xmlns:a16="http://schemas.microsoft.com/office/drawing/2014/main" id="{EA139733-E2B4-DBE6-5CB1-F516154AA505}"/>
                      </a:ext>
                    </a:extLst>
                  </p:cNvPr>
                  <p:cNvSpPr/>
                  <p:nvPr/>
                </p:nvSpPr>
                <p:spPr>
                  <a:xfrm>
                    <a:off x="2186161" y="13129285"/>
                    <a:ext cx="218946" cy="29223"/>
                  </a:xfrm>
                  <a:custGeom>
                    <a:avLst/>
                    <a:gdLst>
                      <a:gd name="connsiteX0" fmla="*/ 90544 w 218946"/>
                      <a:gd name="connsiteY0" fmla="*/ 65 h 29223"/>
                      <a:gd name="connsiteX1" fmla="*/ 27477 w 218946"/>
                      <a:gd name="connsiteY1" fmla="*/ 65 h 29223"/>
                      <a:gd name="connsiteX2" fmla="*/ 14126 w 218946"/>
                      <a:gd name="connsiteY2" fmla="*/ 65 h 29223"/>
                      <a:gd name="connsiteX3" fmla="*/ 14121 w 218946"/>
                      <a:gd name="connsiteY3" fmla="*/ 65 h 29223"/>
                      <a:gd name="connsiteX4" fmla="*/ 3071 w 218946"/>
                      <a:gd name="connsiteY4" fmla="*/ 5284 h 29223"/>
                      <a:gd name="connsiteX5" fmla="*/ 187 w 218946"/>
                      <a:gd name="connsiteY5" fmla="*/ 17137 h 29223"/>
                      <a:gd name="connsiteX6" fmla="*/ 16780 w 218946"/>
                      <a:gd name="connsiteY6" fmla="*/ 29099 h 29223"/>
                      <a:gd name="connsiteX7" fmla="*/ 202735 w 218946"/>
                      <a:gd name="connsiteY7" fmla="*/ 29099 h 29223"/>
                      <a:gd name="connsiteX8" fmla="*/ 214305 w 218946"/>
                      <a:gd name="connsiteY8" fmla="*/ 25120 h 29223"/>
                      <a:gd name="connsiteX9" fmla="*/ 218809 w 218946"/>
                      <a:gd name="connsiteY9" fmla="*/ 13772 h 29223"/>
                      <a:gd name="connsiteX10" fmla="*/ 201438 w 218946"/>
                      <a:gd name="connsiteY10" fmla="*/ -3 h 29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8946" h="29223">
                        <a:moveTo>
                          <a:pt x="90544" y="65"/>
                        </a:moveTo>
                        <a:lnTo>
                          <a:pt x="27477" y="65"/>
                        </a:lnTo>
                        <a:lnTo>
                          <a:pt x="14126" y="65"/>
                        </a:lnTo>
                        <a:lnTo>
                          <a:pt x="14121" y="65"/>
                        </a:lnTo>
                        <a:cubicBezTo>
                          <a:pt x="9840" y="51"/>
                          <a:pt x="5780" y="1968"/>
                          <a:pt x="3071" y="5284"/>
                        </a:cubicBezTo>
                        <a:cubicBezTo>
                          <a:pt x="367" y="8599"/>
                          <a:pt x="-695" y="12951"/>
                          <a:pt x="187" y="17137"/>
                        </a:cubicBezTo>
                        <a:cubicBezTo>
                          <a:pt x="1697" y="24864"/>
                          <a:pt x="8953" y="30096"/>
                          <a:pt x="16780" y="29099"/>
                        </a:cubicBezTo>
                        <a:lnTo>
                          <a:pt x="202735" y="29099"/>
                        </a:lnTo>
                        <a:cubicBezTo>
                          <a:pt x="206990" y="29518"/>
                          <a:pt x="211212" y="28065"/>
                          <a:pt x="214305" y="25120"/>
                        </a:cubicBezTo>
                        <a:cubicBezTo>
                          <a:pt x="217393" y="22174"/>
                          <a:pt x="219039" y="18030"/>
                          <a:pt x="218809" y="13772"/>
                        </a:cubicBezTo>
                        <a:cubicBezTo>
                          <a:pt x="218809" y="5045"/>
                          <a:pt x="212325" y="-3"/>
                          <a:pt x="201438" y="-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4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368686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5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</a:endParaRPr>
                  </a:p>
                </p:txBody>
              </p:sp>
            </p:grp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58433730-229B-3E5B-61E5-DF2B3F12BA18}"/>
                    </a:ext>
                  </a:extLst>
                </p:cNvPr>
                <p:cNvSpPr txBox="1"/>
                <p:nvPr/>
              </p:nvSpPr>
              <p:spPr>
                <a:xfrm>
                  <a:off x="19242425" y="11499331"/>
                  <a:ext cx="616701" cy="493665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noAutofit/>
                </a:bodyPr>
                <a:lstStyle/>
                <a:p>
                  <a:pPr marL="0" marR="0" lvl="0" indent="0" algn="ctr" defTabSz="368686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</a:rPr>
                    <a:t>?</a:t>
                  </a:r>
                </a:p>
              </p:txBody>
            </p:sp>
          </p:grpSp>
        </p:grp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E2EBE39-DB8F-1720-5C63-3553A9C92C11}"/>
                </a:ext>
              </a:extLst>
            </p:cNvPr>
            <p:cNvSpPr/>
            <p:nvPr/>
          </p:nvSpPr>
          <p:spPr>
            <a:xfrm>
              <a:off x="19919389" y="18246353"/>
              <a:ext cx="2671545" cy="2941341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6868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1C7F866E-E94D-EDB4-7FB5-C890FD20288C}"/>
              </a:ext>
            </a:extLst>
          </p:cNvPr>
          <p:cNvSpPr txBox="1"/>
          <p:nvPr/>
        </p:nvSpPr>
        <p:spPr>
          <a:xfrm>
            <a:off x="3004303" y="1369185"/>
            <a:ext cx="305767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36868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Total Savings </a:t>
            </a:r>
            <a:r>
              <a:rPr lang="en-US" sz="2000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2000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Time</a:t>
            </a: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14BB823-B9C0-D4BA-C7ED-EDE7AFA79582}"/>
              </a:ext>
            </a:extLst>
          </p:cNvPr>
          <p:cNvSpPr txBox="1"/>
          <p:nvPr/>
        </p:nvSpPr>
        <p:spPr>
          <a:xfrm>
            <a:off x="1861203" y="4573063"/>
            <a:ext cx="48148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Variations causes uncertainty</a:t>
            </a:r>
            <a:endParaRPr lang="en-US" sz="2800" dirty="0"/>
          </a:p>
        </p:txBody>
      </p:sp>
      <p:sp>
        <p:nvSpPr>
          <p:cNvPr id="217" name="Dashed Arrow" descr="Dashed Arrow">
            <a:extLst>
              <a:ext uri="{FF2B5EF4-FFF2-40B4-BE49-F238E27FC236}">
                <a16:creationId xmlns:a16="http://schemas.microsoft.com/office/drawing/2014/main" id="{50108D41-779B-6C6C-4C0C-586B7322BF50}"/>
              </a:ext>
            </a:extLst>
          </p:cNvPr>
          <p:cNvSpPr/>
          <p:nvPr/>
        </p:nvSpPr>
        <p:spPr>
          <a:xfrm rot="17100000" flipH="1">
            <a:off x="943076" y="2953813"/>
            <a:ext cx="2039931" cy="1672686"/>
          </a:xfrm>
          <a:prstGeom prst="arc">
            <a:avLst>
              <a:gd name="adj1" fmla="val 17293982"/>
              <a:gd name="adj2" fmla="val 459063"/>
            </a:avLst>
          </a:prstGeom>
          <a:ln w="20320">
            <a:solidFill>
              <a:schemeClr val="tx1">
                <a:lumMod val="95000"/>
                <a:lumOff val="5000"/>
              </a:schemeClr>
            </a:solidFill>
            <a:prstDash val="dash"/>
            <a:headEnd type="arrow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4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BB19C5-C281-74AB-306D-43B0D4EE7D94}"/>
              </a:ext>
            </a:extLst>
          </p:cNvPr>
          <p:cNvSpPr txBox="1"/>
          <p:nvPr/>
        </p:nvSpPr>
        <p:spPr>
          <a:xfrm>
            <a:off x="245810" y="295565"/>
            <a:ext cx="67185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860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1: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/>
              <a:t>Generate and index a diverse set of explanation candidates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3AA32-54DC-B650-771C-57C855E3EFC6}"/>
              </a:ext>
            </a:extLst>
          </p:cNvPr>
          <p:cNvSpPr txBox="1"/>
          <p:nvPr/>
        </p:nvSpPr>
        <p:spPr>
          <a:xfrm>
            <a:off x="245811" y="4127449"/>
            <a:ext cx="61349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Let users explore explanations by querying with actionable criteria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DCCC18-64A1-A629-9AA3-E1A2894136CF}"/>
              </a:ext>
            </a:extLst>
          </p:cNvPr>
          <p:cNvGrpSpPr/>
          <p:nvPr/>
        </p:nvGrpSpPr>
        <p:grpSpPr>
          <a:xfrm>
            <a:off x="262854" y="1186071"/>
            <a:ext cx="6789493" cy="2881869"/>
            <a:chOff x="198064" y="1031824"/>
            <a:chExt cx="6789493" cy="288186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7278BB-A43F-F68C-7300-EF507748E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000" t="7816" r="11379" b="20215"/>
            <a:stretch/>
          </p:blipFill>
          <p:spPr>
            <a:xfrm>
              <a:off x="1753196" y="1719801"/>
              <a:ext cx="633474" cy="579879"/>
            </a:xfrm>
            <a:prstGeom prst="rect">
              <a:avLst/>
            </a:prstGeom>
          </p:spPr>
        </p:pic>
        <p:sp>
          <p:nvSpPr>
            <p:cNvPr id="33" name="Content Placeholder 1">
              <a:extLst>
                <a:ext uri="{FF2B5EF4-FFF2-40B4-BE49-F238E27FC236}">
                  <a16:creationId xmlns:a16="http://schemas.microsoft.com/office/drawing/2014/main" id="{46B8D809-6046-86F2-8EB2-934239AE87C3}"/>
                </a:ext>
              </a:extLst>
            </p:cNvPr>
            <p:cNvSpPr txBox="1">
              <a:spLocks/>
            </p:cNvSpPr>
            <p:nvPr/>
          </p:nvSpPr>
          <p:spPr>
            <a:xfrm>
              <a:off x="1416928" y="1433007"/>
              <a:ext cx="1402472" cy="2089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30000"/>
                </a:lnSpc>
                <a:spcBef>
                  <a:spcPts val="600"/>
                </a:spcBef>
                <a:buClr>
                  <a:srgbClr val="A6192E"/>
                </a:buClr>
                <a:buSzPct val="120000"/>
                <a:buFont typeface="Arial" panose="020B0604020202020204" pitchFamily="34" charset="0"/>
                <a:buNone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182880" algn="l" defTabSz="914400" rtl="0" eaLnBrk="1" latinLnBrk="0" hangingPunct="1">
                <a:lnSpc>
                  <a:spcPct val="130000"/>
                </a:lnSpc>
                <a:spcBef>
                  <a:spcPts val="600"/>
                </a:spcBef>
                <a:buClr>
                  <a:srgbClr val="A6192E"/>
                </a:buClr>
                <a:buSzPct val="120000"/>
                <a:buFont typeface="System Font Regular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182880" algn="l" defTabSz="914400" rtl="0" eaLnBrk="1" latinLnBrk="0" hangingPunct="1">
                <a:lnSpc>
                  <a:spcPct val="130000"/>
                </a:lnSpc>
                <a:spcBef>
                  <a:spcPts val="600"/>
                </a:spcBef>
                <a:buClr>
                  <a:srgbClr val="A6192E"/>
                </a:buClr>
                <a:buSzPct val="120000"/>
                <a:buFont typeface="System Font Regular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182880" algn="l" defTabSz="914400" rtl="0" eaLnBrk="1" latinLnBrk="0" hangingPunct="1">
                <a:lnSpc>
                  <a:spcPct val="130000"/>
                </a:lnSpc>
                <a:spcBef>
                  <a:spcPts val="600"/>
                </a:spcBef>
                <a:buClr>
                  <a:srgbClr val="A6192E"/>
                </a:buClr>
                <a:buSzPct val="120000"/>
                <a:buFont typeface="System Font Regular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182880" algn="l" defTabSz="914400" rtl="0" eaLnBrk="1" latinLnBrk="0" hangingPunct="1">
                <a:lnSpc>
                  <a:spcPct val="130000"/>
                </a:lnSpc>
                <a:spcBef>
                  <a:spcPts val="600"/>
                </a:spcBef>
                <a:buClr>
                  <a:srgbClr val="A6192E"/>
                </a:buClr>
                <a:buSzPct val="120000"/>
                <a:buFont typeface="System Font Regular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XAI System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7A7880-2B8D-4D52-3777-BAAF0CF720B0}"/>
                </a:ext>
              </a:extLst>
            </p:cNvPr>
            <p:cNvSpPr txBox="1"/>
            <p:nvPr/>
          </p:nvSpPr>
          <p:spPr>
            <a:xfrm>
              <a:off x="1594330" y="2694085"/>
              <a:ext cx="201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66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 Knowledge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EFA92FD0-A4C1-1DBB-0358-D659A7B45AF2}"/>
                </a:ext>
              </a:extLst>
            </p:cNvPr>
            <p:cNvSpPr/>
            <p:nvPr/>
          </p:nvSpPr>
          <p:spPr>
            <a:xfrm>
              <a:off x="1166550" y="1911602"/>
              <a:ext cx="541975" cy="27894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60B390D8-4BB9-1301-49CB-31883BD41797}"/>
                </a:ext>
              </a:extLst>
            </p:cNvPr>
            <p:cNvSpPr/>
            <p:nvPr/>
          </p:nvSpPr>
          <p:spPr>
            <a:xfrm>
              <a:off x="2449010" y="1911602"/>
              <a:ext cx="819750" cy="27894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4E584754-F8F3-DB3E-B489-7AE418B3B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86970" y="1653295"/>
              <a:ext cx="618280" cy="1255880"/>
            </a:xfrm>
            <a:prstGeom prst="rect">
              <a:avLst/>
            </a:prstGeom>
          </p:spPr>
        </p:pic>
        <p:sp>
          <p:nvSpPr>
            <p:cNvPr id="38" name="Arrow: Bent-Up 37">
              <a:extLst>
                <a:ext uri="{FF2B5EF4-FFF2-40B4-BE49-F238E27FC236}">
                  <a16:creationId xmlns:a16="http://schemas.microsoft.com/office/drawing/2014/main" id="{27037F59-9993-447C-E427-98D35E3871A6}"/>
                </a:ext>
              </a:extLst>
            </p:cNvPr>
            <p:cNvSpPr/>
            <p:nvPr/>
          </p:nvSpPr>
          <p:spPr>
            <a:xfrm flipH="1">
              <a:off x="1861353" y="2322954"/>
              <a:ext cx="1493615" cy="399334"/>
            </a:xfrm>
            <a:prstGeom prst="bentUpArrow">
              <a:avLst>
                <a:gd name="adj1" fmla="val 33559"/>
                <a:gd name="adj2" fmla="val 30714"/>
                <a:gd name="adj3" fmla="val 37133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E6A0B10-EACF-4290-24BF-7D0996A5371B}"/>
                </a:ext>
              </a:extLst>
            </p:cNvPr>
            <p:cNvGrpSpPr/>
            <p:nvPr/>
          </p:nvGrpSpPr>
          <p:grpSpPr>
            <a:xfrm>
              <a:off x="396275" y="1759868"/>
              <a:ext cx="707935" cy="499743"/>
              <a:chOff x="1245137" y="28143859"/>
              <a:chExt cx="1674495" cy="1182052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014C2A5-7F7F-4C4E-EB38-92150C52B990}"/>
                  </a:ext>
                </a:extLst>
              </p:cNvPr>
              <p:cNvSpPr/>
              <p:nvPr/>
            </p:nvSpPr>
            <p:spPr>
              <a:xfrm>
                <a:off x="1434685" y="28143859"/>
                <a:ext cx="1295400" cy="1182052"/>
              </a:xfrm>
              <a:custGeom>
                <a:avLst/>
                <a:gdLst>
                  <a:gd name="connsiteX0" fmla="*/ 269558 w 1295400"/>
                  <a:gd name="connsiteY0" fmla="*/ 0 h 1182052"/>
                  <a:gd name="connsiteX1" fmla="*/ 1025843 w 1295400"/>
                  <a:gd name="connsiteY1" fmla="*/ 0 h 1182052"/>
                  <a:gd name="connsiteX2" fmla="*/ 1295400 w 1295400"/>
                  <a:gd name="connsiteY2" fmla="*/ 269558 h 1182052"/>
                  <a:gd name="connsiteX3" fmla="*/ 1295400 w 1295400"/>
                  <a:gd name="connsiteY3" fmla="*/ 1182053 h 1182052"/>
                  <a:gd name="connsiteX4" fmla="*/ 0 w 1295400"/>
                  <a:gd name="connsiteY4" fmla="*/ 1182053 h 1182052"/>
                  <a:gd name="connsiteX5" fmla="*/ 0 w 1295400"/>
                  <a:gd name="connsiteY5" fmla="*/ 269558 h 1182052"/>
                  <a:gd name="connsiteX6" fmla="*/ 269558 w 1295400"/>
                  <a:gd name="connsiteY6" fmla="*/ 0 h 1182052"/>
                  <a:gd name="connsiteX7" fmla="*/ 269558 w 1295400"/>
                  <a:gd name="connsiteY7" fmla="*/ 0 h 118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5400" h="1182052">
                    <a:moveTo>
                      <a:pt x="269558" y="0"/>
                    </a:moveTo>
                    <a:lnTo>
                      <a:pt x="1025843" y="0"/>
                    </a:lnTo>
                    <a:cubicBezTo>
                      <a:pt x="1174433" y="0"/>
                      <a:pt x="1295400" y="120968"/>
                      <a:pt x="1295400" y="269558"/>
                    </a:cubicBezTo>
                    <a:lnTo>
                      <a:pt x="1295400" y="1182053"/>
                    </a:lnTo>
                    <a:lnTo>
                      <a:pt x="0" y="1182053"/>
                    </a:lnTo>
                    <a:lnTo>
                      <a:pt x="0" y="269558"/>
                    </a:lnTo>
                    <a:cubicBezTo>
                      <a:pt x="0" y="120968"/>
                      <a:pt x="120968" y="0"/>
                      <a:pt x="269558" y="0"/>
                    </a:cubicBezTo>
                    <a:lnTo>
                      <a:pt x="269558" y="0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4563DB5-7A9B-6638-448E-5772856E364D}"/>
                  </a:ext>
                </a:extLst>
              </p:cNvPr>
              <p:cNvSpPr/>
              <p:nvPr/>
            </p:nvSpPr>
            <p:spPr>
              <a:xfrm>
                <a:off x="2730085" y="28599154"/>
                <a:ext cx="189547" cy="378142"/>
              </a:xfrm>
              <a:custGeom>
                <a:avLst/>
                <a:gdLst>
                  <a:gd name="connsiteX0" fmla="*/ 0 w 189547"/>
                  <a:gd name="connsiteY0" fmla="*/ 0 h 378142"/>
                  <a:gd name="connsiteX1" fmla="*/ 189547 w 189547"/>
                  <a:gd name="connsiteY1" fmla="*/ 0 h 378142"/>
                  <a:gd name="connsiteX2" fmla="*/ 189547 w 189547"/>
                  <a:gd name="connsiteY2" fmla="*/ 378143 h 378142"/>
                  <a:gd name="connsiteX3" fmla="*/ 0 w 189547"/>
                  <a:gd name="connsiteY3" fmla="*/ 378143 h 37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9547" h="378142">
                    <a:moveTo>
                      <a:pt x="0" y="0"/>
                    </a:moveTo>
                    <a:lnTo>
                      <a:pt x="189547" y="0"/>
                    </a:lnTo>
                    <a:lnTo>
                      <a:pt x="189547" y="378143"/>
                    </a:lnTo>
                    <a:lnTo>
                      <a:pt x="0" y="378143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F40741A-E524-9847-FD1F-458D17A53D7D}"/>
                  </a:ext>
                </a:extLst>
              </p:cNvPr>
              <p:cNvSpPr/>
              <p:nvPr/>
            </p:nvSpPr>
            <p:spPr>
              <a:xfrm>
                <a:off x="1245137" y="28599154"/>
                <a:ext cx="190500" cy="378142"/>
              </a:xfrm>
              <a:custGeom>
                <a:avLst/>
                <a:gdLst>
                  <a:gd name="connsiteX0" fmla="*/ 0 w 190500"/>
                  <a:gd name="connsiteY0" fmla="*/ 0 h 378142"/>
                  <a:gd name="connsiteX1" fmla="*/ 190500 w 190500"/>
                  <a:gd name="connsiteY1" fmla="*/ 0 h 378142"/>
                  <a:gd name="connsiteX2" fmla="*/ 190500 w 190500"/>
                  <a:gd name="connsiteY2" fmla="*/ 378143 h 378142"/>
                  <a:gd name="connsiteX3" fmla="*/ 0 w 190500"/>
                  <a:gd name="connsiteY3" fmla="*/ 378143 h 37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378142"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378143"/>
                    </a:lnTo>
                    <a:lnTo>
                      <a:pt x="0" y="378143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Graphic 155">
                <a:extLst>
                  <a:ext uri="{FF2B5EF4-FFF2-40B4-BE49-F238E27FC236}">
                    <a16:creationId xmlns:a16="http://schemas.microsoft.com/office/drawing/2014/main" id="{ADD5CE57-1E73-E05E-A604-C3DC993C22BE}"/>
                  </a:ext>
                </a:extLst>
              </p:cNvPr>
              <p:cNvGrpSpPr/>
              <p:nvPr/>
            </p:nvGrpSpPr>
            <p:grpSpPr>
              <a:xfrm>
                <a:off x="1739485" y="29020159"/>
                <a:ext cx="685800" cy="304800"/>
                <a:chOff x="1739485" y="29020159"/>
                <a:chExt cx="685800" cy="304800"/>
              </a:xfrm>
              <a:noFill/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A06C00EB-027F-E80D-E970-E93A5001F869}"/>
                    </a:ext>
                  </a:extLst>
                </p:cNvPr>
                <p:cNvSpPr/>
                <p:nvPr/>
              </p:nvSpPr>
              <p:spPr>
                <a:xfrm>
                  <a:off x="1739485" y="29020159"/>
                  <a:ext cx="228600" cy="304800"/>
                </a:xfrm>
                <a:custGeom>
                  <a:avLst/>
                  <a:gdLst>
                    <a:gd name="connsiteX0" fmla="*/ 0 w 228600"/>
                    <a:gd name="connsiteY0" fmla="*/ 0 h 304800"/>
                    <a:gd name="connsiteX1" fmla="*/ 228600 w 228600"/>
                    <a:gd name="connsiteY1" fmla="*/ 0 h 304800"/>
                    <a:gd name="connsiteX2" fmla="*/ 228600 w 228600"/>
                    <a:gd name="connsiteY2" fmla="*/ 304800 h 304800"/>
                    <a:gd name="connsiteX3" fmla="*/ 0 w 228600"/>
                    <a:gd name="connsiteY3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600" h="304800">
                      <a:moveTo>
                        <a:pt x="0" y="0"/>
                      </a:moveTo>
                      <a:lnTo>
                        <a:pt x="228600" y="0"/>
                      </a:lnTo>
                      <a:lnTo>
                        <a:pt x="228600" y="304800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noFill/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D31FE1B6-4BEC-442C-C021-BFC3C643D158}"/>
                    </a:ext>
                  </a:extLst>
                </p:cNvPr>
                <p:cNvSpPr/>
                <p:nvPr/>
              </p:nvSpPr>
              <p:spPr>
                <a:xfrm>
                  <a:off x="1968085" y="29020159"/>
                  <a:ext cx="228600" cy="304800"/>
                </a:xfrm>
                <a:custGeom>
                  <a:avLst/>
                  <a:gdLst>
                    <a:gd name="connsiteX0" fmla="*/ 0 w 228600"/>
                    <a:gd name="connsiteY0" fmla="*/ 0 h 304800"/>
                    <a:gd name="connsiteX1" fmla="*/ 228600 w 228600"/>
                    <a:gd name="connsiteY1" fmla="*/ 0 h 304800"/>
                    <a:gd name="connsiteX2" fmla="*/ 228600 w 228600"/>
                    <a:gd name="connsiteY2" fmla="*/ 304800 h 304800"/>
                    <a:gd name="connsiteX3" fmla="*/ 0 w 228600"/>
                    <a:gd name="connsiteY3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600" h="304800">
                      <a:moveTo>
                        <a:pt x="0" y="0"/>
                      </a:moveTo>
                      <a:lnTo>
                        <a:pt x="228600" y="0"/>
                      </a:lnTo>
                      <a:lnTo>
                        <a:pt x="228600" y="304800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noFill/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D062347-F5BE-BB55-837E-A18BCFC89169}"/>
                    </a:ext>
                  </a:extLst>
                </p:cNvPr>
                <p:cNvSpPr/>
                <p:nvPr/>
              </p:nvSpPr>
              <p:spPr>
                <a:xfrm>
                  <a:off x="2196685" y="29020159"/>
                  <a:ext cx="228600" cy="304800"/>
                </a:xfrm>
                <a:custGeom>
                  <a:avLst/>
                  <a:gdLst>
                    <a:gd name="connsiteX0" fmla="*/ 0 w 228600"/>
                    <a:gd name="connsiteY0" fmla="*/ 0 h 304800"/>
                    <a:gd name="connsiteX1" fmla="*/ 228600 w 228600"/>
                    <a:gd name="connsiteY1" fmla="*/ 0 h 304800"/>
                    <a:gd name="connsiteX2" fmla="*/ 228600 w 228600"/>
                    <a:gd name="connsiteY2" fmla="*/ 304800 h 304800"/>
                    <a:gd name="connsiteX3" fmla="*/ 0 w 228600"/>
                    <a:gd name="connsiteY3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600" h="304800">
                      <a:moveTo>
                        <a:pt x="0" y="0"/>
                      </a:moveTo>
                      <a:lnTo>
                        <a:pt x="228600" y="0"/>
                      </a:lnTo>
                      <a:lnTo>
                        <a:pt x="228600" y="304800"/>
                      </a:lnTo>
                      <a:lnTo>
                        <a:pt x="0" y="304800"/>
                      </a:lnTo>
                      <a:close/>
                    </a:path>
                  </a:pathLst>
                </a:custGeom>
                <a:noFill/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6" name="Graphic 155">
                <a:extLst>
                  <a:ext uri="{FF2B5EF4-FFF2-40B4-BE49-F238E27FC236}">
                    <a16:creationId xmlns:a16="http://schemas.microsoft.com/office/drawing/2014/main" id="{E7F13973-C4CB-18F1-D707-94BC223C3A51}"/>
                  </a:ext>
                </a:extLst>
              </p:cNvPr>
              <p:cNvGrpSpPr/>
              <p:nvPr/>
            </p:nvGrpSpPr>
            <p:grpSpPr>
              <a:xfrm>
                <a:off x="1701385" y="28444849"/>
                <a:ext cx="762000" cy="266700"/>
                <a:chOff x="1701385" y="28444849"/>
                <a:chExt cx="762000" cy="266700"/>
              </a:xfrm>
              <a:noFill/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EAB6D001-D11C-7610-A798-8839CBD04DEE}"/>
                    </a:ext>
                  </a:extLst>
                </p:cNvPr>
                <p:cNvSpPr/>
                <p:nvPr/>
              </p:nvSpPr>
              <p:spPr>
                <a:xfrm>
                  <a:off x="1701385" y="28444849"/>
                  <a:ext cx="266700" cy="266700"/>
                </a:xfrm>
                <a:custGeom>
                  <a:avLst/>
                  <a:gdLst>
                    <a:gd name="connsiteX0" fmla="*/ 266700 w 266700"/>
                    <a:gd name="connsiteY0" fmla="*/ 133350 h 266700"/>
                    <a:gd name="connsiteX1" fmla="*/ 133350 w 266700"/>
                    <a:gd name="connsiteY1" fmla="*/ 266700 h 266700"/>
                    <a:gd name="connsiteX2" fmla="*/ 0 w 266700"/>
                    <a:gd name="connsiteY2" fmla="*/ 133350 h 266700"/>
                    <a:gd name="connsiteX3" fmla="*/ 133350 w 266700"/>
                    <a:gd name="connsiteY3" fmla="*/ 0 h 266700"/>
                    <a:gd name="connsiteX4" fmla="*/ 266700 w 266700"/>
                    <a:gd name="connsiteY4" fmla="*/ 133350 h 26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6700" h="266700">
                      <a:moveTo>
                        <a:pt x="266700" y="133350"/>
                      </a:moveTo>
                      <a:cubicBezTo>
                        <a:pt x="266700" y="206997"/>
                        <a:pt x="206997" y="266700"/>
                        <a:pt x="133350" y="266700"/>
                      </a:cubicBezTo>
                      <a:cubicBezTo>
                        <a:pt x="59703" y="266700"/>
                        <a:pt x="0" y="206997"/>
                        <a:pt x="0" y="133350"/>
                      </a:cubicBezTo>
                      <a:cubicBezTo>
                        <a:pt x="0" y="59703"/>
                        <a:pt x="59703" y="0"/>
                        <a:pt x="133350" y="0"/>
                      </a:cubicBezTo>
                      <a:cubicBezTo>
                        <a:pt x="206997" y="0"/>
                        <a:pt x="266700" y="59703"/>
                        <a:pt x="266700" y="133350"/>
                      </a:cubicBezTo>
                      <a:close/>
                    </a:path>
                  </a:pathLst>
                </a:custGeom>
                <a:noFill/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EFA52D1E-7BC7-A2C7-EF71-06E073779916}"/>
                    </a:ext>
                  </a:extLst>
                </p:cNvPr>
                <p:cNvSpPr/>
                <p:nvPr/>
              </p:nvSpPr>
              <p:spPr>
                <a:xfrm>
                  <a:off x="2196685" y="28444849"/>
                  <a:ext cx="266700" cy="266700"/>
                </a:xfrm>
                <a:custGeom>
                  <a:avLst/>
                  <a:gdLst>
                    <a:gd name="connsiteX0" fmla="*/ 266700 w 266700"/>
                    <a:gd name="connsiteY0" fmla="*/ 133350 h 266700"/>
                    <a:gd name="connsiteX1" fmla="*/ 133350 w 266700"/>
                    <a:gd name="connsiteY1" fmla="*/ 266700 h 266700"/>
                    <a:gd name="connsiteX2" fmla="*/ 0 w 266700"/>
                    <a:gd name="connsiteY2" fmla="*/ 133350 h 266700"/>
                    <a:gd name="connsiteX3" fmla="*/ 133350 w 266700"/>
                    <a:gd name="connsiteY3" fmla="*/ 0 h 266700"/>
                    <a:gd name="connsiteX4" fmla="*/ 266700 w 266700"/>
                    <a:gd name="connsiteY4" fmla="*/ 133350 h 26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6700" h="266700">
                      <a:moveTo>
                        <a:pt x="266700" y="133350"/>
                      </a:moveTo>
                      <a:cubicBezTo>
                        <a:pt x="266700" y="206997"/>
                        <a:pt x="206997" y="266700"/>
                        <a:pt x="133350" y="266700"/>
                      </a:cubicBezTo>
                      <a:cubicBezTo>
                        <a:pt x="59703" y="266700"/>
                        <a:pt x="0" y="206997"/>
                        <a:pt x="0" y="133350"/>
                      </a:cubicBezTo>
                      <a:cubicBezTo>
                        <a:pt x="0" y="59703"/>
                        <a:pt x="59703" y="0"/>
                        <a:pt x="133350" y="0"/>
                      </a:cubicBezTo>
                      <a:cubicBezTo>
                        <a:pt x="206997" y="0"/>
                        <a:pt x="266700" y="59703"/>
                        <a:pt x="266700" y="133350"/>
                      </a:cubicBezTo>
                      <a:close/>
                    </a:path>
                  </a:pathLst>
                </a:custGeom>
                <a:noFill/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1" name="Content Placeholder 1">
              <a:extLst>
                <a:ext uri="{FF2B5EF4-FFF2-40B4-BE49-F238E27FC236}">
                  <a16:creationId xmlns:a16="http://schemas.microsoft.com/office/drawing/2014/main" id="{8FB51FC6-86D6-25FF-A854-7F3BD4C699EC}"/>
                </a:ext>
              </a:extLst>
            </p:cNvPr>
            <p:cNvSpPr txBox="1">
              <a:spLocks/>
            </p:cNvSpPr>
            <p:nvPr/>
          </p:nvSpPr>
          <p:spPr>
            <a:xfrm>
              <a:off x="198064" y="1433007"/>
              <a:ext cx="1104358" cy="2089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30000"/>
                </a:lnSpc>
                <a:spcBef>
                  <a:spcPts val="600"/>
                </a:spcBef>
                <a:buClr>
                  <a:srgbClr val="A6192E"/>
                </a:buClr>
                <a:buSzPct val="120000"/>
                <a:buFont typeface="Arial" panose="020B0604020202020204" pitchFamily="34" charset="0"/>
                <a:buNone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182880" algn="l" defTabSz="914400" rtl="0" eaLnBrk="1" latinLnBrk="0" hangingPunct="1">
                <a:lnSpc>
                  <a:spcPct val="130000"/>
                </a:lnSpc>
                <a:spcBef>
                  <a:spcPts val="600"/>
                </a:spcBef>
                <a:buClr>
                  <a:srgbClr val="A6192E"/>
                </a:buClr>
                <a:buSzPct val="120000"/>
                <a:buFont typeface="System Font Regular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182880" algn="l" defTabSz="914400" rtl="0" eaLnBrk="1" latinLnBrk="0" hangingPunct="1">
                <a:lnSpc>
                  <a:spcPct val="130000"/>
                </a:lnSpc>
                <a:spcBef>
                  <a:spcPts val="600"/>
                </a:spcBef>
                <a:buClr>
                  <a:srgbClr val="A6192E"/>
                </a:buClr>
                <a:buSzPct val="120000"/>
                <a:buFont typeface="System Font Regular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182880" algn="l" defTabSz="914400" rtl="0" eaLnBrk="1" latinLnBrk="0" hangingPunct="1">
                <a:lnSpc>
                  <a:spcPct val="130000"/>
                </a:lnSpc>
                <a:spcBef>
                  <a:spcPts val="600"/>
                </a:spcBef>
                <a:buClr>
                  <a:srgbClr val="A6192E"/>
                </a:buClr>
                <a:buSzPct val="120000"/>
                <a:buFont typeface="System Font Regular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182880" algn="l" defTabSz="914400" rtl="0" eaLnBrk="1" latinLnBrk="0" hangingPunct="1">
                <a:lnSpc>
                  <a:spcPct val="130000"/>
                </a:lnSpc>
                <a:spcBef>
                  <a:spcPts val="600"/>
                </a:spcBef>
                <a:buClr>
                  <a:srgbClr val="A6192E"/>
                </a:buClr>
                <a:buSzPct val="120000"/>
                <a:buFont typeface="System Font Regular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Classifier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6BAD32EF-654E-0C67-EA50-D33215E09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6166" y="1031824"/>
              <a:ext cx="3011391" cy="2881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9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BB19C5-C281-74AB-306D-43B0D4EE7D94}"/>
              </a:ext>
            </a:extLst>
          </p:cNvPr>
          <p:cNvSpPr txBox="1"/>
          <p:nvPr/>
        </p:nvSpPr>
        <p:spPr>
          <a:xfrm>
            <a:off x="245811" y="295565"/>
            <a:ext cx="64806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860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2: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/>
              <a:t>Create Counterfactual Regions that are robust to changes and provide context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A9CD0-E29F-336A-4CCD-AEF95BD89745}"/>
              </a:ext>
            </a:extLst>
          </p:cNvPr>
          <p:cNvSpPr txBox="1"/>
          <p:nvPr/>
        </p:nvSpPr>
        <p:spPr>
          <a:xfrm>
            <a:off x="245810" y="4175172"/>
            <a:ext cx="6777713" cy="1081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86861">
              <a:lnSpc>
                <a:spcPct val="110000"/>
              </a:lnSpc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application would be </a:t>
            </a:r>
            <a:r>
              <a:rPr lang="en-US" sz="2000" dirty="0">
                <a:solidFill>
                  <a:srgbClr val="005B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rather than </a:t>
            </a:r>
            <a:r>
              <a:rPr lang="en-US" sz="2000" dirty="0">
                <a:solidFill>
                  <a:srgbClr val="AC2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rejected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if</a:t>
            </a:r>
          </a:p>
          <a:p>
            <a:pPr defTabSz="3686861">
              <a:lnSpc>
                <a:spcPct val="110000"/>
              </a:lnSpc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income was between </a:t>
            </a:r>
            <a:r>
              <a:rPr lang="en-US" sz="2000" dirty="0">
                <a:solidFill>
                  <a:srgbClr val="005B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$4,400 and $4,750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</a:t>
            </a:r>
          </a:p>
          <a:p>
            <a:pPr defTabSz="3686861">
              <a:lnSpc>
                <a:spcPct val="110000"/>
              </a:lnSpc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savings was between </a:t>
            </a:r>
            <a:r>
              <a:rPr lang="en-US" sz="2000" dirty="0">
                <a:solidFill>
                  <a:srgbClr val="005B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$8,100 and $8,600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BE5E0-998D-5C37-9DC7-F3D45D3E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76" y="1392251"/>
            <a:ext cx="6731848" cy="2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8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0956EEC-9B22-342E-7B4D-6D8699527E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00400" y="0"/>
            <a:ext cx="41148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E8531-6995-FDF6-7409-A3FCD23358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200400" cy="54864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46A807-F758-FE88-FF12-AF98DD3DF301}"/>
              </a:ext>
            </a:extLst>
          </p:cNvPr>
          <p:cNvGrpSpPr/>
          <p:nvPr/>
        </p:nvGrpSpPr>
        <p:grpSpPr>
          <a:xfrm>
            <a:off x="3657600" y="326780"/>
            <a:ext cx="3200400" cy="3445525"/>
            <a:chOff x="3842450" y="47001"/>
            <a:chExt cx="2933700" cy="315839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0ECC4A5-9D58-2C9B-C174-25614E08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9686" y="47001"/>
              <a:ext cx="2559229" cy="255922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835A4F-2700-E32F-069E-F60AC37F8132}"/>
                </a:ext>
              </a:extLst>
            </p:cNvPr>
            <p:cNvSpPr txBox="1"/>
            <p:nvPr/>
          </p:nvSpPr>
          <p:spPr>
            <a:xfrm>
              <a:off x="3842450" y="2497513"/>
              <a:ext cx="29337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petervannostrand.github.io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7532B6-9321-E7C0-CDA2-2E771B5010EC}"/>
              </a:ext>
            </a:extLst>
          </p:cNvPr>
          <p:cNvSpPr txBox="1"/>
          <p:nvPr/>
        </p:nvSpPr>
        <p:spPr>
          <a:xfrm>
            <a:off x="179408" y="295565"/>
            <a:ext cx="282950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Checkout our paper for results, code and more!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F08643E-D122-EE45-87A4-9CDE9812C26C}"/>
              </a:ext>
            </a:extLst>
          </p:cNvPr>
          <p:cNvGrpSpPr/>
          <p:nvPr/>
        </p:nvGrpSpPr>
        <p:grpSpPr>
          <a:xfrm>
            <a:off x="3391891" y="3617629"/>
            <a:ext cx="3731818" cy="1536436"/>
            <a:chOff x="3408111" y="3396286"/>
            <a:chExt cx="3731818" cy="15364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B6E5CB-7632-CC43-B2FA-63ADF6BB874E}"/>
                </a:ext>
              </a:extLst>
            </p:cNvPr>
            <p:cNvSpPr txBox="1"/>
            <p:nvPr/>
          </p:nvSpPr>
          <p:spPr>
            <a:xfrm>
              <a:off x="3408111" y="3396286"/>
              <a:ext cx="373181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FACET: Robust Counterfactual Explanation Analytics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8462BC-797B-FD6D-F737-FEBC1F88B4F0}"/>
                </a:ext>
              </a:extLst>
            </p:cNvPr>
            <p:cNvSpPr txBox="1"/>
            <p:nvPr/>
          </p:nvSpPr>
          <p:spPr>
            <a:xfrm>
              <a:off x="3408111" y="4072171"/>
              <a:ext cx="3731818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i="1" dirty="0"/>
                <a:t>Peter M. VanNostrand, Huayi Zhang, Dennis M. Hofmann, and Elke A. Rundensteiner.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F14BD2-FD21-BC70-6957-14279D52AF6F}"/>
                </a:ext>
              </a:extLst>
            </p:cNvPr>
            <p:cNvSpPr txBox="1"/>
            <p:nvPr/>
          </p:nvSpPr>
          <p:spPr>
            <a:xfrm>
              <a:off x="3408111" y="4563390"/>
              <a:ext cx="3731818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dirty="0"/>
                <a:t>ACM SIGMOD 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6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291</Words>
  <Application>Microsoft Office PowerPoint</Application>
  <PresentationFormat>Custom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Segoe UI</vt:lpstr>
      <vt:lpstr>Segoe UI Black</vt:lpstr>
      <vt:lpstr>Office Theme</vt:lpstr>
      <vt:lpstr>AI runs the world – we don’t know how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VanNostrand</dc:creator>
  <cp:lastModifiedBy>Peter VanNostrand</cp:lastModifiedBy>
  <cp:revision>12</cp:revision>
  <dcterms:created xsi:type="dcterms:W3CDTF">2024-05-23T20:02:05Z</dcterms:created>
  <dcterms:modified xsi:type="dcterms:W3CDTF">2024-05-24T00:11:23Z</dcterms:modified>
</cp:coreProperties>
</file>