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5" autoAdjust="0"/>
    <p:restoredTop sz="94660"/>
  </p:normalViewPr>
  <p:slideViewPr>
    <p:cSldViewPr snapToGrid="0">
      <p:cViewPr>
        <p:scale>
          <a:sx n="200" d="100"/>
          <a:sy n="200" d="100"/>
        </p:scale>
        <p:origin x="-4440" y="-2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7DD2-A9EE-E7F3-D978-61616C7A3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1B9DD-DD02-CE53-C64E-779247026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2" cy="1655762"/>
          </a:xfrm>
        </p:spPr>
        <p:txBody>
          <a:bodyPr/>
          <a:lstStyle>
            <a:lvl1pPr marL="0" indent="0" algn="ctr">
              <a:buNone/>
              <a:defRPr sz="2397"/>
            </a:lvl1pPr>
            <a:lvl2pPr marL="457333" indent="0" algn="ctr">
              <a:buNone/>
              <a:defRPr sz="1998"/>
            </a:lvl2pPr>
            <a:lvl3pPr marL="914674" indent="0" algn="ctr">
              <a:buNone/>
              <a:defRPr sz="1801"/>
            </a:lvl3pPr>
            <a:lvl4pPr marL="1372007" indent="0" algn="ctr">
              <a:buNone/>
              <a:defRPr sz="1598"/>
            </a:lvl4pPr>
            <a:lvl5pPr marL="1829347" indent="0" algn="ctr">
              <a:buNone/>
              <a:defRPr sz="1598"/>
            </a:lvl5pPr>
            <a:lvl6pPr marL="2286680" indent="0" algn="ctr">
              <a:buNone/>
              <a:defRPr sz="1598"/>
            </a:lvl6pPr>
            <a:lvl7pPr marL="2744021" indent="0" algn="ctr">
              <a:buNone/>
              <a:defRPr sz="1598"/>
            </a:lvl7pPr>
            <a:lvl8pPr marL="3201354" indent="0" algn="ctr">
              <a:buNone/>
              <a:defRPr sz="1598"/>
            </a:lvl8pPr>
            <a:lvl9pPr marL="3658694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6F94E-F867-403E-131A-BC2C8921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82F4-9C6C-C984-4D38-F7F00D8C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7798-82AA-0F65-4445-5C3EE06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5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DF6B-CBCF-EBEF-D182-5981B5FE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F57A8-C227-CA52-074F-8A2F03A44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0081-5EB3-E698-2B05-D26DEB0D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6AD2-83FB-BF37-FA57-7668C3CD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4C6D-C7BF-11A3-EDCE-07A85E81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4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A6812-BED9-03A6-133C-EAA623B4C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9BB9C-60C0-758E-492C-B399DB42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7" y="365125"/>
            <a:ext cx="773430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F956-C2B7-D479-D36B-40F0C050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23C9-8ABE-0940-1CF3-1F05F493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8122-B19A-4CE8-5E46-4B8969B3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8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CD92-BC03-8E55-AF4F-17D05046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3884-7BFE-C166-B6F9-7514268A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9078-CED4-1AFE-780F-6960FC83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FD19-7C05-CF53-9FB8-71A4FCE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AE75-32D2-EE15-57A5-E379AD67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83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E7C5-3C70-D21A-40CF-1A26C66B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D87E-C311-D598-7F8E-2A41126F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733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200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934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668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402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20135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869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C36F-42A4-3C41-A5F1-6613D23B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6F84-3D3F-6924-5165-FDCF41F8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069D-3752-CC8F-74CC-2B0955CA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0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9C25-3CBF-F983-C390-B0BF0118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E17E-4F44-8BB2-7A3C-66894FDBE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7" y="1825625"/>
            <a:ext cx="518160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3BBBB-6671-426F-D351-DACFD369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65441-1044-993F-9EF9-FC3FBA51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BF107-75C9-4059-632F-013D38BF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7C208-59F0-29A7-E78D-B1802054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16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8780-88F3-7D25-7702-A62A183B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F221-BB9D-D82B-0C66-7765472D5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4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7333" indent="0">
              <a:buNone/>
              <a:defRPr sz="1998" b="1"/>
            </a:lvl2pPr>
            <a:lvl3pPr marL="914674" indent="0">
              <a:buNone/>
              <a:defRPr sz="1801" b="1"/>
            </a:lvl3pPr>
            <a:lvl4pPr marL="1372007" indent="0">
              <a:buNone/>
              <a:defRPr sz="1598" b="1"/>
            </a:lvl4pPr>
            <a:lvl5pPr marL="1829347" indent="0">
              <a:buNone/>
              <a:defRPr sz="1598" b="1"/>
            </a:lvl5pPr>
            <a:lvl6pPr marL="2286680" indent="0">
              <a:buNone/>
              <a:defRPr sz="1598" b="1"/>
            </a:lvl6pPr>
            <a:lvl7pPr marL="2744021" indent="0">
              <a:buNone/>
              <a:defRPr sz="1598" b="1"/>
            </a:lvl7pPr>
            <a:lvl8pPr marL="3201354" indent="0">
              <a:buNone/>
              <a:defRPr sz="1598" b="1"/>
            </a:lvl8pPr>
            <a:lvl9pPr marL="3658694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FA978-8582-0659-EBB5-E49B91CD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FF902-DB0A-3470-FE35-5C11C48E6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7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7333" indent="0">
              <a:buNone/>
              <a:defRPr sz="1998" b="1"/>
            </a:lvl2pPr>
            <a:lvl3pPr marL="914674" indent="0">
              <a:buNone/>
              <a:defRPr sz="1801" b="1"/>
            </a:lvl3pPr>
            <a:lvl4pPr marL="1372007" indent="0">
              <a:buNone/>
              <a:defRPr sz="1598" b="1"/>
            </a:lvl4pPr>
            <a:lvl5pPr marL="1829347" indent="0">
              <a:buNone/>
              <a:defRPr sz="1598" b="1"/>
            </a:lvl5pPr>
            <a:lvl6pPr marL="2286680" indent="0">
              <a:buNone/>
              <a:defRPr sz="1598" b="1"/>
            </a:lvl6pPr>
            <a:lvl7pPr marL="2744021" indent="0">
              <a:buNone/>
              <a:defRPr sz="1598" b="1"/>
            </a:lvl7pPr>
            <a:lvl8pPr marL="3201354" indent="0">
              <a:buNone/>
              <a:defRPr sz="1598" b="1"/>
            </a:lvl8pPr>
            <a:lvl9pPr marL="3658694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8D767-66DB-1EC7-43F4-98A55EFDF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BDBE7-2699-C808-F13E-D02DA518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7653C-B8DE-8C92-2638-49F9B77F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4A9AD-E920-45EC-C129-85CF031A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0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F568-F185-3F3C-6794-23C420B6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C26FC-4BC8-DFB3-A577-78EA52A5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5E19E-928E-EDFD-558A-CAC22DF1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5186D-6845-88B7-B51C-E0D4CF66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83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46F35-8D0C-EE0C-2056-2E452AA6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45B5D-474A-B5A3-C190-7397B8C1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1AC8E-92E3-5FF5-806F-F191EC0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1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CD3A-52B1-4EDD-4E6A-5E5C056B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4" cy="1600200"/>
          </a:xfrm>
        </p:spPr>
        <p:txBody>
          <a:bodyPr anchor="b"/>
          <a:lstStyle>
            <a:lvl1pPr>
              <a:defRPr sz="320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311E-5C81-3649-BB3F-0B281EE0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3"/>
            </a:lvl1pPr>
            <a:lvl2pPr>
              <a:defRPr sz="2804"/>
            </a:lvl2pPr>
            <a:lvl3pPr>
              <a:defRPr sz="2397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69958-C3FB-2CAC-B1A0-1B115469B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4" cy="3811588"/>
          </a:xfrm>
        </p:spPr>
        <p:txBody>
          <a:bodyPr/>
          <a:lstStyle>
            <a:lvl1pPr marL="0" indent="0">
              <a:buNone/>
              <a:defRPr sz="1598"/>
            </a:lvl1pPr>
            <a:lvl2pPr marL="457333" indent="0">
              <a:buNone/>
              <a:defRPr sz="1402"/>
            </a:lvl2pPr>
            <a:lvl3pPr marL="914674" indent="0">
              <a:buNone/>
              <a:defRPr sz="1199"/>
            </a:lvl3pPr>
            <a:lvl4pPr marL="1372007" indent="0">
              <a:buNone/>
              <a:defRPr sz="1002"/>
            </a:lvl4pPr>
            <a:lvl5pPr marL="1829347" indent="0">
              <a:buNone/>
              <a:defRPr sz="1002"/>
            </a:lvl5pPr>
            <a:lvl6pPr marL="2286680" indent="0">
              <a:buNone/>
              <a:defRPr sz="1002"/>
            </a:lvl6pPr>
            <a:lvl7pPr marL="2744021" indent="0">
              <a:buNone/>
              <a:defRPr sz="1002"/>
            </a:lvl7pPr>
            <a:lvl8pPr marL="3201354" indent="0">
              <a:buNone/>
              <a:defRPr sz="1002"/>
            </a:lvl8pPr>
            <a:lvl9pPr marL="3658694" indent="0">
              <a:buNone/>
              <a:defRPr sz="10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B8E81-C93D-6719-2D8A-707CD5DA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60CF6-CDB2-F46A-EFF7-8FE3EBB6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C4536-CCDC-427B-0899-795FF445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7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7104-01E3-3C72-E72C-711BB5FB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4" cy="1600200"/>
          </a:xfrm>
        </p:spPr>
        <p:txBody>
          <a:bodyPr anchor="b"/>
          <a:lstStyle>
            <a:lvl1pPr>
              <a:defRPr sz="320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92074-11F7-788A-8292-D463611C3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3"/>
            </a:lvl1pPr>
            <a:lvl2pPr marL="457333" indent="0">
              <a:buNone/>
              <a:defRPr sz="2804"/>
            </a:lvl2pPr>
            <a:lvl3pPr marL="914674" indent="0">
              <a:buNone/>
              <a:defRPr sz="2397"/>
            </a:lvl3pPr>
            <a:lvl4pPr marL="1372007" indent="0">
              <a:buNone/>
              <a:defRPr sz="1998"/>
            </a:lvl4pPr>
            <a:lvl5pPr marL="1829347" indent="0">
              <a:buNone/>
              <a:defRPr sz="1998"/>
            </a:lvl5pPr>
            <a:lvl6pPr marL="2286680" indent="0">
              <a:buNone/>
              <a:defRPr sz="1998"/>
            </a:lvl6pPr>
            <a:lvl7pPr marL="2744021" indent="0">
              <a:buNone/>
              <a:defRPr sz="1998"/>
            </a:lvl7pPr>
            <a:lvl8pPr marL="3201354" indent="0">
              <a:buNone/>
              <a:defRPr sz="1998"/>
            </a:lvl8pPr>
            <a:lvl9pPr marL="3658694" indent="0">
              <a:buNone/>
              <a:defRPr sz="1998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33E95-7ECB-787D-477C-BE006E9A8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4" cy="3811588"/>
          </a:xfrm>
        </p:spPr>
        <p:txBody>
          <a:bodyPr/>
          <a:lstStyle>
            <a:lvl1pPr marL="0" indent="0">
              <a:buNone/>
              <a:defRPr sz="1598"/>
            </a:lvl1pPr>
            <a:lvl2pPr marL="457333" indent="0">
              <a:buNone/>
              <a:defRPr sz="1402"/>
            </a:lvl2pPr>
            <a:lvl3pPr marL="914674" indent="0">
              <a:buNone/>
              <a:defRPr sz="1199"/>
            </a:lvl3pPr>
            <a:lvl4pPr marL="1372007" indent="0">
              <a:buNone/>
              <a:defRPr sz="1002"/>
            </a:lvl4pPr>
            <a:lvl5pPr marL="1829347" indent="0">
              <a:buNone/>
              <a:defRPr sz="1002"/>
            </a:lvl5pPr>
            <a:lvl6pPr marL="2286680" indent="0">
              <a:buNone/>
              <a:defRPr sz="1002"/>
            </a:lvl6pPr>
            <a:lvl7pPr marL="2744021" indent="0">
              <a:buNone/>
              <a:defRPr sz="1002"/>
            </a:lvl7pPr>
            <a:lvl8pPr marL="3201354" indent="0">
              <a:buNone/>
              <a:defRPr sz="1002"/>
            </a:lvl8pPr>
            <a:lvl9pPr marL="3658694" indent="0">
              <a:buNone/>
              <a:defRPr sz="10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5FE7-14C1-A013-65CA-986AD32A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CAFC2-87E3-8A3C-76C5-D5D55268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BA4BC-B387-B3EB-9BB5-C86308BC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4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6D05-F81D-DA3B-A463-D9C2430B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3D207-0968-81E7-99AE-9177F054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C30F-EFB4-097D-6C67-9F22A6DC8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A2E5-A599-4C21-83A1-89113AF8150A}" type="datetimeFigureOut">
              <a:rPr lang="en-AU" smtClean="0"/>
              <a:t>9/07/23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4272-5186-4607-14C8-FF6078721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9C12-2774-A104-C3FC-5B9DC1FA1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4" y="6356351"/>
            <a:ext cx="274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A18B-44F5-4A7B-A237-50E688F503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28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4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67" indent="-228667" algn="l" defTabSz="914674" rtl="0" eaLnBrk="1" latinLnBrk="0" hangingPunct="1">
        <a:lnSpc>
          <a:spcPct val="90000"/>
        </a:lnSpc>
        <a:spcBef>
          <a:spcPts val="1002"/>
        </a:spcBef>
        <a:buFont typeface="Arial" panose="020B0604020202020204" pitchFamily="34" charset="0"/>
        <a:buChar char="•"/>
        <a:defRPr sz="2804" kern="1200">
          <a:solidFill>
            <a:schemeClr val="tx1"/>
          </a:solidFill>
          <a:latin typeface="+mn-lt"/>
          <a:ea typeface="+mn-ea"/>
          <a:cs typeface="+mn-cs"/>
        </a:defRPr>
      </a:lvl1pPr>
      <a:lvl2pPr marL="686007" indent="-228667" algn="l" defTabSz="91467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0" indent="-228667" algn="l" defTabSz="91467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67" algn="l" defTabSz="91467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4" indent="-228667" algn="l" defTabSz="91467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5347" indent="-228667" algn="l" defTabSz="91467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87" indent="-228667" algn="l" defTabSz="91467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1" indent="-228667" algn="l" defTabSz="91467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1" indent="-228667" algn="l" defTabSz="91467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0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5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BD85EDD-16F2-55AF-54AD-87BDE92AB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484" y="3027686"/>
            <a:ext cx="2146303" cy="14300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2" tIns="45721" rIns="91442" bIns="45721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801"/>
              </a:spcAft>
            </a:pPr>
            <a:r>
              <a:rPr lang="en-AU" sz="3603" b="1" i="1" kern="100" dirty="0">
                <a:solidFill>
                  <a:srgbClr val="2F5597"/>
                </a:solidFill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Pet</a:t>
            </a:r>
            <a:r>
              <a:rPr lang="en-AU" sz="3603" b="1" i="1" kern="100" dirty="0">
                <a:solidFill>
                  <a:srgbClr val="C55A11"/>
                </a:solidFill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br>
              <a:rPr lang="en-AU" sz="3603" b="1" i="1" kern="100" dirty="0">
                <a:solidFill>
                  <a:srgbClr val="C45911"/>
                </a:solidFill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3603" b="1" kern="100" dirty="0">
                <a:solidFill>
                  <a:srgbClr val="7F7F7F"/>
                </a:solidFill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Consulting</a:t>
            </a:r>
            <a:endParaRPr lang="en-AU" sz="1097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18EAF98-66C2-5965-0777-3C31E0F6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8" y="2635251"/>
            <a:ext cx="1104897" cy="158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2" tIns="45721" rIns="91442" bIns="45721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AU" sz="10701" kern="100">
                <a:solidFill>
                  <a:srgbClr val="2F5597"/>
                </a:solidFill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en-AU" sz="1097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021DD1E-6F59-2B8C-2918-CD29C618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734" y="3027683"/>
            <a:ext cx="1054097" cy="158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2" tIns="45721" rIns="91442" bIns="45721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AU" sz="7199" i="1" kern="100" dirty="0">
                <a:solidFill>
                  <a:srgbClr val="A6A6A6"/>
                </a:solidFill>
                <a:latin typeface="Copperplate Gothic Bold" panose="020E0705020206020404" pitchFamily="34" charset="0"/>
                <a:ea typeface="Calibri" panose="020F0502020204030204" pitchFamily="34" charset="0"/>
                <a:cs typeface="Cascadia Mono SemiBold" panose="020B0609020000020004" pitchFamily="49" charset="0"/>
              </a:rPr>
              <a:t>C</a:t>
            </a:r>
            <a:endParaRPr lang="en-AU" sz="1097" i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0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Pearson</dc:creator>
  <cp:lastModifiedBy>Peter Pearson</cp:lastModifiedBy>
  <cp:revision>3</cp:revision>
  <dcterms:created xsi:type="dcterms:W3CDTF">2023-07-09T04:31:34Z</dcterms:created>
  <dcterms:modified xsi:type="dcterms:W3CDTF">2023-07-09T04:54:58Z</dcterms:modified>
</cp:coreProperties>
</file>