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svg" ContentType="image/svg+xml"/>
  <Default Extension="png" ContentType="image/pn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tableStyles.xml" ContentType="application/vnd.openxmlformats-officedocument.presentationml.tableStyles+xml"/>
  <Override PartName="/ppt/slides/slide21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3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62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3.xml" ContentType="application/vnd.openxmlformats-officedocument.presentationml.slide+xml"/>
  <Override PartName="/customXml/item3.xml" ContentType="application/xml"/>
  <Override PartName="/customXml/itemProps31.xml" ContentType="application/vnd.openxmlformats-officedocument.customXmlProperties+xml"/>
  <Override PartName="/ppt/slides/slide54.xml" ContentType="application/vnd.openxmlformats-officedocument.presentationml.slide+xml"/>
  <Override PartName="/ppt/notesSlides/notesSlide33.xml" ContentType="application/vnd.openxmlformats-officedocument.presentationml.notesSlide+xml"/>
  <Override PartName="/ppt/viewProps.xml" ContentType="application/vnd.openxmlformats-officedocument.presentationml.viewProps+xml"/>
  <Override PartName="/ppt/slides/slide45.xml" ContentType="application/vnd.openxmlformats-officedocument.presentationml.slide+xml"/>
  <Override PartName="/ppt/notesSlides/notesSlide24.xml" ContentType="application/vnd.openxmlformats-officedocument.presentationml.notesSlide+xml"/>
  <Override PartName="/customXml/item22.xml" ContentType="application/xml"/>
  <Override PartName="/customXml/itemProps22.xml" ContentType="application/vnd.openxmlformats-officedocument.customXmlProperties+xml"/>
  <Override PartName="/ppt/presProps.xml" ContentType="application/vnd.openxmlformats-officedocument.presentationml.presProps+xml"/>
  <Override PartName="/ppt/slides/slide36.xml" ContentType="application/vnd.openxmlformats-officedocument.presentationml.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customXml/item13.xml" ContentType="application/xml"/>
  <Override PartName="/customXml/itemProps13.xml" ContentType="application/vnd.openxmlformats-officedocument.customXml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8" r:id="rId1"/>
  </p:sldMasterIdLst>
  <p:notesMasterIdLst>
    <p:notesMasterId r:id="rId8"/>
  </p:notesMasterIdLst>
  <p:handoutMasterIdLst>
    <p:handoutMasterId r:id="rId9"/>
  </p:handoutMasterIdLst>
  <p:sldIdLst>
    <p:sldId id="321" r:id="rId2"/>
    <p:sldId id="322" r:id="rId3"/>
    <p:sldId id="319" r:id="rId4"/>
    <p:sldId id="276" r:id="rId5"/>
    <p:sldId id="288" r:id="rId6"/>
    <p:sldId id="283" r:id="rId7"/>
  </p:sldIdLst>
  <p:sldSz cx="7772400" cy="10058400"/>
  <p:notesSz cx="6858000" cy="9144000"/>
  <p:defaultTextStyle>
    <a:defPPr>
      <a:defRPr lang="en-US"/>
    </a:defPPr>
    <a:lvl1pPr marL="0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1pPr>
    <a:lvl2pPr marL="318394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2pPr>
    <a:lvl3pPr marL="636788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3pPr>
    <a:lvl4pPr marL="955182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4pPr>
    <a:lvl5pPr marL="1273576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5pPr>
    <a:lvl6pPr marL="1591970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6pPr>
    <a:lvl7pPr marL="1910364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7pPr>
    <a:lvl8pPr marL="2228759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8pPr>
    <a:lvl9pPr marL="2547153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990"/>
    <a:srgbClr val="F0C44A"/>
    <a:srgbClr val="7A0000"/>
    <a:srgbClr val="1A4039"/>
    <a:srgbClr val="4B8D8B"/>
    <a:srgbClr val="53CAFF"/>
    <a:srgbClr val="843C0C"/>
    <a:srgbClr val="2F5597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9" autoAdjust="0"/>
    <p:restoredTop sz="94663" autoAdjust="0"/>
  </p:normalViewPr>
  <p:slideViewPr>
    <p:cSldViewPr snapToGrid="0">
      <p:cViewPr>
        <p:scale>
          <a:sx n="100" d="100"/>
          <a:sy n="100" d="100"/>
        </p:scale>
        <p:origin x="475" y="-18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92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8" /><Relationship Type="http://schemas.openxmlformats.org/officeDocument/2006/relationships/tableStyles" Target="/ppt/tableStyles.xml" Id="rId13" /><Relationship Type="http://schemas.openxmlformats.org/officeDocument/2006/relationships/slide" Target="/ppt/slides/slide21.xml" Id="rId3" /><Relationship Type="http://schemas.openxmlformats.org/officeDocument/2006/relationships/slide" Target="/ppt/slides/slide62.xml" Id="rId7" /><Relationship Type="http://schemas.openxmlformats.org/officeDocument/2006/relationships/theme" Target="/ppt/theme/theme12.xml" Id="rId12" /><Relationship Type="http://schemas.openxmlformats.org/officeDocument/2006/relationships/slide" Target="/ppt/slides/slide13.xml" Id="rId2" /><Relationship Type="http://schemas.openxmlformats.org/officeDocument/2006/relationships/customXml" Target="/customXml/item3.xml" Id="rId16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4.xml" Id="rId6" /><Relationship Type="http://schemas.openxmlformats.org/officeDocument/2006/relationships/viewProps" Target="/ppt/viewProps.xml" Id="rId11" /><Relationship Type="http://schemas.openxmlformats.org/officeDocument/2006/relationships/slide" Target="/ppt/slides/slide45.xml" Id="rId5" /><Relationship Type="http://schemas.openxmlformats.org/officeDocument/2006/relationships/customXml" Target="/customXml/item22.xml" Id="rId15" /><Relationship Type="http://schemas.openxmlformats.org/officeDocument/2006/relationships/presProps" Target="/ppt/presProps.xml" Id="rId10" /><Relationship Type="http://schemas.openxmlformats.org/officeDocument/2006/relationships/slide" Target="/ppt/slides/slide36.xml" Id="rId4" /><Relationship Type="http://schemas.openxmlformats.org/officeDocument/2006/relationships/handoutMaster" Target="/ppt/handoutMasters/handoutMaster11.xml" Id="rId9" /><Relationship Type="http://schemas.openxmlformats.org/officeDocument/2006/relationships/customXml" Target="/customXml/item13.xml" Id="rId14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25DAE5-882A-48C4-AAC6-2248214314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5480E-9B1B-4C47-AC19-26D98FF37B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51413-530E-431E-9B96-5B986AC44B58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228E4-3CDE-4A67-9340-DDC165C01C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03E6D-3CA6-4DE3-A3D6-2072EE9ED4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9FB04-3946-4C88-A779-B7AE300828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4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A7DF2-CECB-42B2-812D-97BB0A1876EB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4DDEB-4F43-4518-9756-D2F353541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1pPr>
    <a:lvl2pPr marL="318394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2pPr>
    <a:lvl3pPr marL="636788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3pPr>
    <a:lvl4pPr marL="955182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4pPr>
    <a:lvl5pPr marL="1273576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5pPr>
    <a:lvl6pPr marL="1591970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6pPr>
    <a:lvl7pPr marL="1910364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7pPr>
    <a:lvl8pPr marL="2228759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8pPr>
    <a:lvl9pPr marL="2547153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1.xml.rels>&#65279;<?xml version="1.0" encoding="utf-8"?><Relationships xmlns="http://schemas.openxmlformats.org/package/2006/relationships"><Relationship Type="http://schemas.openxmlformats.org/officeDocument/2006/relationships/slide" Target="/ppt/slides/slide21.xml" Id="rId2" /><Relationship Type="http://schemas.openxmlformats.org/officeDocument/2006/relationships/notesMaster" Target="/ppt/notesMasters/notesMaster11.xml" Id="rId1" /></Relationships>
</file>

<file path=ppt/notesSlides/_rels/notesSlide24.xml.rels>&#65279;<?xml version="1.0" encoding="utf-8"?><Relationships xmlns="http://schemas.openxmlformats.org/package/2006/relationships"><Relationship Type="http://schemas.openxmlformats.org/officeDocument/2006/relationships/slide" Target="/ppt/slides/slide45.xml" Id="rId2" /><Relationship Type="http://schemas.openxmlformats.org/officeDocument/2006/relationships/notesMaster" Target="/ppt/notesMasters/notesMaster11.xml" Id="rId1" /></Relationships>
</file>

<file path=ppt/notesSlides/_rels/notesSlide33.xml.rels>&#65279;<?xml version="1.0" encoding="utf-8"?><Relationships xmlns="http://schemas.openxmlformats.org/package/2006/relationships"><Relationship Type="http://schemas.openxmlformats.org/officeDocument/2006/relationships/slide" Target="/ppt/slides/slide54.xml" Id="rId2" /><Relationship Type="http://schemas.openxmlformats.org/officeDocument/2006/relationships/notesMaster" Target="/ppt/notesMasters/notesMaster11.xml" Id="rId1" /></Relationships>
</file>

<file path=ppt/notesSlides/_rels/notesSlide42.xml.rels>&#65279;<?xml version="1.0" encoding="utf-8"?><Relationships xmlns="http://schemas.openxmlformats.org/package/2006/relationships"><Relationship Type="http://schemas.openxmlformats.org/officeDocument/2006/relationships/slide" Target="/ppt/slides/slide62.xml" Id="rId2" /><Relationship Type="http://schemas.openxmlformats.org/officeDocument/2006/relationships/notesMaster" Target="/ppt/notesMasters/notesMaster11.xml" Id="rId1" /></Relationship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4DDEB-4F43-4518-9756-D2F353541A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50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4DDEB-4F43-4518-9756-D2F353541A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15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4DDEB-4F43-4518-9756-D2F353541A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952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4DDEB-4F43-4518-9756-D2F353541A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40282"/>
      </p:ext>
    </p:extLst>
  </p:cSld>
  <p:clrMapOvr>
    <a:masterClrMapping/>
  </p:clrMapOvr>
</p:note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2.xml.rels>&#65279;<?xml version="1.0" encoding="utf-8"?><Relationships xmlns="http://schemas.openxmlformats.org/package/2006/relationships"><Relationship Type="http://schemas.openxmlformats.org/officeDocument/2006/relationships/image" Target="/ppt/media/image26.svg" Id="rId3" /><Relationship Type="http://schemas.openxmlformats.org/officeDocument/2006/relationships/image" Target="/ppt/media/image67.svg" Id="rId7" /><Relationship Type="http://schemas.openxmlformats.org/officeDocument/2006/relationships/image" Target="/ppt/media/image15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56.png" Id="rId6" /><Relationship Type="http://schemas.openxmlformats.org/officeDocument/2006/relationships/image" Target="/ppt/media/image48.svg" Id="rId5" /><Relationship Type="http://schemas.openxmlformats.org/officeDocument/2006/relationships/image" Target="/ppt/media/image37.png" Id="rId4" /></Relationships>
</file>

<file path=ppt/slideLayouts/_rels/slideLayout4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5.xml.rels>&#65279;<?xml version="1.0" encoding="utf-8"?><Relationships xmlns="http://schemas.openxmlformats.org/package/2006/relationships"><Relationship Type="http://schemas.openxmlformats.org/officeDocument/2006/relationships/image" Target="/ppt/media/image810.svg" Id="rId3" /><Relationship Type="http://schemas.openxmlformats.org/officeDocument/2006/relationships/image" Target="/ppt/media/image79.png" Id="rId2" /><Relationship Type="http://schemas.openxmlformats.org/officeDocument/2006/relationships/slideMaster" Target="/ppt/slideMasters/slideMaster11.xml" Id="rId1" /></Relationships>
</file>

<file path=ppt/slideLayouts/_rels/slideLayout64.xml.rels>&#65279;<?xml version="1.0" encoding="utf-8"?><Relationships xmlns="http://schemas.openxmlformats.org/package/2006/relationships"><Relationship Type="http://schemas.openxmlformats.org/officeDocument/2006/relationships/image" Target="/ppt/media/image109.svg" Id="rId3" /><Relationship Type="http://schemas.openxmlformats.org/officeDocument/2006/relationships/image" Target="/ppt/media/image98.png" Id="rId2" /><Relationship Type="http://schemas.openxmlformats.org/officeDocument/2006/relationships/slideMaster" Target="/ppt/slideMasters/slideMaster11.xml" Id="rId1" /></Relationships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ster / Flyer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B87CC-448D-4F3C-A7CF-FE21C6B890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72400" cy="1005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18362-1793-4596-B93A-C08762279C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4361688"/>
            <a:ext cx="5943600" cy="228600"/>
          </a:xfrm>
        </p:spPr>
        <p:txBody>
          <a:bodyPr/>
          <a:lstStyle>
            <a:lvl1pPr marL="0" indent="0" algn="ctr">
              <a:buNone/>
              <a:defRPr sz="2000" b="0" spc="300">
                <a:solidFill>
                  <a:schemeClr val="tx1"/>
                </a:solidFill>
              </a:defRPr>
            </a:lvl1pPr>
            <a:lvl2pPr marL="50292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2pPr>
            <a:lvl3pPr marL="100584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3pPr>
            <a:lvl4pPr marL="150876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4pPr>
            <a:lvl5pPr marL="201168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CC97BDB-E42B-4FC7-B385-7F37EEC02D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8348472"/>
            <a:ext cx="5943600" cy="301752"/>
          </a:xfrm>
        </p:spPr>
        <p:txBody>
          <a:bodyPr/>
          <a:lstStyle>
            <a:lvl1pPr marL="0" indent="0" algn="ctr">
              <a:buNone/>
              <a:defRPr sz="2000" b="0" spc="300">
                <a:solidFill>
                  <a:schemeClr val="tx1"/>
                </a:solidFill>
              </a:defRPr>
            </a:lvl1pPr>
            <a:lvl2pPr marL="50292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2pPr>
            <a:lvl3pPr marL="100584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3pPr>
            <a:lvl4pPr marL="150876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4pPr>
            <a:lvl5pPr marL="201168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7092E53-AC45-4E91-BB14-0555F0EBD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303" y="4757388"/>
            <a:ext cx="5615795" cy="1700279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spc="6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8722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8" userDrawn="1">
          <p15:clr>
            <a:srgbClr val="FBAE40"/>
          </p15:clr>
        </p15:guide>
        <p15:guide id="2" pos="244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ke Top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61C17-9712-4F4F-A5F8-6EB593BC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 b="0">
                <a:latin typeface="+mn-lt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6" name="Oval 15" descr="Cake Topper">
            <a:extLst>
              <a:ext uri="{FF2B5EF4-FFF2-40B4-BE49-F238E27FC236}">
                <a16:creationId xmlns:a16="http://schemas.microsoft.com/office/drawing/2014/main" id="{E6334B97-A7CC-48BF-BF6E-ABE1CD8B696E}"/>
              </a:ext>
            </a:extLst>
          </p:cNvPr>
          <p:cNvSpPr/>
          <p:nvPr userDrawn="1"/>
        </p:nvSpPr>
        <p:spPr>
          <a:xfrm>
            <a:off x="570855" y="5293268"/>
            <a:ext cx="1828800" cy="18288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17" name="Oval 16" descr="Cake Topper">
            <a:extLst>
              <a:ext uri="{FF2B5EF4-FFF2-40B4-BE49-F238E27FC236}">
                <a16:creationId xmlns:a16="http://schemas.microsoft.com/office/drawing/2014/main" id="{F0A6E4EE-71A5-4715-A0C2-5B0A1AF3F7FA}"/>
              </a:ext>
            </a:extLst>
          </p:cNvPr>
          <p:cNvSpPr/>
          <p:nvPr userDrawn="1"/>
        </p:nvSpPr>
        <p:spPr>
          <a:xfrm>
            <a:off x="2970664" y="5293268"/>
            <a:ext cx="1828800" cy="18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18" name="Oval 17" descr="Cake Topper">
            <a:extLst>
              <a:ext uri="{FF2B5EF4-FFF2-40B4-BE49-F238E27FC236}">
                <a16:creationId xmlns:a16="http://schemas.microsoft.com/office/drawing/2014/main" id="{81B8785D-C5F6-4C47-B8DF-0E91F57A9A8C}"/>
              </a:ext>
            </a:extLst>
          </p:cNvPr>
          <p:cNvSpPr/>
          <p:nvPr userDrawn="1"/>
        </p:nvSpPr>
        <p:spPr>
          <a:xfrm>
            <a:off x="5376433" y="5293268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19" name="Oval 18" descr="Cake Topper">
            <a:extLst>
              <a:ext uri="{FF2B5EF4-FFF2-40B4-BE49-F238E27FC236}">
                <a16:creationId xmlns:a16="http://schemas.microsoft.com/office/drawing/2014/main" id="{D65A76E8-57FD-4EB3-B550-497A8D05B4DE}"/>
              </a:ext>
            </a:extLst>
          </p:cNvPr>
          <p:cNvSpPr/>
          <p:nvPr userDrawn="1"/>
        </p:nvSpPr>
        <p:spPr>
          <a:xfrm>
            <a:off x="570855" y="7657332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0" name="Oval 19" descr="Cake Topper">
            <a:extLst>
              <a:ext uri="{FF2B5EF4-FFF2-40B4-BE49-F238E27FC236}">
                <a16:creationId xmlns:a16="http://schemas.microsoft.com/office/drawing/2014/main" id="{ABEB814F-8D89-4B9F-85E1-489FDFDF79F8}"/>
              </a:ext>
            </a:extLst>
          </p:cNvPr>
          <p:cNvSpPr/>
          <p:nvPr userDrawn="1"/>
        </p:nvSpPr>
        <p:spPr>
          <a:xfrm>
            <a:off x="2970664" y="7665283"/>
            <a:ext cx="1828800" cy="18288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1" name="Oval 20" descr="Cake Topper">
            <a:extLst>
              <a:ext uri="{FF2B5EF4-FFF2-40B4-BE49-F238E27FC236}">
                <a16:creationId xmlns:a16="http://schemas.microsoft.com/office/drawing/2014/main" id="{20175803-5811-4459-927B-36745DAF326B}"/>
              </a:ext>
            </a:extLst>
          </p:cNvPr>
          <p:cNvSpPr/>
          <p:nvPr userDrawn="1"/>
        </p:nvSpPr>
        <p:spPr>
          <a:xfrm>
            <a:off x="5376433" y="7665283"/>
            <a:ext cx="1828800" cy="18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2" name="Oval 21" descr="Cake Topper">
            <a:extLst>
              <a:ext uri="{FF2B5EF4-FFF2-40B4-BE49-F238E27FC236}">
                <a16:creationId xmlns:a16="http://schemas.microsoft.com/office/drawing/2014/main" id="{EF351E9A-66FE-462E-AFFC-329329BD98E2}"/>
              </a:ext>
            </a:extLst>
          </p:cNvPr>
          <p:cNvSpPr/>
          <p:nvPr userDrawn="1"/>
        </p:nvSpPr>
        <p:spPr>
          <a:xfrm>
            <a:off x="570855" y="569288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3" name="Oval 22" descr="Cake Topper">
            <a:extLst>
              <a:ext uri="{FF2B5EF4-FFF2-40B4-BE49-F238E27FC236}">
                <a16:creationId xmlns:a16="http://schemas.microsoft.com/office/drawing/2014/main" id="{295A807D-D126-4629-AD11-3619D7A7DCD2}"/>
              </a:ext>
            </a:extLst>
          </p:cNvPr>
          <p:cNvSpPr/>
          <p:nvPr userDrawn="1"/>
        </p:nvSpPr>
        <p:spPr>
          <a:xfrm>
            <a:off x="2970664" y="569288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4" name="Oval 23" descr="Cake Topper">
            <a:extLst>
              <a:ext uri="{FF2B5EF4-FFF2-40B4-BE49-F238E27FC236}">
                <a16:creationId xmlns:a16="http://schemas.microsoft.com/office/drawing/2014/main" id="{3D540E33-069B-446A-B0BB-5C106C5ABA42}"/>
              </a:ext>
            </a:extLst>
          </p:cNvPr>
          <p:cNvSpPr/>
          <p:nvPr userDrawn="1"/>
        </p:nvSpPr>
        <p:spPr>
          <a:xfrm>
            <a:off x="5376433" y="569288"/>
            <a:ext cx="1828800" cy="18288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5" name="Oval 24" descr="Cake Topper">
            <a:extLst>
              <a:ext uri="{FF2B5EF4-FFF2-40B4-BE49-F238E27FC236}">
                <a16:creationId xmlns:a16="http://schemas.microsoft.com/office/drawing/2014/main" id="{7C5643CB-75B1-4FA9-A15D-0472DD596138}"/>
              </a:ext>
            </a:extLst>
          </p:cNvPr>
          <p:cNvSpPr/>
          <p:nvPr userDrawn="1"/>
        </p:nvSpPr>
        <p:spPr>
          <a:xfrm>
            <a:off x="570855" y="2933352"/>
            <a:ext cx="1828800" cy="18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6" name="Oval 25" descr="Cake Topper">
            <a:extLst>
              <a:ext uri="{FF2B5EF4-FFF2-40B4-BE49-F238E27FC236}">
                <a16:creationId xmlns:a16="http://schemas.microsoft.com/office/drawing/2014/main" id="{F979BEC4-74F7-4946-B303-CC52283F4057}"/>
              </a:ext>
            </a:extLst>
          </p:cNvPr>
          <p:cNvSpPr/>
          <p:nvPr userDrawn="1"/>
        </p:nvSpPr>
        <p:spPr>
          <a:xfrm>
            <a:off x="2970664" y="2933352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7" name="Oval 26" descr="Cake Topper">
            <a:extLst>
              <a:ext uri="{FF2B5EF4-FFF2-40B4-BE49-F238E27FC236}">
                <a16:creationId xmlns:a16="http://schemas.microsoft.com/office/drawing/2014/main" id="{B805D46A-B369-48DE-B21D-55B2229EAE14}"/>
              </a:ext>
            </a:extLst>
          </p:cNvPr>
          <p:cNvSpPr/>
          <p:nvPr userDrawn="1"/>
        </p:nvSpPr>
        <p:spPr>
          <a:xfrm>
            <a:off x="5376433" y="2933352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4B63242D-53E4-4423-8968-0A5713C3703E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99455" y="796559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A509F594-4FD1-4A63-8CB6-92F6753B048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99264" y="789489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2988B992-8C17-449B-8924-7BBE640EAEA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05033" y="813661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FFC7B2A2-78D2-46D0-AC91-425C4D536C0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99455" y="3194291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EB954987-FFD8-46D4-AEA7-3CFF9601AED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199264" y="3187221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A9124C25-5585-4B0B-9923-5F149D3E255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605033" y="3211393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A4A51A7F-BA92-4F29-9FD9-AB82ABFC998C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99455" y="5536575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BA0E34BF-8F29-414D-8915-12BEB7DB586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199264" y="5529505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16EDE94B-043B-4D1F-86E7-722F0562085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5605033" y="5537635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C20BCE25-2FA5-47D2-ADE9-573C56A87F3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99455" y="7886181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EBA5ED1-E0A4-4001-985E-A84E0EFAC54C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199264" y="7887062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9BFC7DCC-DF4D-4D4E-8DBD-A49DD64E12E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605033" y="7895192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621239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36" userDrawn="1">
          <p15:clr>
            <a:srgbClr val="FBAE40"/>
          </p15:clr>
        </p15:guide>
        <p15:guide id="6" orient="horz" pos="2424" userDrawn="1">
          <p15:clr>
            <a:srgbClr val="FBAE40"/>
          </p15:clr>
        </p15:guide>
        <p15:guide id="7" orient="horz" pos="3912" userDrawn="1">
          <p15:clr>
            <a:srgbClr val="FBAE40"/>
          </p15:clr>
        </p15:guide>
        <p15:guide id="8" orient="horz" pos="5400" userDrawn="1">
          <p15:clr>
            <a:srgbClr val="FBAE40"/>
          </p15:clr>
        </p15:guide>
        <p15:guide id="9" pos="936" userDrawn="1">
          <p15:clr>
            <a:srgbClr val="FBAE40"/>
          </p15:clr>
        </p15:guide>
        <p15:guide id="10" pos="3960" userDrawn="1">
          <p15:clr>
            <a:srgbClr val="FBAE40"/>
          </p15:clr>
        </p15:guide>
        <p15:guide id="11" pos="2448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C07BC90-BE99-4C5E-A732-B9A419E359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83" t="11162" r="20131" b="52244"/>
          <a:stretch/>
        </p:blipFill>
        <p:spPr>
          <a:xfrm>
            <a:off x="4112938" y="7534118"/>
            <a:ext cx="3200401" cy="183256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3AAF90A-A98C-4E05-8DDA-A5A35E9E34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83" t="11162" r="20131" b="52244"/>
          <a:stretch/>
        </p:blipFill>
        <p:spPr>
          <a:xfrm>
            <a:off x="456522" y="7534118"/>
            <a:ext cx="3200401" cy="18325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C6CC170-A7FB-4634-90FA-8980FEA1E5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73" t="5353" r="17545" b="21400"/>
          <a:stretch/>
        </p:blipFill>
        <p:spPr>
          <a:xfrm>
            <a:off x="4118029" y="1164974"/>
            <a:ext cx="3195988" cy="367488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E6E9032-E857-4C72-ADEB-7526E108D7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73" t="5353" r="17545" b="21400"/>
          <a:stretch/>
        </p:blipFill>
        <p:spPr>
          <a:xfrm>
            <a:off x="461613" y="1164974"/>
            <a:ext cx="3195988" cy="367488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DA8B189-E75E-4F2A-8EDA-CD9A7BA6D2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83" t="11162" r="20131" b="52244"/>
          <a:stretch/>
        </p:blipFill>
        <p:spPr>
          <a:xfrm flipV="1">
            <a:off x="4113616" y="5712179"/>
            <a:ext cx="3200401" cy="183256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836B29C-9144-4C14-AF56-C1392D3F94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83" t="11162" r="20131" b="52244"/>
          <a:stretch/>
        </p:blipFill>
        <p:spPr>
          <a:xfrm flipV="1">
            <a:off x="457200" y="5712179"/>
            <a:ext cx="3200401" cy="18325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36C4EB-9747-491D-99E6-8B0DA757485A}"/>
              </a:ext>
            </a:extLst>
          </p:cNvPr>
          <p:cNvSpPr/>
          <p:nvPr userDrawn="1"/>
        </p:nvSpPr>
        <p:spPr>
          <a:xfrm>
            <a:off x="713439" y="5944023"/>
            <a:ext cx="2687922" cy="32086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ABB4-EE8C-4CDE-A7C8-7C7C45C022DC}"/>
              </a:ext>
            </a:extLst>
          </p:cNvPr>
          <p:cNvSpPr/>
          <p:nvPr userDrawn="1"/>
        </p:nvSpPr>
        <p:spPr>
          <a:xfrm>
            <a:off x="4369853" y="5944023"/>
            <a:ext cx="2687922" cy="32086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B8A9634-25C9-4D0F-8F47-FB87D535FE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052" y="6053334"/>
            <a:ext cx="2687922" cy="321484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FCB87D5-E607-42D2-9D1A-CCC62052CF1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518" y="6053334"/>
            <a:ext cx="2687922" cy="3214844"/>
          </a:xfrm>
          <a:prstGeom prst="rect">
            <a:avLst/>
          </a:prstGeom>
        </p:spPr>
      </p:pic>
      <p:sp>
        <p:nvSpPr>
          <p:cNvPr id="156" name="Text Placeholder 6">
            <a:extLst>
              <a:ext uri="{FF2B5EF4-FFF2-40B4-BE49-F238E27FC236}">
                <a16:creationId xmlns:a16="http://schemas.microsoft.com/office/drawing/2014/main" id="{1343B0B7-F0BA-4733-BF77-22120AE67BC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821849" y="7998425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spc="0">
                <a:solidFill>
                  <a:schemeClr val="accent2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57" name="Text Placeholder 6">
            <a:extLst>
              <a:ext uri="{FF2B5EF4-FFF2-40B4-BE49-F238E27FC236}">
                <a16:creationId xmlns:a16="http://schemas.microsoft.com/office/drawing/2014/main" id="{0999E09F-B090-4747-9B26-520319D7CE21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822461" y="8582906"/>
            <a:ext cx="2468880" cy="228600"/>
          </a:xfrm>
        </p:spPr>
        <p:txBody>
          <a:bodyPr anchor="ctr"/>
          <a:lstStyle>
            <a:lvl1pPr marL="0" indent="0" algn="ctr">
              <a:buNone/>
              <a:defRPr sz="1000" b="0" spc="300">
                <a:solidFill>
                  <a:schemeClr val="bg1"/>
                </a:solidFill>
                <a:latin typeface="+mn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58" name="Text Placeholder 6">
            <a:extLst>
              <a:ext uri="{FF2B5EF4-FFF2-40B4-BE49-F238E27FC236}">
                <a16:creationId xmlns:a16="http://schemas.microsoft.com/office/drawing/2014/main" id="{5FE4F53F-3B46-484F-8601-3C9F14690B35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4469919" y="7998730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spc="0">
                <a:solidFill>
                  <a:schemeClr val="accent2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59" name="Text Placeholder 6">
            <a:extLst>
              <a:ext uri="{FF2B5EF4-FFF2-40B4-BE49-F238E27FC236}">
                <a16:creationId xmlns:a16="http://schemas.microsoft.com/office/drawing/2014/main" id="{376FB709-FDA0-4032-B545-8532ABBF96EA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4493709" y="8578572"/>
            <a:ext cx="2468880" cy="228600"/>
          </a:xfrm>
        </p:spPr>
        <p:txBody>
          <a:bodyPr anchor="ctr"/>
          <a:lstStyle>
            <a:lvl1pPr marL="0" indent="0" algn="ctr">
              <a:buNone/>
              <a:defRPr sz="1000" b="0" spc="300">
                <a:solidFill>
                  <a:schemeClr val="bg1"/>
                </a:solidFill>
                <a:latin typeface="+mn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472EC-93CF-48A8-AA46-E39828EC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 b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C4E6F7-272E-4A8F-9B04-EBEF71E00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" y="753884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D18458-E678-4F83-B20A-8315A8454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79208" y="753884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77E8B4D-40CE-463F-B424-43FAB95A0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411" y="300586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5744ADD-6205-486B-8562-7E40E014A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79482" y="300586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0400A09-D51E-4217-9BA6-676190CCCA14}"/>
              </a:ext>
            </a:extLst>
          </p:cNvPr>
          <p:cNvGrpSpPr/>
          <p:nvPr userDrawn="1"/>
        </p:nvGrpSpPr>
        <p:grpSpPr>
          <a:xfrm>
            <a:off x="222965" y="5483422"/>
            <a:ext cx="7320835" cy="235442"/>
            <a:chOff x="222965" y="5483422"/>
            <a:chExt cx="7320835" cy="2354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F8FADAE-B126-450F-8A31-1B51BDD34DF3}"/>
                </a:ext>
              </a:extLst>
            </p:cNvPr>
            <p:cNvGrpSpPr/>
            <p:nvPr userDrawn="1"/>
          </p:nvGrpSpPr>
          <p:grpSpPr>
            <a:xfrm>
              <a:off x="222965" y="5490264"/>
              <a:ext cx="230662" cy="228600"/>
              <a:chOff x="226538" y="5490264"/>
              <a:chExt cx="230662" cy="228600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8140166-1B1C-4273-8B57-C9A08528E09E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F6A4047-DF31-4D15-AC88-2D2EA9D4F4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534877D-26E0-4BC7-BFC8-85E7477A4945}"/>
                </a:ext>
              </a:extLst>
            </p:cNvPr>
            <p:cNvGrpSpPr/>
            <p:nvPr userDrawn="1"/>
          </p:nvGrpSpPr>
          <p:grpSpPr>
            <a:xfrm>
              <a:off x="3656214" y="5485720"/>
              <a:ext cx="228600" cy="229280"/>
              <a:chOff x="3655023" y="5485720"/>
              <a:chExt cx="228600" cy="229280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77DA045-30A5-43DA-913A-A86093389A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A7B53C0-6386-4A0B-BB55-28DFD17FD8B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8E4BE37-A783-448F-B03D-5F8B5FC530F0}"/>
                </a:ext>
              </a:extLst>
            </p:cNvPr>
            <p:cNvGrpSpPr/>
            <p:nvPr userDrawn="1"/>
          </p:nvGrpSpPr>
          <p:grpSpPr>
            <a:xfrm>
              <a:off x="7315200" y="5483422"/>
              <a:ext cx="228600" cy="228600"/>
              <a:chOff x="7315200" y="5483422"/>
              <a:chExt cx="228600" cy="228600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53F8CBC-5CD5-4026-858F-52785AD0494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6488" y="5483422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1D1CEDB-7235-4583-9320-67EB664A38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5200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0080A18-7E60-4F72-B17C-B017445A9679}"/>
                </a:ext>
              </a:extLst>
            </p:cNvPr>
            <p:cNvGrpSpPr/>
            <p:nvPr userDrawn="1"/>
          </p:nvGrpSpPr>
          <p:grpSpPr>
            <a:xfrm>
              <a:off x="3887664" y="5490077"/>
              <a:ext cx="228600" cy="228600"/>
              <a:chOff x="3886715" y="5486400"/>
              <a:chExt cx="228600" cy="228600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9DBD76D-D3C4-4E5B-9AD4-34BC0EA63AC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5FCE9D3-127A-4414-8224-B2B0E4724CC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369CA12-6573-43B7-8B01-0ED4F348515F}"/>
              </a:ext>
            </a:extLst>
          </p:cNvPr>
          <p:cNvGrpSpPr/>
          <p:nvPr userDrawn="1"/>
        </p:nvGrpSpPr>
        <p:grpSpPr>
          <a:xfrm>
            <a:off x="227807" y="4831222"/>
            <a:ext cx="7319666" cy="233609"/>
            <a:chOff x="227807" y="4831222"/>
            <a:chExt cx="7319666" cy="23360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FDC2EDE-0284-44AB-AFA1-57DAD507F8B9}"/>
                </a:ext>
              </a:extLst>
            </p:cNvPr>
            <p:cNvGrpSpPr/>
            <p:nvPr userDrawn="1"/>
          </p:nvGrpSpPr>
          <p:grpSpPr>
            <a:xfrm rot="16200000">
              <a:off x="226776" y="4835200"/>
              <a:ext cx="230662" cy="228600"/>
              <a:chOff x="226538" y="5490264"/>
              <a:chExt cx="230662" cy="228600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9CF838D-4A0A-410D-B1ED-994F20DA3D06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98215B1-78D5-490F-B7F1-6D311518EB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F60BF5E-1DF8-4512-B045-A13BD41EF64C}"/>
                </a:ext>
              </a:extLst>
            </p:cNvPr>
            <p:cNvGrpSpPr/>
            <p:nvPr userDrawn="1"/>
          </p:nvGrpSpPr>
          <p:grpSpPr>
            <a:xfrm rot="5400000">
              <a:off x="3659471" y="4830882"/>
              <a:ext cx="228600" cy="229280"/>
              <a:chOff x="3655023" y="5485720"/>
              <a:chExt cx="228600" cy="229280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AA68DDB-46EF-4057-B394-4CCFB22E98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76FAA0F-F18B-4398-BEE6-1292173654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E912339-50A8-4E69-818D-3F9D71B7D4A3}"/>
                </a:ext>
              </a:extLst>
            </p:cNvPr>
            <p:cNvGrpSpPr/>
            <p:nvPr userDrawn="1"/>
          </p:nvGrpSpPr>
          <p:grpSpPr>
            <a:xfrm rot="16200000">
              <a:off x="3887648" y="4832970"/>
              <a:ext cx="228600" cy="228600"/>
              <a:chOff x="3886715" y="5486400"/>
              <a:chExt cx="228600" cy="228600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7BD2015-F8E7-4BF9-96BA-F62726DC016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288B794-DD21-4DA9-B7A4-540F0ECCD6F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4924D32-108B-49DD-9DB4-74C33E5AC7DB}"/>
                </a:ext>
              </a:extLst>
            </p:cNvPr>
            <p:cNvGrpSpPr/>
            <p:nvPr userDrawn="1"/>
          </p:nvGrpSpPr>
          <p:grpSpPr>
            <a:xfrm rot="5400000">
              <a:off x="7318873" y="4834907"/>
              <a:ext cx="228600" cy="228600"/>
              <a:chOff x="7312930" y="5483422"/>
              <a:chExt cx="228600" cy="228600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6D15B5-5F7C-4A52-9CA6-91871DAA9B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4219" y="5483422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B390450-6AF0-41C6-AA1B-31C96555E81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2930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4DF530B-E460-495F-971E-8E5FE84C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03320" y="7543800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1F92658-CDF0-4A5A-9A24-7442366138AC}"/>
              </a:ext>
            </a:extLst>
          </p:cNvPr>
          <p:cNvGrpSpPr/>
          <p:nvPr userDrawn="1"/>
        </p:nvGrpSpPr>
        <p:grpSpPr>
          <a:xfrm>
            <a:off x="227807" y="9367168"/>
            <a:ext cx="7319666" cy="233609"/>
            <a:chOff x="227807" y="9346072"/>
            <a:chExt cx="7319666" cy="23360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8E56A8C-2C58-4789-97DF-1DD4CF0D7471}"/>
                </a:ext>
              </a:extLst>
            </p:cNvPr>
            <p:cNvGrpSpPr/>
            <p:nvPr userDrawn="1"/>
          </p:nvGrpSpPr>
          <p:grpSpPr>
            <a:xfrm rot="16200000">
              <a:off x="226776" y="9350050"/>
              <a:ext cx="230662" cy="228600"/>
              <a:chOff x="226538" y="5490264"/>
              <a:chExt cx="230662" cy="228600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46DCE49-EEF7-4101-9A5E-3A2BF3870851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D7CC2A1-48EB-4272-AC4F-7C72B14DB8E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7DC8E0B-0960-42E7-B99A-DDB6C69E852E}"/>
                </a:ext>
              </a:extLst>
            </p:cNvPr>
            <p:cNvGrpSpPr/>
            <p:nvPr userDrawn="1"/>
          </p:nvGrpSpPr>
          <p:grpSpPr>
            <a:xfrm rot="5400000">
              <a:off x="3659471" y="9345732"/>
              <a:ext cx="228600" cy="229280"/>
              <a:chOff x="3655023" y="5485720"/>
              <a:chExt cx="228600" cy="22928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83D7422-C5A2-4D7E-BACE-3DC627F3B27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71C538C-BF67-4DD3-8511-60863479DE9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2D26B2B-88DF-47C0-8200-C4BA340E35A6}"/>
                </a:ext>
              </a:extLst>
            </p:cNvPr>
            <p:cNvGrpSpPr/>
            <p:nvPr userDrawn="1"/>
          </p:nvGrpSpPr>
          <p:grpSpPr>
            <a:xfrm rot="16200000">
              <a:off x="3887648" y="9347820"/>
              <a:ext cx="228600" cy="228600"/>
              <a:chOff x="3886715" y="5486400"/>
              <a:chExt cx="228600" cy="22860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C4FA7CB5-FD67-4263-AF99-440A421D33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77E7B8F-186C-405F-94DD-2D87983B3C5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7A6636B-1AEF-4358-B52F-FE61054CF295}"/>
                </a:ext>
              </a:extLst>
            </p:cNvPr>
            <p:cNvGrpSpPr/>
            <p:nvPr userDrawn="1"/>
          </p:nvGrpSpPr>
          <p:grpSpPr>
            <a:xfrm rot="5400000">
              <a:off x="7318873" y="9349757"/>
              <a:ext cx="228600" cy="228600"/>
              <a:chOff x="7312930" y="5483422"/>
              <a:chExt cx="228600" cy="228600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397846F-3865-478B-9156-C5FCD02A40C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4219" y="5483422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8BD4876-7F6F-4CCE-829A-0708A795296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2930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12E078E-AEB3-48D7-A024-69A000BCECC1}"/>
              </a:ext>
            </a:extLst>
          </p:cNvPr>
          <p:cNvGrpSpPr/>
          <p:nvPr userDrawn="1"/>
        </p:nvGrpSpPr>
        <p:grpSpPr>
          <a:xfrm>
            <a:off x="225346" y="937499"/>
            <a:ext cx="7320835" cy="233144"/>
            <a:chOff x="222965" y="5485720"/>
            <a:chExt cx="7320835" cy="233144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72A3A8E-8FD8-460F-B92C-665A82CFD644}"/>
                </a:ext>
              </a:extLst>
            </p:cNvPr>
            <p:cNvGrpSpPr/>
            <p:nvPr userDrawn="1"/>
          </p:nvGrpSpPr>
          <p:grpSpPr>
            <a:xfrm>
              <a:off x="222965" y="5490264"/>
              <a:ext cx="230662" cy="228600"/>
              <a:chOff x="226538" y="5490264"/>
              <a:chExt cx="230662" cy="228600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C03225F-7C77-4D2C-9194-C74C72C75A42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0D7021F-4979-43F1-B4BD-AFE2D67A0E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A46DFC3-9D0E-45BC-AC13-548C574B1919}"/>
                </a:ext>
              </a:extLst>
            </p:cNvPr>
            <p:cNvGrpSpPr/>
            <p:nvPr userDrawn="1"/>
          </p:nvGrpSpPr>
          <p:grpSpPr>
            <a:xfrm>
              <a:off x="3656214" y="5485720"/>
              <a:ext cx="228600" cy="229280"/>
              <a:chOff x="3655023" y="5485720"/>
              <a:chExt cx="228600" cy="229280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38887A9-AB8E-4681-B2A6-595D989C675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B4A459C-726F-48AE-AC27-829B7C8E4B0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8F9A461-E264-4361-BC74-1E06A80B691D}"/>
                </a:ext>
              </a:extLst>
            </p:cNvPr>
            <p:cNvGrpSpPr/>
            <p:nvPr userDrawn="1"/>
          </p:nvGrpSpPr>
          <p:grpSpPr>
            <a:xfrm>
              <a:off x="7315200" y="5489398"/>
              <a:ext cx="228600" cy="228600"/>
              <a:chOff x="7315200" y="5489398"/>
              <a:chExt cx="228600" cy="22860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8238B24-BE6E-47A5-9515-63A956F5DE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6488" y="5489398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A91A1B8-51FF-4692-AD6E-B3BA63E65CD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5200" y="5717666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73C4E3A-B158-4F84-943B-E917E1B3A0A7}"/>
                </a:ext>
              </a:extLst>
            </p:cNvPr>
            <p:cNvGrpSpPr/>
            <p:nvPr userDrawn="1"/>
          </p:nvGrpSpPr>
          <p:grpSpPr>
            <a:xfrm>
              <a:off x="3887664" y="5490077"/>
              <a:ext cx="228600" cy="228600"/>
              <a:chOff x="3886715" y="5486400"/>
              <a:chExt cx="228600" cy="22860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E51849C-FC19-4D39-B48B-B60A58EAB4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B667B74-533B-4C08-8201-B31258D31B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3" name="Picture Placeholder 94">
            <a:extLst>
              <a:ext uri="{FF2B5EF4-FFF2-40B4-BE49-F238E27FC236}">
                <a16:creationId xmlns:a16="http://schemas.microsoft.com/office/drawing/2014/main" id="{505024BD-4B77-49C4-BABE-22496711E120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 rot="10800000">
            <a:off x="1236648" y="1720301"/>
            <a:ext cx="1645920" cy="1143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4" name="Picture Placeholder 94">
            <a:extLst>
              <a:ext uri="{FF2B5EF4-FFF2-40B4-BE49-F238E27FC236}">
                <a16:creationId xmlns:a16="http://schemas.microsoft.com/office/drawing/2014/main" id="{B2C7BCC8-5E01-44B7-BE0D-6EE653799BFD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 rot="10800000">
            <a:off x="4893063" y="1714836"/>
            <a:ext cx="1645920" cy="1143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5" name="Picture Placeholder 150">
            <a:extLst>
              <a:ext uri="{FF2B5EF4-FFF2-40B4-BE49-F238E27FC236}">
                <a16:creationId xmlns:a16="http://schemas.microsoft.com/office/drawing/2014/main" id="{B9A686A8-12BA-483F-B0E2-863D8B9F12C1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 rot="10800000">
            <a:off x="1234440" y="6231829"/>
            <a:ext cx="1645920" cy="1143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6" name="Picture Placeholder 150">
            <a:extLst>
              <a:ext uri="{FF2B5EF4-FFF2-40B4-BE49-F238E27FC236}">
                <a16:creationId xmlns:a16="http://schemas.microsoft.com/office/drawing/2014/main" id="{3D6F7256-564D-4157-B598-3A28C4EE96DA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 rot="10800000">
            <a:off x="4890855" y="6228617"/>
            <a:ext cx="1645920" cy="1143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7" name="Text Placeholder 6">
            <a:extLst>
              <a:ext uri="{FF2B5EF4-FFF2-40B4-BE49-F238E27FC236}">
                <a16:creationId xmlns:a16="http://schemas.microsoft.com/office/drawing/2014/main" id="{FEAE6A37-7C84-466C-BAF7-5CBCA877965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32490" y="3264382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spc="0">
                <a:solidFill>
                  <a:schemeClr val="accent2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38" name="Text Placeholder 6">
            <a:extLst>
              <a:ext uri="{FF2B5EF4-FFF2-40B4-BE49-F238E27FC236}">
                <a16:creationId xmlns:a16="http://schemas.microsoft.com/office/drawing/2014/main" id="{9AD4BE4C-FD7A-488C-9876-B0A0CEE9C8A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33102" y="3848863"/>
            <a:ext cx="2468880" cy="228600"/>
          </a:xfrm>
        </p:spPr>
        <p:txBody>
          <a:bodyPr anchor="ctr"/>
          <a:lstStyle>
            <a:lvl1pPr marL="0" indent="0" algn="ctr">
              <a:buNone/>
              <a:defRPr sz="1000" b="0" spc="300">
                <a:solidFill>
                  <a:schemeClr val="tx1"/>
                </a:solidFill>
                <a:latin typeface="+mn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39" name="Text Placeholder 6">
            <a:extLst>
              <a:ext uri="{FF2B5EF4-FFF2-40B4-BE49-F238E27FC236}">
                <a16:creationId xmlns:a16="http://schemas.microsoft.com/office/drawing/2014/main" id="{3B8D1FBC-0D8A-485E-82F0-09803B13A55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80560" y="3264687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spc="0">
                <a:solidFill>
                  <a:schemeClr val="accent2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40" name="Text Placeholder 6">
            <a:extLst>
              <a:ext uri="{FF2B5EF4-FFF2-40B4-BE49-F238E27FC236}">
                <a16:creationId xmlns:a16="http://schemas.microsoft.com/office/drawing/2014/main" id="{F5F069D6-ECA6-433D-A8DF-8EF290475EF6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4504350" y="3848863"/>
            <a:ext cx="2468880" cy="228600"/>
          </a:xfrm>
        </p:spPr>
        <p:txBody>
          <a:bodyPr anchor="ctr"/>
          <a:lstStyle>
            <a:lvl1pPr marL="0" indent="0" algn="ctr">
              <a:buNone/>
              <a:defRPr sz="1000" b="0" spc="300">
                <a:solidFill>
                  <a:schemeClr val="tx1"/>
                </a:solidFill>
                <a:latin typeface="+mn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F2C70BC-8778-46CA-9CB5-FA56BF8D6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03329" y="3008376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19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6" userDrawn="1">
          <p15:clr>
            <a:srgbClr val="FBAE40"/>
          </p15:clr>
        </p15:guide>
        <p15:guide id="2" pos="3600" userDrawn="1">
          <p15:clr>
            <a:srgbClr val="FBAE40"/>
          </p15:clr>
        </p15:guide>
        <p15:guide id="4" orient="horz" pos="4752" userDrawn="1">
          <p15:clr>
            <a:srgbClr val="FBAE40"/>
          </p15:clr>
        </p15:guide>
        <p15:guide id="5" orient="horz" pos="1896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B94E452-7C22-4549-BDCB-8CB39F7B325A}"/>
              </a:ext>
            </a:extLst>
          </p:cNvPr>
          <p:cNvSpPr/>
          <p:nvPr userDrawn="1"/>
        </p:nvSpPr>
        <p:spPr>
          <a:xfrm>
            <a:off x="100385" y="5549344"/>
            <a:ext cx="3704330" cy="37043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763466-1CA6-4F6B-966C-60E7C9AD1006}"/>
              </a:ext>
            </a:extLst>
          </p:cNvPr>
          <p:cNvSpPr/>
          <p:nvPr userDrawn="1"/>
        </p:nvSpPr>
        <p:spPr>
          <a:xfrm>
            <a:off x="3957499" y="5549344"/>
            <a:ext cx="3704330" cy="37043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AD3BB-5D58-4FDE-A779-D8A2D887F8C2}"/>
              </a:ext>
            </a:extLst>
          </p:cNvPr>
          <p:cNvSpPr/>
          <p:nvPr userDrawn="1"/>
        </p:nvSpPr>
        <p:spPr>
          <a:xfrm>
            <a:off x="100385" y="873457"/>
            <a:ext cx="3704330" cy="37043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730347-F2D1-4270-A445-5082C29B132D}"/>
              </a:ext>
            </a:extLst>
          </p:cNvPr>
          <p:cNvSpPr/>
          <p:nvPr userDrawn="1"/>
        </p:nvSpPr>
        <p:spPr>
          <a:xfrm>
            <a:off x="3957499" y="873457"/>
            <a:ext cx="3704330" cy="3704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E9DEA-4B96-4BAF-8334-2950A543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 b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98E0E-7DCC-45C6-AD9B-2745A1DC8A2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0950" y="1354022"/>
            <a:ext cx="2743200" cy="2743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1F1A92B-0371-48C3-873A-1ADD42679E7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8064" y="1354022"/>
            <a:ext cx="2743200" cy="2743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76E35B1-649D-48BD-86A1-46480400ECF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80950" y="6029909"/>
            <a:ext cx="2743200" cy="2743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94D20671-B89A-400B-B175-2B9E78CC7B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38064" y="6029909"/>
            <a:ext cx="2743200" cy="2743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602225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0" userDrawn="1">
          <p15:clr>
            <a:srgbClr val="FBAE40"/>
          </p15:clr>
        </p15:guide>
        <p15:guide id="2" orient="horz" pos="1776" userDrawn="1">
          <p15:clr>
            <a:srgbClr val="FBAE40"/>
          </p15:clr>
        </p15:guide>
        <p15:guide id="3" orient="horz" pos="4464" userDrawn="1">
          <p15:clr>
            <a:srgbClr val="FBAE40"/>
          </p15:clr>
        </p15:guide>
        <p15:guide id="5" pos="1224" userDrawn="1">
          <p15:clr>
            <a:srgbClr val="FBAE40"/>
          </p15:clr>
        </p15:guide>
        <p15:guide id="6" pos="3672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0F97-B5E2-43E6-94E3-11210208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 b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52FF770-E9E7-4961-A6E6-3A1FA60F5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713232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EFA4310-3158-40D4-B511-91943451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5303520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71AA43-AD38-409B-BE34-F73524E4DBE8}"/>
              </a:ext>
            </a:extLst>
          </p:cNvPr>
          <p:cNvSpPr/>
          <p:nvPr userDrawn="1"/>
        </p:nvSpPr>
        <p:spPr>
          <a:xfrm>
            <a:off x="6272784" y="2884932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F7EF30-B4B3-4D05-BAF4-B95CF056AC50}"/>
              </a:ext>
            </a:extLst>
          </p:cNvPr>
          <p:cNvSpPr/>
          <p:nvPr userDrawn="1"/>
        </p:nvSpPr>
        <p:spPr>
          <a:xfrm>
            <a:off x="6272784" y="747522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CDEFDD7E-B3B7-4B79-834C-BBAE2B1A1C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5400000">
            <a:off x="2919981" y="1399032"/>
            <a:ext cx="3200400" cy="32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35E943F6-5103-4C42-9E72-645FA42220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5400000">
            <a:off x="2919981" y="5989320"/>
            <a:ext cx="3200400" cy="32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A190897-A20E-4E25-9087-63DEA8F02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713232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30000" t="-10000" r="-7000" b="-24000"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</p:spTree>
    <p:extLst>
      <p:ext uri="{BB962C8B-B14F-4D97-AF65-F5344CB8AC3E}">
        <p14:creationId xmlns:p14="http://schemas.microsoft.com/office/powerpoint/2010/main" val="574532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36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0F97-B5E2-43E6-94E3-11210208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 b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52FF770-E9E7-4961-A6E6-3A1FA60F5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713232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0E17C93-63DB-4619-9D0D-7467B201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713232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000" t="-4000" r="-3000" b="-23000"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EFA4310-3158-40D4-B511-91943451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5303520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331755-C933-4C05-B844-C7B353680A11}"/>
              </a:ext>
            </a:extLst>
          </p:cNvPr>
          <p:cNvSpPr/>
          <p:nvPr userDrawn="1"/>
        </p:nvSpPr>
        <p:spPr>
          <a:xfrm>
            <a:off x="6272784" y="2884932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D1684C-EC8F-4329-A2BD-999D30AD79F0}"/>
              </a:ext>
            </a:extLst>
          </p:cNvPr>
          <p:cNvSpPr/>
          <p:nvPr userDrawn="1"/>
        </p:nvSpPr>
        <p:spPr>
          <a:xfrm>
            <a:off x="6272784" y="747522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404EC7-C622-4280-ABEF-D5229F8927F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5400000">
            <a:off x="2919981" y="1399032"/>
            <a:ext cx="3200400" cy="32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7208BC7-11DE-4A71-AE8A-CC995830AE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5400000">
            <a:off x="2919981" y="5989320"/>
            <a:ext cx="3200400" cy="32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909533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2.xml" Id="rId3" /><Relationship Type="http://schemas.openxmlformats.org/officeDocument/2006/relationships/theme" Target="/ppt/theme/theme12.xml" Id="rId7" /><Relationship Type="http://schemas.openxmlformats.org/officeDocument/2006/relationships/slideLayout" Target="/ppt/slideLayouts/slideLayout21.xml" Id="rId2" /><Relationship Type="http://schemas.openxmlformats.org/officeDocument/2006/relationships/slideLayout" Target="/ppt/slideLayouts/slideLayout13.xml" Id="rId1" /><Relationship Type="http://schemas.openxmlformats.org/officeDocument/2006/relationships/slideLayout" Target="/ppt/slideLayouts/slideLayout64.xml" Id="rId6" /><Relationship Type="http://schemas.openxmlformats.org/officeDocument/2006/relationships/slideLayout" Target="/ppt/slideLayouts/slideLayout55.xml" Id="rId5" /><Relationship Type="http://schemas.openxmlformats.org/officeDocument/2006/relationships/slideLayout" Target="/ppt/slideLayouts/slideLayout46.xml" Id="rId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6858000" cy="2329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62518"/>
            <a:ext cx="6703695" cy="63970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6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8" r:id="rId2"/>
    <p:sldLayoutId id="2147483698" r:id="rId3"/>
    <p:sldLayoutId id="2147483692" r:id="rId4"/>
    <p:sldLayoutId id="2147483696" r:id="rId5"/>
    <p:sldLayoutId id="2147483697" r:id="rId6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1400" b="0" kern="1200" spc="0">
          <a:solidFill>
            <a:schemeClr val="tx1">
              <a:lumMod val="65000"/>
              <a:lumOff val="3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None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3.xml.rels>&#65279;<?xml version="1.0" encoding="utf-8"?><Relationships xmlns="http://schemas.openxmlformats.org/package/2006/relationships"><Relationship Type="http://schemas.openxmlformats.org/officeDocument/2006/relationships/image" Target="/ppt/media/image12.png" Id="rId3" /><Relationship Type="http://schemas.openxmlformats.org/officeDocument/2006/relationships/image" Target="/ppt/media/image1116.png" Id="rId2" /><Relationship Type="http://schemas.openxmlformats.org/officeDocument/2006/relationships/slideLayout" Target="/ppt/slideLayouts/slideLayout13.xml" Id="rId1" /><Relationship Type="http://schemas.openxmlformats.org/officeDocument/2006/relationships/image" Target="/ppt/media/image1314.svg" Id="rId4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image" Target="/ppt/media/image19.svg" Id="rId8" /><Relationship Type="http://schemas.openxmlformats.org/officeDocument/2006/relationships/image" Target="/ppt/media/image12.png" Id="rId13" /><Relationship Type="http://schemas.openxmlformats.org/officeDocument/2006/relationships/image" Target="/ppt/media/image272.svg" Id="rId18" /><Relationship Type="http://schemas.openxmlformats.org/officeDocument/2006/relationships/image" Target="/ppt/media/image142.png" Id="rId3" /><Relationship Type="http://schemas.openxmlformats.org/officeDocument/2006/relationships/image" Target="/ppt/media/image183.png" Id="rId7" /><Relationship Type="http://schemas.openxmlformats.org/officeDocument/2006/relationships/image" Target="/ppt/media/image233.svg" Id="rId12" /><Relationship Type="http://schemas.openxmlformats.org/officeDocument/2006/relationships/image" Target="/ppt/media/image264.png" Id="rId17" /><Relationship Type="http://schemas.openxmlformats.org/officeDocument/2006/relationships/notesSlide" Target="/ppt/notesSlides/notesSlide11.xml" Id="rId2" /><Relationship Type="http://schemas.openxmlformats.org/officeDocument/2006/relationships/image" Target="/ppt/media/image254.svg" Id="rId16" /><Relationship Type="http://schemas.openxmlformats.org/officeDocument/2006/relationships/image" Target="/ppt/media/image295.svg" Id="rId20" /><Relationship Type="http://schemas.openxmlformats.org/officeDocument/2006/relationships/slideLayout" Target="/ppt/slideLayouts/slideLayout21.xml" Id="rId1" /><Relationship Type="http://schemas.openxmlformats.org/officeDocument/2006/relationships/image" Target="/ppt/media/image1711.svg" Id="rId6" /><Relationship Type="http://schemas.openxmlformats.org/officeDocument/2006/relationships/image" Target="/ppt/media/image2210.png" Id="rId11" /><Relationship Type="http://schemas.openxmlformats.org/officeDocument/2006/relationships/image" Target="/ppt/media/image1611.png" Id="rId5" /><Relationship Type="http://schemas.openxmlformats.org/officeDocument/2006/relationships/image" Target="/ppt/media/image2412.png" Id="rId15" /><Relationship Type="http://schemas.openxmlformats.org/officeDocument/2006/relationships/image" Target="/ppt/media/image2112.svg" Id="rId10" /><Relationship Type="http://schemas.openxmlformats.org/officeDocument/2006/relationships/image" Target="/ppt/media/image2813.png" Id="rId19" /><Relationship Type="http://schemas.openxmlformats.org/officeDocument/2006/relationships/image" Target="/ppt/media/image1513.svg" Id="rId4" /><Relationship Type="http://schemas.openxmlformats.org/officeDocument/2006/relationships/image" Target="/ppt/media/image2014.png" Id="rId9" /><Relationship Type="http://schemas.openxmlformats.org/officeDocument/2006/relationships/image" Target="/ppt/media/image1314.svg" Id="rId14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image" Target="/ppt/media/image3322.png" Id="rId8" /><Relationship Type="http://schemas.openxmlformats.org/officeDocument/2006/relationships/image" Target="/ppt/media/image3122.svg" Id="rId3" /><Relationship Type="http://schemas.openxmlformats.org/officeDocument/2006/relationships/image" Target="/ppt/media/image3223.svg" Id="rId7" /><Relationship Type="http://schemas.openxmlformats.org/officeDocument/2006/relationships/image" Target="/ppt/media/image3023.png" Id="rId2" /><Relationship Type="http://schemas.openxmlformats.org/officeDocument/2006/relationships/slideLayout" Target="/ppt/slideLayouts/slideLayout32.xml" Id="rId1" /><Relationship Type="http://schemas.openxmlformats.org/officeDocument/2006/relationships/image" Target="/ppt/media/image183.png" Id="rId6" /><Relationship Type="http://schemas.openxmlformats.org/officeDocument/2006/relationships/image" Target="/ppt/media/image1314.svg" Id="rId5" /><Relationship Type="http://schemas.openxmlformats.org/officeDocument/2006/relationships/image" Target="/ppt/media/image12.png" Id="rId4" /><Relationship Type="http://schemas.openxmlformats.org/officeDocument/2006/relationships/image" Target="/ppt/media/image3424.svg" Id="rId9" /></Relationships>
</file>

<file path=ppt/slides/_rels/slide45.xml.rels>&#65279;<?xml version="1.0" encoding="utf-8"?><Relationships xmlns="http://schemas.openxmlformats.org/package/2006/relationships"><Relationship Type="http://schemas.openxmlformats.org/officeDocument/2006/relationships/image" Target="/ppt/media/image4019.svg" Id="rId8" /><Relationship Type="http://schemas.openxmlformats.org/officeDocument/2006/relationships/image" Target="/ppt/media/image3519.png" Id="rId3" /><Relationship Type="http://schemas.openxmlformats.org/officeDocument/2006/relationships/image" Target="/ppt/media/image3920.png" Id="rId7" /><Relationship Type="http://schemas.openxmlformats.org/officeDocument/2006/relationships/notesSlide" Target="/ppt/notesSlides/notesSlide24.xml" Id="rId2" /><Relationship Type="http://schemas.openxmlformats.org/officeDocument/2006/relationships/slideLayout" Target="/ppt/slideLayouts/slideLayout46.xml" Id="rId1" /><Relationship Type="http://schemas.openxmlformats.org/officeDocument/2006/relationships/image" Target="/ppt/media/image3818.svg" Id="rId6" /><Relationship Type="http://schemas.openxmlformats.org/officeDocument/2006/relationships/image" Target="/ppt/media/image3717.png" Id="rId5" /><Relationship Type="http://schemas.openxmlformats.org/officeDocument/2006/relationships/image" Target="/ppt/media/image4220.svg" Id="rId10" /><Relationship Type="http://schemas.openxmlformats.org/officeDocument/2006/relationships/image" Target="/ppt/media/image3621.svg" Id="rId4" /><Relationship Type="http://schemas.openxmlformats.org/officeDocument/2006/relationships/image" Target="/ppt/media/image4121.png" Id="rId9" /></Relationships>
</file>

<file path=ppt/slides/_rels/slide54.xml.rels>&#65279;<?xml version="1.0" encoding="utf-8"?><Relationships xmlns="http://schemas.openxmlformats.org/package/2006/relationships"><Relationship Type="http://schemas.openxmlformats.org/officeDocument/2006/relationships/image" Target="/ppt/media/image3717.png" Id="rId3" /><Relationship Type="http://schemas.openxmlformats.org/officeDocument/2006/relationships/notesSlide" Target="/ppt/notesSlides/notesSlide33.xml" Id="rId2" /><Relationship Type="http://schemas.openxmlformats.org/officeDocument/2006/relationships/slideLayout" Target="/ppt/slideLayouts/slideLayout55.xml" Id="rId1" /><Relationship Type="http://schemas.openxmlformats.org/officeDocument/2006/relationships/image" Target="/ppt/media/image4417.svg" Id="rId6" /><Relationship Type="http://schemas.openxmlformats.org/officeDocument/2006/relationships/image" Target="/ppt/media/image4318.png" Id="rId5" /><Relationship Type="http://schemas.openxmlformats.org/officeDocument/2006/relationships/image" Target="/ppt/media/image3818.svg" Id="rId4" /></Relationships>
</file>

<file path=ppt/slides/_rels/slide62.xml.rels>&#65279;<?xml version="1.0" encoding="utf-8"?><Relationships xmlns="http://schemas.openxmlformats.org/package/2006/relationships"><Relationship Type="http://schemas.openxmlformats.org/officeDocument/2006/relationships/image" Target="/ppt/media/image4515.png" Id="rId3" /><Relationship Type="http://schemas.openxmlformats.org/officeDocument/2006/relationships/notesSlide" Target="/ppt/notesSlides/notesSlide42.xml" Id="rId2" /><Relationship Type="http://schemas.openxmlformats.org/officeDocument/2006/relationships/slideLayout" Target="/ppt/slideLayouts/slideLayout64.xml" Id="rId1" /><Relationship Type="http://schemas.openxmlformats.org/officeDocument/2006/relationships/image" Target="/ppt/media/image4715.svg" Id="rId6" /><Relationship Type="http://schemas.openxmlformats.org/officeDocument/2006/relationships/image" Target="/ppt/media/image2014.png" Id="rId5" /><Relationship Type="http://schemas.openxmlformats.org/officeDocument/2006/relationships/image" Target="/ppt/media/image4616.svg" Id="rId4" /></Relationships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Placeholder 99">
            <a:extLst>
              <a:ext uri="{FF2B5EF4-FFF2-40B4-BE49-F238E27FC236}">
                <a16:creationId xmlns:a16="http://schemas.microsoft.com/office/drawing/2014/main" id="{57B0A6ED-DD16-4E0D-8680-2F0230D25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549E77E-D10C-48F4-9298-832169D2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303" y="4757388"/>
            <a:ext cx="5615795" cy="1700279"/>
          </a:xfrm>
        </p:spPr>
        <p:txBody>
          <a:bodyPr/>
          <a:lstStyle/>
          <a:p>
            <a:r>
              <a:rPr lang="en-US" dirty="0"/>
              <a:t>HAUNTED</a:t>
            </a:r>
            <a:br>
              <a:rPr lang="en-US" dirty="0"/>
            </a:br>
            <a:r>
              <a:rPr lang="en-US" dirty="0"/>
              <a:t>HALLOWEEN</a:t>
            </a:r>
          </a:p>
        </p:txBody>
      </p:sp>
      <p:pic>
        <p:nvPicPr>
          <p:cNvPr id="9" name="Picture Placeholder 47" descr="skeleton in outfit icon">
            <a:extLst>
              <a:ext uri="{FF2B5EF4-FFF2-40B4-BE49-F238E27FC236}">
                <a16:creationId xmlns:a16="http://schemas.microsoft.com/office/drawing/2014/main" id="{B7D0A934-0373-5148-8AD0-53950A2D5B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9639" r="-18471"/>
          <a:stretch/>
        </p:blipFill>
        <p:spPr>
          <a:xfrm>
            <a:off x="2583373" y="2004228"/>
            <a:ext cx="2605653" cy="180948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17841-0462-4D13-B1D6-330E2257FB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4361688"/>
            <a:ext cx="5943600" cy="228600"/>
          </a:xfrm>
        </p:spPr>
        <p:txBody>
          <a:bodyPr/>
          <a:lstStyle/>
          <a:p>
            <a:r>
              <a:rPr lang="en-US" dirty="0"/>
              <a:t>WELCOME TO OUR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9038AF2-A630-4130-B851-4263551E6225}"/>
              </a:ext>
            </a:extLst>
          </p:cNvPr>
          <p:cNvSpPr txBox="1">
            <a:spLocks/>
          </p:cNvSpPr>
          <p:nvPr/>
        </p:nvSpPr>
        <p:spPr>
          <a:xfrm>
            <a:off x="914400" y="6623342"/>
            <a:ext cx="5943600" cy="4957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400" b="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68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2"/>
                </a:solidFill>
                <a:latin typeface="+mj-lt"/>
              </a:rPr>
              <a:t>COSTUME PARTY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A17F4-6830-47B3-8215-F70C57FCE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8348472"/>
            <a:ext cx="5943600" cy="301752"/>
          </a:xfrm>
        </p:spPr>
        <p:txBody>
          <a:bodyPr/>
          <a:lstStyle/>
          <a:p>
            <a:r>
              <a:rPr lang="en-US" dirty="0"/>
              <a:t>THANK YOU FOR JOINING US!</a:t>
            </a:r>
          </a:p>
        </p:txBody>
      </p:sp>
    </p:spTree>
    <p:extLst>
      <p:ext uri="{BB962C8B-B14F-4D97-AF65-F5344CB8AC3E}">
        <p14:creationId xmlns:p14="http://schemas.microsoft.com/office/powerpoint/2010/main" val="89873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11DB-086F-4719-A906-34A91991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6858000" cy="232941"/>
          </a:xfrm>
        </p:spPr>
        <p:txBody>
          <a:bodyPr/>
          <a:lstStyle/>
          <a:p>
            <a:r>
              <a:rPr lang="en-US" dirty="0"/>
              <a:t>Cake Toppers / Stickers - For cake toppers, print and cut out circles, tape each one to a toothpick, and stick them on your cupcakes. For stickers, use Avery sheet template 2” round labels.</a:t>
            </a:r>
          </a:p>
        </p:txBody>
      </p:sp>
      <p:pic>
        <p:nvPicPr>
          <p:cNvPr id="28" name="Picture Placeholder 47" descr="skeleton in outfit icon">
            <a:extLst>
              <a:ext uri="{FF2B5EF4-FFF2-40B4-BE49-F238E27FC236}">
                <a16:creationId xmlns:a16="http://schemas.microsoft.com/office/drawing/2014/main" id="{B2EC9CA5-74A8-4D44-ABA1-6ECA769E08B9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2143" b="-2143"/>
          <a:stretch/>
        </p:blipFill>
        <p:spPr>
          <a:xfrm>
            <a:off x="799455" y="805473"/>
            <a:ext cx="1371600" cy="1371600"/>
          </a:xfrm>
          <a:prstGeom prst="rect">
            <a:avLst/>
          </a:prstGeom>
        </p:spPr>
      </p:pic>
      <p:sp>
        <p:nvSpPr>
          <p:cNvPr id="4" name="Picture Placeholder 40" descr="skeleton face">
            <a:extLst>
              <a:ext uri="{FF2B5EF4-FFF2-40B4-BE49-F238E27FC236}">
                <a16:creationId xmlns:a16="http://schemas.microsoft.com/office/drawing/2014/main" id="{EA50CCE0-B2D2-4EC3-BDFE-E2144793A2DD}"/>
              </a:ext>
            </a:extLst>
          </p:cNvPr>
          <p:cNvSpPr/>
          <p:nvPr/>
        </p:nvSpPr>
        <p:spPr>
          <a:xfrm>
            <a:off x="3373851" y="847278"/>
            <a:ext cx="1022426" cy="1287990"/>
          </a:xfrm>
          <a:custGeom>
            <a:avLst/>
            <a:gdLst>
              <a:gd name="connsiteX0" fmla="*/ 270636 w 1091227"/>
              <a:gd name="connsiteY0" fmla="*/ 976981 h 1374661"/>
              <a:gd name="connsiteX1" fmla="*/ 309824 w 1091227"/>
              <a:gd name="connsiteY1" fmla="*/ 1291587 h 1374661"/>
              <a:gd name="connsiteX2" fmla="*/ 720051 w 1091227"/>
              <a:gd name="connsiteY2" fmla="*/ 1299033 h 1374661"/>
              <a:gd name="connsiteX3" fmla="*/ 762767 w 1091227"/>
              <a:gd name="connsiteY3" fmla="*/ 1006843 h 1374661"/>
              <a:gd name="connsiteX4" fmla="*/ 964196 w 1091227"/>
              <a:gd name="connsiteY4" fmla="*/ 880028 h 1374661"/>
              <a:gd name="connsiteX5" fmla="*/ 911997 w 1091227"/>
              <a:gd name="connsiteY5" fmla="*/ 119143 h 1374661"/>
              <a:gd name="connsiteX6" fmla="*/ 233171 w 1091227"/>
              <a:gd name="connsiteY6" fmla="*/ 111305 h 1374661"/>
              <a:gd name="connsiteX7" fmla="*/ 76417 w 1091227"/>
              <a:gd name="connsiteY7" fmla="*/ 842329 h 1374661"/>
              <a:gd name="connsiteX8" fmla="*/ 270636 w 1091227"/>
              <a:gd name="connsiteY8" fmla="*/ 976981 h 1374661"/>
              <a:gd name="connsiteX9" fmla="*/ 794980 w 1091227"/>
              <a:gd name="connsiteY9" fmla="*/ 347769 h 1374661"/>
              <a:gd name="connsiteX10" fmla="*/ 774210 w 1091227"/>
              <a:gd name="connsiteY10" fmla="*/ 661278 h 1374661"/>
              <a:gd name="connsiteX11" fmla="*/ 741997 w 1091227"/>
              <a:gd name="connsiteY11" fmla="*/ 664413 h 1374661"/>
              <a:gd name="connsiteX12" fmla="*/ 794980 w 1091227"/>
              <a:gd name="connsiteY12" fmla="*/ 348083 h 1374661"/>
              <a:gd name="connsiteX13" fmla="*/ 619493 w 1091227"/>
              <a:gd name="connsiteY13" fmla="*/ 820227 h 1374661"/>
              <a:gd name="connsiteX14" fmla="*/ 524500 w 1091227"/>
              <a:gd name="connsiteY14" fmla="*/ 872191 h 1374661"/>
              <a:gd name="connsiteX15" fmla="*/ 470890 w 1091227"/>
              <a:gd name="connsiteY15" fmla="*/ 707128 h 1374661"/>
              <a:gd name="connsiteX16" fmla="*/ 619493 w 1091227"/>
              <a:gd name="connsiteY16" fmla="*/ 820227 h 1374661"/>
              <a:gd name="connsiteX17" fmla="*/ 447690 w 1091227"/>
              <a:gd name="connsiteY17" fmla="*/ 329194 h 1374661"/>
              <a:gd name="connsiteX18" fmla="*/ 332397 w 1091227"/>
              <a:gd name="connsiteY18" fmla="*/ 616211 h 1374661"/>
              <a:gd name="connsiteX19" fmla="*/ 261857 w 1091227"/>
              <a:gd name="connsiteY19" fmla="*/ 557506 h 1374661"/>
              <a:gd name="connsiteX20" fmla="*/ 447690 w 1091227"/>
              <a:gd name="connsiteY20" fmla="*/ 328880 h 137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91227" h="1374661">
                <a:moveTo>
                  <a:pt x="270636" y="976981"/>
                </a:moveTo>
                <a:cubicBezTo>
                  <a:pt x="353716" y="1107009"/>
                  <a:pt x="237482" y="1192361"/>
                  <a:pt x="309824" y="1291587"/>
                </a:cubicBezTo>
                <a:cubicBezTo>
                  <a:pt x="388202" y="1399120"/>
                  <a:pt x="640655" y="1402334"/>
                  <a:pt x="720051" y="1299033"/>
                </a:cubicBezTo>
                <a:cubicBezTo>
                  <a:pt x="790591" y="1207410"/>
                  <a:pt x="681960" y="1128797"/>
                  <a:pt x="762767" y="1006843"/>
                </a:cubicBezTo>
                <a:cubicBezTo>
                  <a:pt x="817631" y="923998"/>
                  <a:pt x="891697" y="942652"/>
                  <a:pt x="964196" y="880028"/>
                </a:cubicBezTo>
                <a:cubicBezTo>
                  <a:pt x="1117189" y="747806"/>
                  <a:pt x="1166567" y="336875"/>
                  <a:pt x="911997" y="119143"/>
                </a:cubicBezTo>
                <a:cubicBezTo>
                  <a:pt x="713859" y="-50230"/>
                  <a:pt x="420023" y="-27030"/>
                  <a:pt x="233171" y="111305"/>
                </a:cubicBezTo>
                <a:cubicBezTo>
                  <a:pt x="-25474" y="303329"/>
                  <a:pt x="-55806" y="699134"/>
                  <a:pt x="76417" y="842329"/>
                </a:cubicBezTo>
                <a:cubicBezTo>
                  <a:pt x="141235" y="912790"/>
                  <a:pt x="215536" y="890766"/>
                  <a:pt x="270636" y="976981"/>
                </a:cubicBezTo>
                <a:close/>
                <a:moveTo>
                  <a:pt x="794980" y="347769"/>
                </a:moveTo>
                <a:cubicBezTo>
                  <a:pt x="971877" y="345183"/>
                  <a:pt x="905884" y="629927"/>
                  <a:pt x="774210" y="661278"/>
                </a:cubicBezTo>
                <a:cubicBezTo>
                  <a:pt x="763684" y="663911"/>
                  <a:pt x="752829" y="664969"/>
                  <a:pt x="741997" y="664413"/>
                </a:cubicBezTo>
                <a:cubicBezTo>
                  <a:pt x="605855" y="656654"/>
                  <a:pt x="636031" y="350434"/>
                  <a:pt x="794980" y="348083"/>
                </a:cubicBezTo>
                <a:close/>
                <a:moveTo>
                  <a:pt x="619493" y="820227"/>
                </a:moveTo>
                <a:cubicBezTo>
                  <a:pt x="614398" y="869291"/>
                  <a:pt x="563218" y="872426"/>
                  <a:pt x="524500" y="872191"/>
                </a:cubicBezTo>
                <a:cubicBezTo>
                  <a:pt x="434914" y="872191"/>
                  <a:pt x="382637" y="761287"/>
                  <a:pt x="470890" y="707128"/>
                </a:cubicBezTo>
                <a:cubicBezTo>
                  <a:pt x="553186" y="656340"/>
                  <a:pt x="628036" y="737460"/>
                  <a:pt x="619493" y="820227"/>
                </a:cubicBezTo>
                <a:close/>
                <a:moveTo>
                  <a:pt x="447690" y="329194"/>
                </a:moveTo>
                <a:cubicBezTo>
                  <a:pt x="595353" y="404593"/>
                  <a:pt x="479041" y="639019"/>
                  <a:pt x="332397" y="616211"/>
                </a:cubicBezTo>
                <a:cubicBezTo>
                  <a:pt x="299839" y="611187"/>
                  <a:pt x="272712" y="588606"/>
                  <a:pt x="261857" y="557506"/>
                </a:cubicBezTo>
                <a:cubicBezTo>
                  <a:pt x="187634" y="452324"/>
                  <a:pt x="319935" y="263749"/>
                  <a:pt x="447690" y="328880"/>
                </a:cubicBezTo>
                <a:close/>
              </a:path>
            </a:pathLst>
          </a:custGeom>
          <a:noFill/>
          <a:ln w="3175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8" name="Picture Placeholder 42" descr="bone">
            <a:extLst>
              <a:ext uri="{FF2B5EF4-FFF2-40B4-BE49-F238E27FC236}">
                <a16:creationId xmlns:a16="http://schemas.microsoft.com/office/drawing/2014/main" id="{8BB05E35-F497-44C5-9BB5-453DD1E8DAB7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-96490" b="-96490"/>
          <a:stretch/>
        </p:blipFill>
        <p:spPr>
          <a:xfrm>
            <a:off x="5605463" y="805473"/>
            <a:ext cx="1371600" cy="1371600"/>
          </a:xfrm>
        </p:spPr>
      </p:pic>
      <p:pic>
        <p:nvPicPr>
          <p:cNvPr id="46" name="Picture Placeholder 45" descr="bottle of poison">
            <a:extLst>
              <a:ext uri="{FF2B5EF4-FFF2-40B4-BE49-F238E27FC236}">
                <a16:creationId xmlns:a16="http://schemas.microsoft.com/office/drawing/2014/main" id="{ADC4E6BE-B1AF-40A7-9114-3443EB5BBD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49098" r="-49098"/>
          <a:stretch/>
        </p:blipFill>
        <p:spPr>
          <a:xfrm>
            <a:off x="800100" y="3188613"/>
            <a:ext cx="1371600" cy="1371600"/>
          </a:xfrm>
        </p:spPr>
      </p:pic>
      <p:pic>
        <p:nvPicPr>
          <p:cNvPr id="52" name="Picture Placeholder 33" descr="pumpkin">
            <a:extLst>
              <a:ext uri="{FF2B5EF4-FFF2-40B4-BE49-F238E27FC236}">
                <a16:creationId xmlns:a16="http://schemas.microsoft.com/office/drawing/2014/main" id="{DD5712D3-7583-4C6A-8C84-DB59CE13F81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-1774" b="-1774"/>
          <a:stretch/>
        </p:blipFill>
        <p:spPr>
          <a:xfrm>
            <a:off x="3294221" y="3280053"/>
            <a:ext cx="1188720" cy="1188720"/>
          </a:xfrm>
        </p:spPr>
      </p:pic>
      <p:pic>
        <p:nvPicPr>
          <p:cNvPr id="55" name="Picture Placeholder 54" descr="skeleton face">
            <a:extLst>
              <a:ext uri="{FF2B5EF4-FFF2-40B4-BE49-F238E27FC236}">
                <a16:creationId xmlns:a16="http://schemas.microsoft.com/office/drawing/2014/main" id="{D7DC0D7E-7AB3-446E-A34E-BF167F5AA326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-18145" r="-18145"/>
          <a:stretch/>
        </p:blipFill>
        <p:spPr>
          <a:xfrm>
            <a:off x="5605463" y="3188613"/>
            <a:ext cx="1371600" cy="1371600"/>
          </a:xfrm>
        </p:spPr>
      </p:pic>
      <p:pic>
        <p:nvPicPr>
          <p:cNvPr id="29" name="Picture Placeholder 47" descr="skeleton in outfit icon">
            <a:extLst>
              <a:ext uri="{FF2B5EF4-FFF2-40B4-BE49-F238E27FC236}">
                <a16:creationId xmlns:a16="http://schemas.microsoft.com/office/drawing/2014/main" id="{590EF301-3FF7-4529-AD6B-5AC474CA28BE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-2143" b="-2143"/>
          <a:stretch/>
        </p:blipFill>
        <p:spPr>
          <a:xfrm>
            <a:off x="799455" y="5536887"/>
            <a:ext cx="1371600" cy="1371600"/>
          </a:xfrm>
          <a:prstGeom prst="rect">
            <a:avLst/>
          </a:prstGeom>
        </p:spPr>
      </p:pic>
      <p:sp>
        <p:nvSpPr>
          <p:cNvPr id="23" name="Picture Placeholder 40" descr="skeleton face">
            <a:extLst>
              <a:ext uri="{FF2B5EF4-FFF2-40B4-BE49-F238E27FC236}">
                <a16:creationId xmlns:a16="http://schemas.microsoft.com/office/drawing/2014/main" id="{B05C0C0A-670A-4D5D-A1B5-4A53D891AB04}"/>
              </a:ext>
            </a:extLst>
          </p:cNvPr>
          <p:cNvSpPr/>
          <p:nvPr/>
        </p:nvSpPr>
        <p:spPr>
          <a:xfrm>
            <a:off x="3374987" y="5578692"/>
            <a:ext cx="1022426" cy="1287990"/>
          </a:xfrm>
          <a:custGeom>
            <a:avLst/>
            <a:gdLst>
              <a:gd name="connsiteX0" fmla="*/ 270636 w 1091227"/>
              <a:gd name="connsiteY0" fmla="*/ 976981 h 1374661"/>
              <a:gd name="connsiteX1" fmla="*/ 309824 w 1091227"/>
              <a:gd name="connsiteY1" fmla="*/ 1291587 h 1374661"/>
              <a:gd name="connsiteX2" fmla="*/ 720051 w 1091227"/>
              <a:gd name="connsiteY2" fmla="*/ 1299033 h 1374661"/>
              <a:gd name="connsiteX3" fmla="*/ 762767 w 1091227"/>
              <a:gd name="connsiteY3" fmla="*/ 1006843 h 1374661"/>
              <a:gd name="connsiteX4" fmla="*/ 964196 w 1091227"/>
              <a:gd name="connsiteY4" fmla="*/ 880028 h 1374661"/>
              <a:gd name="connsiteX5" fmla="*/ 911997 w 1091227"/>
              <a:gd name="connsiteY5" fmla="*/ 119143 h 1374661"/>
              <a:gd name="connsiteX6" fmla="*/ 233171 w 1091227"/>
              <a:gd name="connsiteY6" fmla="*/ 111305 h 1374661"/>
              <a:gd name="connsiteX7" fmla="*/ 76417 w 1091227"/>
              <a:gd name="connsiteY7" fmla="*/ 842329 h 1374661"/>
              <a:gd name="connsiteX8" fmla="*/ 270636 w 1091227"/>
              <a:gd name="connsiteY8" fmla="*/ 976981 h 1374661"/>
              <a:gd name="connsiteX9" fmla="*/ 794980 w 1091227"/>
              <a:gd name="connsiteY9" fmla="*/ 347769 h 1374661"/>
              <a:gd name="connsiteX10" fmla="*/ 774210 w 1091227"/>
              <a:gd name="connsiteY10" fmla="*/ 661278 h 1374661"/>
              <a:gd name="connsiteX11" fmla="*/ 741997 w 1091227"/>
              <a:gd name="connsiteY11" fmla="*/ 664413 h 1374661"/>
              <a:gd name="connsiteX12" fmla="*/ 794980 w 1091227"/>
              <a:gd name="connsiteY12" fmla="*/ 348083 h 1374661"/>
              <a:gd name="connsiteX13" fmla="*/ 619493 w 1091227"/>
              <a:gd name="connsiteY13" fmla="*/ 820227 h 1374661"/>
              <a:gd name="connsiteX14" fmla="*/ 524500 w 1091227"/>
              <a:gd name="connsiteY14" fmla="*/ 872191 h 1374661"/>
              <a:gd name="connsiteX15" fmla="*/ 470890 w 1091227"/>
              <a:gd name="connsiteY15" fmla="*/ 707128 h 1374661"/>
              <a:gd name="connsiteX16" fmla="*/ 619493 w 1091227"/>
              <a:gd name="connsiteY16" fmla="*/ 820227 h 1374661"/>
              <a:gd name="connsiteX17" fmla="*/ 447690 w 1091227"/>
              <a:gd name="connsiteY17" fmla="*/ 329194 h 1374661"/>
              <a:gd name="connsiteX18" fmla="*/ 332397 w 1091227"/>
              <a:gd name="connsiteY18" fmla="*/ 616211 h 1374661"/>
              <a:gd name="connsiteX19" fmla="*/ 261857 w 1091227"/>
              <a:gd name="connsiteY19" fmla="*/ 557506 h 1374661"/>
              <a:gd name="connsiteX20" fmla="*/ 447690 w 1091227"/>
              <a:gd name="connsiteY20" fmla="*/ 328880 h 137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91227" h="1374661">
                <a:moveTo>
                  <a:pt x="270636" y="976981"/>
                </a:moveTo>
                <a:cubicBezTo>
                  <a:pt x="353716" y="1107009"/>
                  <a:pt x="237482" y="1192361"/>
                  <a:pt x="309824" y="1291587"/>
                </a:cubicBezTo>
                <a:cubicBezTo>
                  <a:pt x="388202" y="1399120"/>
                  <a:pt x="640655" y="1402334"/>
                  <a:pt x="720051" y="1299033"/>
                </a:cubicBezTo>
                <a:cubicBezTo>
                  <a:pt x="790591" y="1207410"/>
                  <a:pt x="681960" y="1128797"/>
                  <a:pt x="762767" y="1006843"/>
                </a:cubicBezTo>
                <a:cubicBezTo>
                  <a:pt x="817631" y="923998"/>
                  <a:pt x="891697" y="942652"/>
                  <a:pt x="964196" y="880028"/>
                </a:cubicBezTo>
                <a:cubicBezTo>
                  <a:pt x="1117189" y="747806"/>
                  <a:pt x="1166567" y="336875"/>
                  <a:pt x="911997" y="119143"/>
                </a:cubicBezTo>
                <a:cubicBezTo>
                  <a:pt x="713859" y="-50230"/>
                  <a:pt x="420023" y="-27030"/>
                  <a:pt x="233171" y="111305"/>
                </a:cubicBezTo>
                <a:cubicBezTo>
                  <a:pt x="-25474" y="303329"/>
                  <a:pt x="-55806" y="699134"/>
                  <a:pt x="76417" y="842329"/>
                </a:cubicBezTo>
                <a:cubicBezTo>
                  <a:pt x="141235" y="912790"/>
                  <a:pt x="215536" y="890766"/>
                  <a:pt x="270636" y="976981"/>
                </a:cubicBezTo>
                <a:close/>
                <a:moveTo>
                  <a:pt x="794980" y="347769"/>
                </a:moveTo>
                <a:cubicBezTo>
                  <a:pt x="971877" y="345183"/>
                  <a:pt x="905884" y="629927"/>
                  <a:pt x="774210" y="661278"/>
                </a:cubicBezTo>
                <a:cubicBezTo>
                  <a:pt x="763684" y="663911"/>
                  <a:pt x="752829" y="664969"/>
                  <a:pt x="741997" y="664413"/>
                </a:cubicBezTo>
                <a:cubicBezTo>
                  <a:pt x="605855" y="656654"/>
                  <a:pt x="636031" y="350434"/>
                  <a:pt x="794980" y="348083"/>
                </a:cubicBezTo>
                <a:close/>
                <a:moveTo>
                  <a:pt x="619493" y="820227"/>
                </a:moveTo>
                <a:cubicBezTo>
                  <a:pt x="614398" y="869291"/>
                  <a:pt x="563218" y="872426"/>
                  <a:pt x="524500" y="872191"/>
                </a:cubicBezTo>
                <a:cubicBezTo>
                  <a:pt x="434914" y="872191"/>
                  <a:pt x="382637" y="761287"/>
                  <a:pt x="470890" y="707128"/>
                </a:cubicBezTo>
                <a:cubicBezTo>
                  <a:pt x="553186" y="656340"/>
                  <a:pt x="628036" y="737460"/>
                  <a:pt x="619493" y="820227"/>
                </a:cubicBezTo>
                <a:close/>
                <a:moveTo>
                  <a:pt x="447690" y="329194"/>
                </a:moveTo>
                <a:cubicBezTo>
                  <a:pt x="595353" y="404593"/>
                  <a:pt x="479041" y="639019"/>
                  <a:pt x="332397" y="616211"/>
                </a:cubicBezTo>
                <a:cubicBezTo>
                  <a:pt x="299839" y="611187"/>
                  <a:pt x="272712" y="588606"/>
                  <a:pt x="261857" y="557506"/>
                </a:cubicBezTo>
                <a:cubicBezTo>
                  <a:pt x="187634" y="452324"/>
                  <a:pt x="319935" y="263749"/>
                  <a:pt x="447690" y="328880"/>
                </a:cubicBezTo>
                <a:close/>
              </a:path>
            </a:pathLst>
          </a:custGeom>
          <a:noFill/>
          <a:ln w="3175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0" name="Picture Placeholder 59" descr="bone">
            <a:extLst>
              <a:ext uri="{FF2B5EF4-FFF2-40B4-BE49-F238E27FC236}">
                <a16:creationId xmlns:a16="http://schemas.microsoft.com/office/drawing/2014/main" id="{AAC0BC69-3245-45EE-B15C-A4A84A84F2EE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t="-78482" b="-78482"/>
          <a:stretch/>
        </p:blipFill>
        <p:spPr>
          <a:xfrm>
            <a:off x="5605463" y="5536887"/>
            <a:ext cx="1371600" cy="1371600"/>
          </a:xfrm>
        </p:spPr>
      </p:pic>
      <p:pic>
        <p:nvPicPr>
          <p:cNvPr id="64" name="Picture Placeholder 63" descr="bottle of poison">
            <a:extLst>
              <a:ext uri="{FF2B5EF4-FFF2-40B4-BE49-F238E27FC236}">
                <a16:creationId xmlns:a16="http://schemas.microsoft.com/office/drawing/2014/main" id="{EC22D516-A5A4-4186-ABA9-B009B37D018A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-49098" r="-49098"/>
          <a:stretch/>
        </p:blipFill>
        <p:spPr>
          <a:xfrm>
            <a:off x="800100" y="7890669"/>
            <a:ext cx="1371600" cy="1371600"/>
          </a:xfrm>
        </p:spPr>
      </p:pic>
      <p:pic>
        <p:nvPicPr>
          <p:cNvPr id="59" name="Picture Placeholder 33" descr="pumpkin">
            <a:extLst>
              <a:ext uri="{FF2B5EF4-FFF2-40B4-BE49-F238E27FC236}">
                <a16:creationId xmlns:a16="http://schemas.microsoft.com/office/drawing/2014/main" id="{C635C0BE-4612-454B-9CC9-146D092D37D3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-1774" b="-1774"/>
          <a:stretch/>
        </p:blipFill>
        <p:spPr>
          <a:xfrm>
            <a:off x="3244984" y="7936389"/>
            <a:ext cx="1280160" cy="1280160"/>
          </a:xfrm>
        </p:spPr>
      </p:pic>
      <p:pic>
        <p:nvPicPr>
          <p:cNvPr id="68" name="Picture Placeholder 67" descr="skeleton face">
            <a:extLst>
              <a:ext uri="{FF2B5EF4-FFF2-40B4-BE49-F238E27FC236}">
                <a16:creationId xmlns:a16="http://schemas.microsoft.com/office/drawing/2014/main" id="{E9AD3A1F-A170-4DE7-AA35-8838A2A30CD4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-18145" r="-18145"/>
          <a:stretch/>
        </p:blipFill>
        <p:spPr>
          <a:xfrm>
            <a:off x="5605463" y="7890669"/>
            <a:ext cx="1371600" cy="1371600"/>
          </a:xfrm>
        </p:spPr>
      </p:pic>
    </p:spTree>
    <p:extLst>
      <p:ext uri="{BB962C8B-B14F-4D97-AF65-F5344CB8AC3E}">
        <p14:creationId xmlns:p14="http://schemas.microsoft.com/office/powerpoint/2010/main" val="3878047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D559CAB-FA2C-4D68-ADB5-476E61C7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52"/>
            <a:ext cx="6858000" cy="5669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Table cards - </a:t>
            </a:r>
            <a:r>
              <a:rPr lang="en-US" b="0" i="0" dirty="0">
                <a:effectLst/>
                <a:latin typeface="+mn-lt"/>
              </a:rPr>
              <a:t>Print and cut out these table cards then fold on the dotted line to use in your party.</a:t>
            </a:r>
            <a:endParaRPr lang="en-US" dirty="0">
              <a:latin typeface="+mn-lt"/>
            </a:endParaRPr>
          </a:p>
        </p:txBody>
      </p:sp>
      <p:pic>
        <p:nvPicPr>
          <p:cNvPr id="42" name="Picture Placeholder 41" descr="pumpkin">
            <a:extLst>
              <a:ext uri="{FF2B5EF4-FFF2-40B4-BE49-F238E27FC236}">
                <a16:creationId xmlns:a16="http://schemas.microsoft.com/office/drawing/2014/main" id="{65A13251-FF1F-4D88-8C39-B51515751694}"/>
              </a:ext>
            </a:extLst>
          </p:cNvPr>
          <p:cNvPicPr>
            <a:picLocks noGrp="1" noChangeAspect="1"/>
          </p:cNvPicPr>
          <p:nvPr>
            <p:ph type="pic" sz="quarter" idx="69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8896" t="-2461" r="-27675" b="-10245"/>
          <a:stretch/>
        </p:blipFill>
        <p:spPr>
          <a:xfrm rot="10800000">
            <a:off x="1235625" y="1708668"/>
            <a:ext cx="1645920" cy="1143000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8057515-E8F6-4DE6-9B32-9361E7E4AB9B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32490" y="3252789"/>
            <a:ext cx="2468880" cy="459492"/>
          </a:xfrm>
        </p:spPr>
        <p:txBody>
          <a:bodyPr/>
          <a:lstStyle/>
          <a:p>
            <a:r>
              <a:rPr lang="en-US" spc="300" noProof="0" dirty="0"/>
              <a:t>ADD NAME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4DC8806-FEDC-4E17-B735-DEF49E75571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33102" y="3837270"/>
            <a:ext cx="2468880" cy="228600"/>
          </a:xfrm>
        </p:spPr>
        <p:txBody>
          <a:bodyPr/>
          <a:lstStyle/>
          <a:p>
            <a:r>
              <a:rPr lang="en-US" spc="300" dirty="0">
                <a:solidFill>
                  <a:schemeClr val="tx1"/>
                </a:solidFill>
                <a:latin typeface="+mn-lt"/>
              </a:rPr>
              <a:t>ADD DESCRIPTION</a:t>
            </a:r>
            <a:endParaRPr lang="en-US" spc="300" noProof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8" name="Picture Placeholder 47" descr="skeleton in outfit icon">
            <a:extLst>
              <a:ext uri="{FF2B5EF4-FFF2-40B4-BE49-F238E27FC236}">
                <a16:creationId xmlns:a16="http://schemas.microsoft.com/office/drawing/2014/main" id="{224DAF8F-F472-42D6-AFE1-B93E431E1B60}"/>
              </a:ext>
            </a:extLst>
          </p:cNvPr>
          <p:cNvPicPr>
            <a:picLocks noGrp="1" noChangeAspect="1"/>
          </p:cNvPicPr>
          <p:nvPr>
            <p:ph type="pic" sz="quarter" idx="70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9639" r="-18471"/>
          <a:stretch/>
        </p:blipFill>
        <p:spPr>
          <a:xfrm rot="10800000">
            <a:off x="4915830" y="1708669"/>
            <a:ext cx="1645920" cy="1143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7D9BE9B-641D-498C-B532-3B1DEAE8A7C7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480560" y="3247628"/>
            <a:ext cx="2468880" cy="459492"/>
          </a:xfrm>
        </p:spPr>
        <p:txBody>
          <a:bodyPr/>
          <a:lstStyle/>
          <a:p>
            <a:r>
              <a:rPr lang="en-US" spc="300" noProof="0" dirty="0"/>
              <a:t>ADD NAME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D2BCE0D-E344-486D-A074-CE7F160F3E2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4504350" y="3831804"/>
            <a:ext cx="2468880" cy="228600"/>
          </a:xfrm>
        </p:spPr>
        <p:txBody>
          <a:bodyPr/>
          <a:lstStyle/>
          <a:p>
            <a:r>
              <a:rPr lang="en-US" spc="300" dirty="0">
                <a:solidFill>
                  <a:schemeClr val="tx1"/>
                </a:solidFill>
                <a:latin typeface="+mn-lt"/>
              </a:rPr>
              <a:t>ADD DESCRIPTION</a:t>
            </a:r>
            <a:endParaRPr lang="en-US" spc="300" noProof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9" name="Picture Placeholder 58" descr="bottle of poison">
            <a:extLst>
              <a:ext uri="{FF2B5EF4-FFF2-40B4-BE49-F238E27FC236}">
                <a16:creationId xmlns:a16="http://schemas.microsoft.com/office/drawing/2014/main" id="{BB04D25F-BA7B-43E1-A48D-954638DB44BB}"/>
              </a:ext>
            </a:extLst>
          </p:cNvPr>
          <p:cNvPicPr>
            <a:picLocks noGrp="1" noChangeAspect="1"/>
          </p:cNvPicPr>
          <p:nvPr>
            <p:ph type="pic" sz="quarter" idx="73"/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97228" t="-3277" r="-96829" b="169"/>
          <a:stretch/>
        </p:blipFill>
        <p:spPr>
          <a:xfrm rot="10800000">
            <a:off x="1234440" y="6235626"/>
            <a:ext cx="1645920" cy="1143000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C24D8C-9D94-4230-836F-DDCB1414F91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 spc="300" noProof="0" dirty="0"/>
              <a:t>ADD 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745A1E3-AE0C-4BAA-8C29-648A4291E3A3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n-US" spc="300" dirty="0">
                <a:latin typeface="+mn-lt"/>
              </a:rPr>
              <a:t>ADD DESCRIPTION</a:t>
            </a:r>
            <a:endParaRPr lang="en-US" spc="300" noProof="0" dirty="0">
              <a:latin typeface="+mn-lt"/>
            </a:endParaRPr>
          </a:p>
        </p:txBody>
      </p:sp>
      <p:pic>
        <p:nvPicPr>
          <p:cNvPr id="19" name="Picture Placeholder 67" descr="skeleton face">
            <a:extLst>
              <a:ext uri="{FF2B5EF4-FFF2-40B4-BE49-F238E27FC236}">
                <a16:creationId xmlns:a16="http://schemas.microsoft.com/office/drawing/2014/main" id="{79A7FADE-6A07-A848-BDE0-01BA008B9F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20738" t="-2134" r="-20738" b="-1669"/>
          <a:stretch/>
        </p:blipFill>
        <p:spPr>
          <a:xfrm rot="10800000">
            <a:off x="5143500" y="6276470"/>
            <a:ext cx="1143000" cy="1143000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97549C7-8C81-4DC6-8303-140BB0AC419F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n-US" spc="300" noProof="0" dirty="0"/>
              <a:t>ADD NAME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DABFDEF8-5576-4CE1-B9E4-3E2EECFC31E4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n-US" spc="300" dirty="0">
                <a:latin typeface="+mn-lt"/>
              </a:rPr>
              <a:t>ADD DESCRIPTION</a:t>
            </a:r>
            <a:endParaRPr lang="en-US" spc="30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989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C3E2798-458F-49CD-A494-9C8D76CE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 or Door Cut-out Decorations </a:t>
            </a:r>
            <a:r>
              <a:rPr lang="en-US" b="0" dirty="0"/>
              <a:t>- Print and cut these out, then tape them to your door or wall. </a:t>
            </a:r>
          </a:p>
        </p:txBody>
      </p:sp>
      <p:pic>
        <p:nvPicPr>
          <p:cNvPr id="6" name="Picture Placeholder 5" descr="pumpkin">
            <a:extLst>
              <a:ext uri="{FF2B5EF4-FFF2-40B4-BE49-F238E27FC236}">
                <a16:creationId xmlns:a16="http://schemas.microsoft.com/office/drawing/2014/main" id="{CC2D61EB-EA20-4BDA-83FB-C83D1779B6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-3548"/>
          <a:stretch/>
        </p:blipFill>
        <p:spPr>
          <a:xfrm>
            <a:off x="580950" y="1354022"/>
            <a:ext cx="2743200" cy="2743200"/>
          </a:xfrm>
        </p:spPr>
      </p:pic>
      <p:pic>
        <p:nvPicPr>
          <p:cNvPr id="5" name="Picture Placeholder 4" descr="skeleton in outfit icon">
            <a:extLst>
              <a:ext uri="{FF2B5EF4-FFF2-40B4-BE49-F238E27FC236}">
                <a16:creationId xmlns:a16="http://schemas.microsoft.com/office/drawing/2014/main" id="{527D6AE6-41D8-4F50-8652-5ADAC0C3451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-2143" b="-2143"/>
          <a:stretch/>
        </p:blipFill>
        <p:spPr/>
      </p:pic>
      <p:pic>
        <p:nvPicPr>
          <p:cNvPr id="22" name="Picture Placeholder 21" descr="bone">
            <a:extLst>
              <a:ext uri="{FF2B5EF4-FFF2-40B4-BE49-F238E27FC236}">
                <a16:creationId xmlns:a16="http://schemas.microsoft.com/office/drawing/2014/main" id="{96342279-185C-4EFC-9EF3-9D554C23E75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521" t="-79823" r="-521" b="-79823"/>
          <a:stretch/>
        </p:blipFill>
        <p:spPr>
          <a:xfrm>
            <a:off x="580950" y="6029909"/>
            <a:ext cx="2743200" cy="2743200"/>
          </a:xfrm>
        </p:spPr>
      </p:pic>
      <p:pic>
        <p:nvPicPr>
          <p:cNvPr id="24" name="Picture Placeholder 23" descr="skeleton face">
            <a:extLst>
              <a:ext uri="{FF2B5EF4-FFF2-40B4-BE49-F238E27FC236}">
                <a16:creationId xmlns:a16="http://schemas.microsoft.com/office/drawing/2014/main" id="{F14F13B6-D2E4-41A4-AB6B-D201136B87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19534" t="-1018" r="-19534" b="-1018"/>
          <a:stretch/>
        </p:blipFill>
        <p:spPr>
          <a:xfrm>
            <a:off x="4438064" y="6029909"/>
            <a:ext cx="2743200" cy="2743200"/>
          </a:xfrm>
        </p:spPr>
      </p:pic>
    </p:spTree>
    <p:extLst>
      <p:ext uri="{BB962C8B-B14F-4D97-AF65-F5344CB8AC3E}">
        <p14:creationId xmlns:p14="http://schemas.microsoft.com/office/powerpoint/2010/main" val="1202985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BFB6-9118-4FEF-8524-92109511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Garland Page </a:t>
            </a:r>
            <a:r>
              <a:rPr lang="en-US" b="0" dirty="0"/>
              <a:t>- Print and cut out the flags, punch a hole through the circle, thread a string through and hang across a wall or doorway.</a:t>
            </a:r>
          </a:p>
        </p:txBody>
      </p:sp>
      <p:pic>
        <p:nvPicPr>
          <p:cNvPr id="6" name="Picture Placeholder 5" descr="skeleton in outfit icon">
            <a:extLst>
              <a:ext uri="{FF2B5EF4-FFF2-40B4-BE49-F238E27FC236}">
                <a16:creationId xmlns:a16="http://schemas.microsoft.com/office/drawing/2014/main" id="{9DF857F0-D155-4258-81B0-67DAC812E8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080" t="-4091" r="-1655" b="-4091"/>
          <a:stretch/>
        </p:blipFill>
        <p:spPr>
          <a:xfrm rot="5400000">
            <a:off x="2919981" y="1399032"/>
            <a:ext cx="3200400" cy="3200400"/>
          </a:xfrm>
        </p:spPr>
      </p:pic>
      <p:pic>
        <p:nvPicPr>
          <p:cNvPr id="12" name="Picture Placeholder 11" descr="skeleton face">
            <a:extLst>
              <a:ext uri="{FF2B5EF4-FFF2-40B4-BE49-F238E27FC236}">
                <a16:creationId xmlns:a16="http://schemas.microsoft.com/office/drawing/2014/main" id="{75AD5CA6-1E23-4292-A03B-E96C73FE267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9520" t="-1" r="-25726" b="-13906"/>
          <a:stretch/>
        </p:blipFill>
        <p:spPr>
          <a:xfrm rot="5400000">
            <a:off x="2919981" y="5989320"/>
            <a:ext cx="3200400" cy="3200400"/>
          </a:xfrm>
        </p:spPr>
      </p:pic>
    </p:spTree>
    <p:extLst>
      <p:ext uri="{BB962C8B-B14F-4D97-AF65-F5344CB8AC3E}">
        <p14:creationId xmlns:p14="http://schemas.microsoft.com/office/powerpoint/2010/main" val="1266694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BFB6-9118-4FEF-8524-92109511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Garland Page </a:t>
            </a:r>
            <a:r>
              <a:rPr lang="en-US" b="0" dirty="0"/>
              <a:t>- Print and cut out the flags, punch a hole through the circle, thread a string through and hang across a wall or doorway</a:t>
            </a:r>
            <a:r>
              <a:rPr lang="en-US" dirty="0"/>
              <a:t>. </a:t>
            </a:r>
          </a:p>
        </p:txBody>
      </p:sp>
      <p:pic>
        <p:nvPicPr>
          <p:cNvPr id="11" name="Picture Placeholder 10" descr="bottle of poison">
            <a:extLst>
              <a:ext uri="{FF2B5EF4-FFF2-40B4-BE49-F238E27FC236}">
                <a16:creationId xmlns:a16="http://schemas.microsoft.com/office/drawing/2014/main" id="{91DD65FC-E959-4C34-A2AC-AD5A96961AA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64921" t="-1" r="-61288" b="-14127"/>
          <a:stretch/>
        </p:blipFill>
        <p:spPr>
          <a:xfrm rot="5400000">
            <a:off x="2919981" y="1399032"/>
            <a:ext cx="3200400" cy="3200400"/>
          </a:xfrm>
        </p:spPr>
      </p:pic>
      <p:pic>
        <p:nvPicPr>
          <p:cNvPr id="7" name="Picture Placeholder 6" descr="pumpkin">
            <a:extLst>
              <a:ext uri="{FF2B5EF4-FFF2-40B4-BE49-F238E27FC236}">
                <a16:creationId xmlns:a16="http://schemas.microsoft.com/office/drawing/2014/main" id="{96ED92CB-2EEE-41AE-85A7-492412078BB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6149" t="-1" r="-6314" b="-16453"/>
          <a:stretch/>
        </p:blipFill>
        <p:spPr>
          <a:xfrm rot="5400000">
            <a:off x="2919981" y="5989320"/>
            <a:ext cx="3200400" cy="3200400"/>
          </a:xfrm>
        </p:spPr>
      </p:pic>
    </p:spTree>
    <p:extLst>
      <p:ext uri="{BB962C8B-B14F-4D97-AF65-F5344CB8AC3E}">
        <p14:creationId xmlns:p14="http://schemas.microsoft.com/office/powerpoint/2010/main" val="1612044181"/>
      </p:ext>
    </p:extLst>
  </p:cSld>
  <p:clrMapOvr>
    <a:masterClrMapping/>
  </p:clrMapOvr>
</p:sld>
</file>

<file path=ppt/theme/theme12.xml><?xml version="1.0" encoding="utf-8"?>
<a:theme xmlns:a="http://schemas.openxmlformats.org/drawingml/2006/main" name="Office Theme">
  <a:themeElements>
    <a:clrScheme name="Skeleton Hallowe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F37452"/>
      </a:accent2>
      <a:accent3>
        <a:srgbClr val="CC5842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">
      <a:majorFont>
        <a:latin typeface="Bodoni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665657_win32_Fixed" id="{D5247A6D-D836-41E4-869D-1EA9A5140445}" vid="{49C0F755-20B5-4685-B761-7165EF1EE358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B66BFC30-20BF-410E-BDDD-8031D0F8AE56}"/>
</file>

<file path=customXml/itemProps22.xml><?xml version="1.0" encoding="utf-8"?>
<ds:datastoreItem xmlns:ds="http://schemas.openxmlformats.org/officeDocument/2006/customXml" ds:itemID="{554B53F6-258D-470F-9F57-846B6D8217BE}"/>
</file>

<file path=customXml/itemProps31.xml><?xml version="1.0" encoding="utf-8"?>
<ds:datastoreItem xmlns:ds="http://schemas.openxmlformats.org/officeDocument/2006/customXml" ds:itemID="{B91BD8C2-ED06-46E0-A31A-6DA408BAADC3}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176</ap:Words>
  <ap:Application>Microsoft Office PowerPoint</ap:Application>
  <ap:PresentationFormat>Custom</ap:PresentationFormat>
  <ap:Paragraphs>21</ap:Paragraphs>
  <ap:Slides>6</ap:Slides>
  <ap:Notes>4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ap:HeadingPairs>
  <ap:TitlesOfParts>
    <vt:vector baseType="lpstr" size="11">
      <vt:lpstr>Arial</vt:lpstr>
      <vt:lpstr>Bodoni MT</vt:lpstr>
      <vt:lpstr>Calibri</vt:lpstr>
      <vt:lpstr>Tw Cen MT</vt:lpstr>
      <vt:lpstr>Office Theme</vt:lpstr>
      <vt:lpstr>HAUNTED HALLOWEEN</vt:lpstr>
      <vt:lpstr>Cake Toppers / Stickers - For cake toppers, print and cut out circles, tape each one to a toothpick, and stick them on your cupcakes. For stickers, use Avery sheet template 2” round labels.</vt:lpstr>
      <vt:lpstr>Table cards - Print and cut out these table cards then fold on the dotted line to use in your party.</vt:lpstr>
      <vt:lpstr>Wall or Door Cut-out Decorations - Print and cut these out, then tape them to your door or wall. </vt:lpstr>
      <vt:lpstr>Garland Page - Print and cut out the flags, punch a hole through the circle, thread a string through and hang across a wall or doorway.</vt:lpstr>
      <vt:lpstr>Garland Page - Print and cut out the flags, punch a hole through the circle, thread a string through and hang across a wall or doorway. 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2022-07-04T04:44:22Z</dcterms:created>
  <dcterms:modified xsi:type="dcterms:W3CDTF">2022-07-04T04:44:38Z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