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6DFF-15EA-44CA-89BF-80A690D0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AA317F-1A8B-440E-A3AF-3E096B57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05347-3410-4945-841D-80FD80D0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394B7-2107-4B1D-A383-1AB95380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DEDFA-18D7-462C-8043-7DD64C81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7016-E3E3-4CD9-90A6-40A4A343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DF69C0-8D62-40E4-AC13-3694CACF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D9DCC-BD8B-4B9C-8E83-692B3E1E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FAD1C-8AB4-4FB9-BE28-87858602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C5155-5C92-4359-9BB1-B95705B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A58B0E-573D-4385-A06B-715799211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9FAFDD-53C6-4E80-98D3-7A0832024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3368F-00A0-438A-9D0E-BEE74CDD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BD5F2-DD63-411D-8F58-8896732D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D5952-948C-481D-884A-F1ACDA2F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FDFF0-EC4C-4667-B8CC-4B98CC9C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5DEAC-A2AD-408E-A107-4378F95D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90A8A-F94A-4E2C-A6A8-D263C6A9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1D638-872D-4718-AE68-A1792C67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08CB4-44BF-43F3-8CA1-CC83B654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EE87B-CC95-4174-9051-2C0140A1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8EE2B-3FBB-4CC7-985D-D93E7D53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48E27-5FF8-4FC8-B446-D045D3C0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3842C-B4A0-4CFA-BA77-B93E248A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71CA4-1490-4D47-A872-565664E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E9EBF-9239-42E8-BEC7-C4F84E1B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DACAC2-86BE-4C68-8B15-3486EE7D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73F77-D58C-49D1-974F-7F5174AD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6DA335-CC40-4610-8FD3-2D0BC2B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C05708-7AF9-41B4-9F61-94549D06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2C75A8-CD25-4202-B702-7C522496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8DB11-1973-4AEE-BCD1-6A125175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EB3FD-3CEC-404F-99FA-EE2B6E60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D94E28-85B7-4626-AE91-384BD4C2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EDC2DA-FD52-49BF-97E1-5397CC50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CE53AC-1577-4E29-8FFC-704D27C87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7A5BE3-13DA-408B-9FC4-4C856E94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FA7E-79D1-4460-8585-1F2036A6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C9B0A5-D62D-488D-811D-75DAEC9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91A1-1756-4D8F-A73E-CC5852D5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E977A-F399-4DE1-8642-22C10FB1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CD3D22-22A8-47B3-8258-C3EC0E2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D2612-D5A9-41CC-8F57-361A09DE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66ECA-ABCC-45EA-962E-790B906F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A5A785-D005-49F3-84D3-4FF9DAEF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A4B38C-7A3A-468E-88C0-C4A05210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56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B7B85-74EC-422B-BF56-0F21623C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AF73C-1928-450D-B83A-C102977C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084BE-FA4E-4422-BF30-32F38B84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0EA21D-6903-4859-996A-43588A81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44E7B-6F48-4487-B91B-76926AC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92900-70CB-4DE6-8503-D8FB51B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4AD5-FAFA-4C4D-99BF-5272E49B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EDA9D0-0090-4C5C-8E8F-92CDA09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75906-BFC5-48EB-85B7-7B34EBEB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64D45-49FA-4EAD-BA41-D0E9EB6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27A608-68B4-443B-9AD1-149ECA8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71507-BAD1-485A-A5FD-0DC1D4B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9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B6A5F-7F87-4E96-9DAF-25B9ECDD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DC08A-D64A-409F-A098-1C3AB700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0BE34-5684-41F0-B0B1-3EB6FB8F2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042A-CEFD-47BD-9F8D-8E39FFB5EEA8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45C1-B092-43AD-9008-100AE208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BC0EB-8413-4FFB-A7C5-5B0B9018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48F7-C008-4C56-B2B6-500B255E7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4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545B7-9CFC-4F55-BB47-C7DE86EBD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9387F0-17E4-4C0B-883A-B585C64E7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02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2F6127C0-FBE4-41A6-929C-13B8E523E5CD}"/>
              </a:ext>
            </a:extLst>
          </p:cNvPr>
          <p:cNvSpPr/>
          <p:nvPr/>
        </p:nvSpPr>
        <p:spPr>
          <a:xfrm>
            <a:off x="4184340" y="2038165"/>
            <a:ext cx="1886508" cy="40570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0D2EAF9-AC1D-4AFA-A696-D15F6E6FB6A6}"/>
              </a:ext>
            </a:extLst>
          </p:cNvPr>
          <p:cNvSpPr/>
          <p:nvPr/>
        </p:nvSpPr>
        <p:spPr>
          <a:xfrm>
            <a:off x="4270898" y="2367660"/>
            <a:ext cx="1713391" cy="34179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C0073-EB61-4794-B627-A38D487F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Foot in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footplate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6151AB8-B3D9-4868-BBEE-36405B87457D}"/>
              </a:ext>
            </a:extLst>
          </p:cNvPr>
          <p:cNvGrpSpPr/>
          <p:nvPr/>
        </p:nvGrpSpPr>
        <p:grpSpPr>
          <a:xfrm>
            <a:off x="4184340" y="2038165"/>
            <a:ext cx="1886508" cy="1100834"/>
            <a:chOff x="4184340" y="2038165"/>
            <a:chExt cx="1886508" cy="110083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8E7A543-B386-43A2-9F8A-7394D25731D7}"/>
                </a:ext>
              </a:extLst>
            </p:cNvPr>
            <p:cNvSpPr/>
            <p:nvPr/>
          </p:nvSpPr>
          <p:spPr>
            <a:xfrm>
              <a:off x="4813176" y="2038165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50%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688DD9-7671-4A2D-AD51-D6DB7861F27D}"/>
                </a:ext>
              </a:extLst>
            </p:cNvPr>
            <p:cNvSpPr/>
            <p:nvPr/>
          </p:nvSpPr>
          <p:spPr>
            <a:xfrm>
              <a:off x="5442012" y="2510163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90%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2006E9D-689B-473C-B74A-36541FC3D383}"/>
                </a:ext>
              </a:extLst>
            </p:cNvPr>
            <p:cNvSpPr/>
            <p:nvPr/>
          </p:nvSpPr>
          <p:spPr>
            <a:xfrm>
              <a:off x="4184340" y="2504983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90%</a:t>
              </a:r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ACDA5991-CF38-47AD-A5E1-50ED9F46713F}"/>
              </a:ext>
            </a:extLst>
          </p:cNvPr>
          <p:cNvSpPr/>
          <p:nvPr/>
        </p:nvSpPr>
        <p:spPr>
          <a:xfrm>
            <a:off x="4813176" y="5466427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50%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60C9B6C-7A45-4B7A-A4B6-730B62B615A9}"/>
              </a:ext>
            </a:extLst>
          </p:cNvPr>
          <p:cNvSpPr/>
          <p:nvPr/>
        </p:nvSpPr>
        <p:spPr>
          <a:xfrm>
            <a:off x="4184340" y="4994429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90%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4BDCA9C-8BA5-42D0-83A8-3C22597A3001}"/>
              </a:ext>
            </a:extLst>
          </p:cNvPr>
          <p:cNvSpPr/>
          <p:nvPr/>
        </p:nvSpPr>
        <p:spPr>
          <a:xfrm>
            <a:off x="5442012" y="4999609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90%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CA6355-A271-4E33-9FBB-A22EC7F7DD22}"/>
              </a:ext>
            </a:extLst>
          </p:cNvPr>
          <p:cNvSpPr txBox="1"/>
          <p:nvPr/>
        </p:nvSpPr>
        <p:spPr>
          <a:xfrm>
            <a:off x="7534275" y="1466850"/>
            <a:ext cx="340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Six VL6180X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(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signal</a:t>
            </a:r>
            <a:r>
              <a:rPr lang="de-DE" dirty="0"/>
              <a:t> rate“ in </a:t>
            </a:r>
            <a:r>
              <a:rPr lang="de-DE" dirty="0" err="1"/>
              <a:t>Mcps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3ACD335-B93C-492E-A5BB-9B92FDD8F265}"/>
              </a:ext>
            </a:extLst>
          </p:cNvPr>
          <p:cNvSpPr/>
          <p:nvPr/>
        </p:nvSpPr>
        <p:spPr>
          <a:xfrm>
            <a:off x="6315075" y="2286000"/>
            <a:ext cx="926887" cy="847819"/>
          </a:xfrm>
          <a:prstGeom prst="wedgeRectCallout">
            <a:avLst>
              <a:gd name="adj1" fmla="val -76325"/>
              <a:gd name="adj2" fmla="val -153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VL6180X </a:t>
            </a:r>
            <a:r>
              <a:rPr lang="de-DE" sz="900" dirty="0" err="1"/>
              <a:t>sensor</a:t>
            </a:r>
            <a:r>
              <a:rPr lang="de-DE" sz="900" dirty="0"/>
              <a:t>, </a:t>
            </a:r>
            <a:r>
              <a:rPr lang="de-DE" sz="900" dirty="0" err="1"/>
              <a:t>reporting</a:t>
            </a:r>
            <a:r>
              <a:rPr lang="de-DE" sz="900" dirty="0"/>
              <a:t> 90% </a:t>
            </a:r>
            <a:r>
              <a:rPr lang="de-DE" sz="900" dirty="0" err="1"/>
              <a:t>reflection</a:t>
            </a:r>
            <a:endParaRPr lang="de-DE" sz="900" dirty="0"/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99656D58-2A42-4B74-A8AA-440F1032316A}"/>
              </a:ext>
            </a:extLst>
          </p:cNvPr>
          <p:cNvSpPr/>
          <p:nvPr/>
        </p:nvSpPr>
        <p:spPr>
          <a:xfrm>
            <a:off x="6467474" y="4461028"/>
            <a:ext cx="926887" cy="847819"/>
          </a:xfrm>
          <a:prstGeom prst="wedgeRectCallout">
            <a:avLst>
              <a:gd name="adj1" fmla="val -134900"/>
              <a:gd name="adj2" fmla="val -7231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The </a:t>
            </a:r>
            <a:r>
              <a:rPr lang="de-DE" sz="900" dirty="0" err="1"/>
              <a:t>foot</a:t>
            </a:r>
            <a:r>
              <a:rPr lang="de-DE" sz="900" dirty="0"/>
              <a:t> in </a:t>
            </a:r>
            <a:r>
              <a:rPr lang="de-DE" sz="900" dirty="0" err="1"/>
              <a:t>in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center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footplate</a:t>
            </a:r>
            <a:endParaRPr lang="de-DE" sz="900" dirty="0"/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CAC8D993-8D0D-4865-BDEF-6FE69D98C685}"/>
              </a:ext>
            </a:extLst>
          </p:cNvPr>
          <p:cNvSpPr/>
          <p:nvPr/>
        </p:nvSpPr>
        <p:spPr>
          <a:xfrm>
            <a:off x="2539703" y="1809657"/>
            <a:ext cx="926887" cy="847819"/>
          </a:xfrm>
          <a:prstGeom prst="wedgeRectCallout">
            <a:avLst>
              <a:gd name="adj1" fmla="val 135368"/>
              <a:gd name="adj2" fmla="val 70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Footplate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2355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2F6127C0-FBE4-41A6-929C-13B8E523E5CD}"/>
              </a:ext>
            </a:extLst>
          </p:cNvPr>
          <p:cNvSpPr/>
          <p:nvPr/>
        </p:nvSpPr>
        <p:spPr>
          <a:xfrm>
            <a:off x="4184340" y="2038165"/>
            <a:ext cx="1886508" cy="40570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0D2EAF9-AC1D-4AFA-A696-D15F6E6FB6A6}"/>
              </a:ext>
            </a:extLst>
          </p:cNvPr>
          <p:cNvSpPr/>
          <p:nvPr/>
        </p:nvSpPr>
        <p:spPr>
          <a:xfrm>
            <a:off x="4270898" y="2224785"/>
            <a:ext cx="1713391" cy="34179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C0073-EB61-4794-B627-A38D487F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Foot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forward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6151AB8-B3D9-4868-BBEE-36405B87457D}"/>
              </a:ext>
            </a:extLst>
          </p:cNvPr>
          <p:cNvGrpSpPr/>
          <p:nvPr/>
        </p:nvGrpSpPr>
        <p:grpSpPr>
          <a:xfrm>
            <a:off x="4184340" y="2038165"/>
            <a:ext cx="1886508" cy="1100834"/>
            <a:chOff x="4184340" y="2038165"/>
            <a:chExt cx="1886508" cy="110083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8E7A543-B386-43A2-9F8A-7394D25731D7}"/>
                </a:ext>
              </a:extLst>
            </p:cNvPr>
            <p:cNvSpPr/>
            <p:nvPr/>
          </p:nvSpPr>
          <p:spPr>
            <a:xfrm>
              <a:off x="4813176" y="2038165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80%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688DD9-7671-4A2D-AD51-D6DB7861F27D}"/>
                </a:ext>
              </a:extLst>
            </p:cNvPr>
            <p:cNvSpPr/>
            <p:nvPr/>
          </p:nvSpPr>
          <p:spPr>
            <a:xfrm>
              <a:off x="5442012" y="2510163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90%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2006E9D-689B-473C-B74A-36541FC3D383}"/>
                </a:ext>
              </a:extLst>
            </p:cNvPr>
            <p:cNvSpPr/>
            <p:nvPr/>
          </p:nvSpPr>
          <p:spPr>
            <a:xfrm>
              <a:off x="4184340" y="2504983"/>
              <a:ext cx="628836" cy="628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90%</a:t>
              </a:r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ACDA5991-CF38-47AD-A5E1-50ED9F46713F}"/>
              </a:ext>
            </a:extLst>
          </p:cNvPr>
          <p:cNvSpPr/>
          <p:nvPr/>
        </p:nvSpPr>
        <p:spPr>
          <a:xfrm>
            <a:off x="4813176" y="5466427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20%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60C9B6C-7A45-4B7A-A4B6-730B62B615A9}"/>
              </a:ext>
            </a:extLst>
          </p:cNvPr>
          <p:cNvSpPr/>
          <p:nvPr/>
        </p:nvSpPr>
        <p:spPr>
          <a:xfrm>
            <a:off x="4184340" y="4994429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90%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4BDCA9C-8BA5-42D0-83A8-3C22597A3001}"/>
              </a:ext>
            </a:extLst>
          </p:cNvPr>
          <p:cNvSpPr/>
          <p:nvPr/>
        </p:nvSpPr>
        <p:spPr>
          <a:xfrm>
            <a:off x="5442012" y="4999609"/>
            <a:ext cx="628836" cy="6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90%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CA6355-A271-4E33-9FBB-A22EC7F7DD22}"/>
              </a:ext>
            </a:extLst>
          </p:cNvPr>
          <p:cNvSpPr txBox="1"/>
          <p:nvPr/>
        </p:nvSpPr>
        <p:spPr>
          <a:xfrm>
            <a:off x="7534275" y="1466850"/>
            <a:ext cx="3400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VL6180X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.</a:t>
            </a:r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footplate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and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.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3ACD335-B93C-492E-A5BB-9B92FDD8F265}"/>
              </a:ext>
            </a:extLst>
          </p:cNvPr>
          <p:cNvSpPr/>
          <p:nvPr/>
        </p:nvSpPr>
        <p:spPr>
          <a:xfrm>
            <a:off x="6149682" y="1266778"/>
            <a:ext cx="926887" cy="847819"/>
          </a:xfrm>
          <a:prstGeom prst="wedgeRectCallout">
            <a:avLst>
              <a:gd name="adj1" fmla="val -129762"/>
              <a:gd name="adj2" fmla="val 5575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Instead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50%,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is</a:t>
            </a:r>
            <a:r>
              <a:rPr lang="de-DE" sz="900" dirty="0"/>
              <a:t> </a:t>
            </a:r>
            <a:r>
              <a:rPr lang="de-DE" sz="900" dirty="0" err="1"/>
              <a:t>suddenly</a:t>
            </a:r>
            <a:r>
              <a:rPr lang="de-DE" sz="900" dirty="0"/>
              <a:t> 80% </a:t>
            </a:r>
            <a:r>
              <a:rPr lang="de-DE" sz="900" dirty="0" err="1"/>
              <a:t>reflection</a:t>
            </a:r>
            <a:endParaRPr lang="de-DE" sz="900" dirty="0"/>
          </a:p>
        </p:txBody>
      </p:sp>
      <p:sp>
        <p:nvSpPr>
          <p:cNvPr id="23" name="Sprechblase: rechteckig 22">
            <a:extLst>
              <a:ext uri="{FF2B5EF4-FFF2-40B4-BE49-F238E27FC236}">
                <a16:creationId xmlns:a16="http://schemas.microsoft.com/office/drawing/2014/main" id="{49CB4411-A1E0-469A-ABD7-1C5E750D2CBF}"/>
              </a:ext>
            </a:extLst>
          </p:cNvPr>
          <p:cNvSpPr/>
          <p:nvPr/>
        </p:nvSpPr>
        <p:spPr>
          <a:xfrm>
            <a:off x="6467474" y="5780845"/>
            <a:ext cx="926887" cy="847819"/>
          </a:xfrm>
          <a:prstGeom prst="wedgeRectCallout">
            <a:avLst>
              <a:gd name="adj1" fmla="val -160591"/>
              <a:gd name="adj2" fmla="val -4535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Instead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50%,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is</a:t>
            </a:r>
            <a:r>
              <a:rPr lang="de-DE" sz="900" dirty="0"/>
              <a:t> </a:t>
            </a:r>
            <a:r>
              <a:rPr lang="de-DE" sz="900" dirty="0" err="1"/>
              <a:t>suddenly</a:t>
            </a:r>
            <a:r>
              <a:rPr lang="de-DE" sz="900" dirty="0"/>
              <a:t> 20% </a:t>
            </a:r>
            <a:r>
              <a:rPr lang="de-DE" sz="900" dirty="0" err="1"/>
              <a:t>reflection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48485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Foot in center of the footplate</vt:lpstr>
      <vt:lpstr>Foot 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Wasmeier, Peter</dc:creator>
  <cp:lastModifiedBy>Wasmeier, Peter</cp:lastModifiedBy>
  <cp:revision>4</cp:revision>
  <dcterms:created xsi:type="dcterms:W3CDTF">2021-02-17T13:33:38Z</dcterms:created>
  <dcterms:modified xsi:type="dcterms:W3CDTF">2021-02-17T14:40:54Z</dcterms:modified>
</cp:coreProperties>
</file>