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</a:t>
            </a:r>
            <a:r>
              <a:rPr b="0" lang="en-GB" sz="1800" spc="-1" strike="noStrike">
                <a:latin typeface="Arial"/>
              </a:rPr>
              <a:t>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</a:t>
            </a:r>
            <a:r>
              <a:rPr b="0" lang="en-GB" sz="1800" spc="-1" strike="noStrike">
                <a:latin typeface="Arial"/>
              </a:rPr>
              <a:t>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about:blank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66852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Building and deploying low-cost apps with SQL Server and .Net Core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3051720"/>
            <a:ext cx="8519760" cy="17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999999"/>
                </a:solidFill>
                <a:latin typeface="Arial"/>
                <a:ea typeface="Arial"/>
              </a:rPr>
              <a:t>Peter Willmot</a:t>
            </a:r>
            <a:br/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peter@</a:t>
            </a:r>
            <a:r>
              <a:rPr b="1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Qri</a:t>
            </a: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.ie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2027520"/>
            <a:ext cx="851976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br/>
            <a:br/>
            <a:r>
              <a:rPr b="0" lang="en-GB" sz="4800" spc="-1" strike="noStrike">
                <a:solidFill>
                  <a:srgbClr val="000000"/>
                </a:solidFill>
                <a:latin typeface="Arial"/>
                <a:ea typeface="Arial"/>
              </a:rPr>
              <a:t>Any questions?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GitHub: PeterWillmot/CrossPlatformSQLandDotNetCore</a:t>
            </a:r>
            <a:br/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3051720"/>
            <a:ext cx="8519760" cy="17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999999"/>
                </a:solidFill>
                <a:latin typeface="Arial"/>
                <a:ea typeface="Arial"/>
              </a:rPr>
              <a:t>Peter Willmot</a:t>
            </a:r>
            <a:br/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peter@</a:t>
            </a:r>
            <a:r>
              <a:rPr b="1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Qri</a:t>
            </a:r>
            <a:r>
              <a:rPr b="0" lang="en-GB" sz="3600" spc="-1" strike="noStrike">
                <a:solidFill>
                  <a:srgbClr val="6fa8dc"/>
                </a:solidFill>
                <a:latin typeface="Arial"/>
                <a:ea typeface="Arial"/>
              </a:rPr>
              <a:t>.ie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847800"/>
            <a:ext cx="8519760" cy="37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 have SQL database(s) and .Net app(s)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 want to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minimise running costs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 …..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For on-premise scenarios: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.Net Core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is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available for Linux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Therefore, you do not need the Windows server license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MS SQL Server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is also available for Linux and Mac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Express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could be appropriate for small worksets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In the cloud, Azure VM costs for Ubuntu approx 60% of Windows (for same hardware)</a:t>
            </a:r>
            <a:endParaRPr b="0" lang="en-GB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Most importantly …… 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our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primary skill-set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is .Net and SQL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216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Our focus for this session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64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Comparing our .Net platform options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3249720" y="734400"/>
          <a:ext cx="5763960" cy="2854800"/>
        </p:xfrm>
        <a:graphic>
          <a:graphicData uri="http://schemas.openxmlformats.org/drawingml/2006/table">
            <a:tbl>
              <a:tblPr/>
              <a:tblGrid>
                <a:gridCol w="1581120"/>
                <a:gridCol w="1356480"/>
                <a:gridCol w="1540080"/>
                <a:gridCol w="1286640"/>
              </a:tblGrid>
              <a:tr h="666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.Net Fx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(Windows only)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Mono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(Win/Mac/Linux)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.Net Core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(Win/Mac/Linux)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917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ASP.Net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WebForms (ASPX)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WCF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WebForms (ASPX)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Missing ***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MVC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webAPI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Web Pages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 only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Entity Framework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Most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EF Core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Console App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Service applications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daemon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daemon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40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 Forms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some ***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*** Missing ***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0" name="Google Shape;68;p15" descr=""/>
          <p:cNvPicPr/>
          <p:nvPr/>
        </p:nvPicPr>
        <p:blipFill>
          <a:blip r:embed="rId1"/>
          <a:stretch/>
        </p:blipFill>
        <p:spPr>
          <a:xfrm>
            <a:off x="76320" y="1216800"/>
            <a:ext cx="2953080" cy="29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What about MS SQL on Linux?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429840" y="819000"/>
          <a:ext cx="6677640" cy="2750040"/>
        </p:xfrm>
        <a:graphic>
          <a:graphicData uri="http://schemas.openxmlformats.org/drawingml/2006/table">
            <a:tbl>
              <a:tblPr/>
              <a:tblGrid>
                <a:gridCol w="2395080"/>
                <a:gridCol w="4282920"/>
              </a:tblGrid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 SQL Server Component/Option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Missing on Linux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16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 SQL </a:t>
                      </a: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Database Engine </a:t>
                      </a:r>
                      <a:br/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NB</a:t>
                      </a: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: Standardised code base since SQL 2016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Integration Services Runtime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Multiple instances (but you could use Docker)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Distributed Query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 Integrated Authentication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UNSAFE CLR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Merge Replication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StretchDB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Polybase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System extended Stored Procedures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Filestream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Buffer pool extension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Reporting Services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Analysis Services</a:t>
                      </a:r>
                      <a:endParaRPr b="0" lang="en-GB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Master Data Services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CustomShape 3"/>
          <p:cNvSpPr/>
          <p:nvPr/>
        </p:nvSpPr>
        <p:spPr>
          <a:xfrm>
            <a:off x="429840" y="4300560"/>
            <a:ext cx="667764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Note: The same license fees apply for both Windows and Linux platforms even though you don’t get all the add-on components on Linux!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-12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SQL Express DB Engine limitations?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952560" y="781200"/>
          <a:ext cx="7238160" cy="3058200"/>
        </p:xfrm>
        <a:graphic>
          <a:graphicData uri="http://schemas.openxmlformats.org/drawingml/2006/table">
            <a:tbl>
              <a:tblPr/>
              <a:tblGrid>
                <a:gridCol w="3065400"/>
                <a:gridCol w="417312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Processor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Lesser of 1 socket or 4 cores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Buffer pool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1410 MB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ColumnStore Cache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352 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Memory optimised object store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352 MB (per instance)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Database size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 10 GB (per DB - sum of log + data files)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 availability features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DB Snapshot only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Scalability and Performance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Extremely limited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Transparent and Backup encryption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-12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SQL Express general limitations?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952560" y="781200"/>
          <a:ext cx="7238520" cy="3440520"/>
        </p:xfrm>
        <a:graphic>
          <a:graphicData uri="http://schemas.openxmlformats.org/drawingml/2006/table">
            <a:tbl>
              <a:tblPr/>
              <a:tblGrid>
                <a:gridCol w="2699640"/>
                <a:gridCol w="453924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Replication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Agent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Service Broker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 only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Reporting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 4GB per runtime instance and feature limitations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Analysis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Integration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Limited - eg Import/Export Wizard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Master Data Services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Query Notifications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 - requires SQL Agent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SQL DB Mail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 - but you could use SQL CLR instead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 : OS and SQL Admin on Linux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923760"/>
            <a:ext cx="851976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Bye-bye GUI Windows Desktop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Connect using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(on Windows 10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bash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otherwise try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PuTTY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or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OpenSSH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… others)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Azure Ubuntu host enables remote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ssh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by default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But you could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Ubuntu Desktop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edition (or similar Linux distro)</a:t>
            </a:r>
            <a:endParaRPr b="0" lang="en-GB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MSSQL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Microsoft recommend a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minimum of 3.25 GB RAM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for MS SQL on Linux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For Ubuntu, 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apt-get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to install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Server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Tools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Use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Server Authentication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instead of Windows Integrated for all access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Provision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Network Interface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for external/remote access to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TDS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port (TCP 1433)</a:t>
            </a:r>
            <a:endParaRPr b="0" lang="en-GB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SQL Backup files need to be in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/var/opt/mssql/data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folder by default for restore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Considerations: .Net Core and ASP.Net on Linux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923760"/>
            <a:ext cx="851976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Install .Net Core </a:t>
            </a:r>
            <a:endParaRPr b="0" lang="en-GB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Web Server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Internet Information Server (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IIS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) - does not exist on Ubuntu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ASP .Net Core uses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kestrel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as an inbuilt basic web server platform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Defaults to listen on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Port 5000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You can change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Program.cs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:</a:t>
            </a:r>
            <a:endParaRPr b="0" lang="en-GB" sz="14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… 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but you would need to elevate privileges for this to work</a:t>
            </a:r>
            <a:endParaRPr b="0" lang="en-GB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For production, consider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nginx</a:t>
            </a:r>
            <a:endParaRPr b="0" lang="en-GB" sz="1800" spc="-1" strike="noStrike"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741920" y="2178000"/>
            <a:ext cx="2472120" cy="7398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var host = new WebHostBuilder()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.UseKestrel()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.UseUrls("</a:t>
            </a:r>
            <a:r>
              <a:rPr b="0" lang="en-GB" sz="1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http://*:80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")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..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Considerations: .Net Development on Linux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923760"/>
            <a:ext cx="851976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.Net Core starts with a Command Line experience 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that is the same for all supported platforms!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new XXXX: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console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web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razor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angular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react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webapi</a:t>
            </a:r>
            <a:endParaRPr b="0" lang="en-GB" sz="1400" spc="-1" strike="noStrike">
              <a:latin typeface="Arial"/>
            </a:endParaRPr>
          </a:p>
          <a:p>
            <a:pPr lvl="3" marL="1828800" indent="-3168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…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...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restore (optional …. mostly)</a:t>
            </a:r>
            <a:endParaRPr b="0" lang="en-GB" sz="1400" spc="-1" strike="noStrike">
              <a:latin typeface="Arial"/>
            </a:endParaRPr>
          </a:p>
          <a:p>
            <a:pPr lvl="2" marL="1371600" indent="-316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dotnet run</a:t>
            </a:r>
            <a:endParaRPr b="0" lang="en-GB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Worried about the Linux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cli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vi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 editor?</a:t>
            </a:r>
            <a:endParaRPr b="0" lang="en-GB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try </a:t>
            </a:r>
            <a:r>
              <a:rPr b="1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Visual Studio Code</a:t>
            </a:r>
            <a:r>
              <a:rPr b="0" lang="en-GB" sz="1400" spc="-1" strike="noStrike">
                <a:solidFill>
                  <a:srgbClr val="595959"/>
                </a:solidFill>
                <a:latin typeface="Arial"/>
                <a:ea typeface="Arial"/>
              </a:rPr>
              <a:t> (VSCode) as an IDE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2019-03-16T15:00:41Z</dcterms:modified>
  <cp:revision>2</cp:revision>
  <dc:subject/>
  <dc:title/>
</cp:coreProperties>
</file>